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13394</TotalTime>
  <Words>32</Words>
  <Application>Microsoft Office PowerPoint</Application>
  <PresentationFormat>画面に合わせる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10</cp:revision>
  <dcterms:created xsi:type="dcterms:W3CDTF">2017-05-28T13:28:46Z</dcterms:created>
  <dcterms:modified xsi:type="dcterms:W3CDTF">2017-10-03T05:08:39Z</dcterms:modified>
</cp:coreProperties>
</file>