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75" r:id="rId14"/>
    <p:sldId id="269" r:id="rId15"/>
    <p:sldId id="276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13561</TotalTime>
  <Words>204</Words>
  <Application>Microsoft Office PowerPoint</Application>
  <PresentationFormat>画面に合わせる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31</cp:revision>
  <dcterms:created xsi:type="dcterms:W3CDTF">2017-05-28T13:28:46Z</dcterms:created>
  <dcterms:modified xsi:type="dcterms:W3CDTF">2017-11-28T11:09:22Z</dcterms:modified>
</cp:coreProperties>
</file>