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134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7F0E-DDCA-4467-BA12-379A322E0DE2}" type="datetimeFigureOut">
              <a:rPr kumimoji="1" lang="ja-JP" altLang="en-US" smtClean="0"/>
              <a:t>2017/6/15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A3CF-61E6-4399-9D67-59C7E92EA8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6951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7F0E-DDCA-4467-BA12-379A322E0DE2}" type="datetimeFigureOut">
              <a:rPr kumimoji="1" lang="ja-JP" altLang="en-US" smtClean="0"/>
              <a:t>2017/6/15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A3CF-61E6-4399-9D67-59C7E92EA8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9796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7F0E-DDCA-4467-BA12-379A322E0DE2}" type="datetimeFigureOut">
              <a:rPr kumimoji="1" lang="ja-JP" altLang="en-US" smtClean="0"/>
              <a:t>2017/6/15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A3CF-61E6-4399-9D67-59C7E92EA8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6882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7F0E-DDCA-4467-BA12-379A322E0DE2}" type="datetimeFigureOut">
              <a:rPr kumimoji="1" lang="ja-JP" altLang="en-US" smtClean="0"/>
              <a:t>2017/6/15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A3CF-61E6-4399-9D67-59C7E92EA8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9774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7F0E-DDCA-4467-BA12-379A322E0DE2}" type="datetimeFigureOut">
              <a:rPr kumimoji="1" lang="ja-JP" altLang="en-US" smtClean="0"/>
              <a:t>2017/6/15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A3CF-61E6-4399-9D67-59C7E92EA8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0955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7F0E-DDCA-4467-BA12-379A322E0DE2}" type="datetimeFigureOut">
              <a:rPr kumimoji="1" lang="ja-JP" altLang="en-US" smtClean="0"/>
              <a:t>2017/6/15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A3CF-61E6-4399-9D67-59C7E92EA8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4076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7F0E-DDCA-4467-BA12-379A322E0DE2}" type="datetimeFigureOut">
              <a:rPr kumimoji="1" lang="ja-JP" altLang="en-US" smtClean="0"/>
              <a:t>2017/6/15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A3CF-61E6-4399-9D67-59C7E92EA8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1604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7F0E-DDCA-4467-BA12-379A322E0DE2}" type="datetimeFigureOut">
              <a:rPr kumimoji="1" lang="ja-JP" altLang="en-US" smtClean="0"/>
              <a:t>2017/6/15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A3CF-61E6-4399-9D67-59C7E92EA8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530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7F0E-DDCA-4467-BA12-379A322E0DE2}" type="datetimeFigureOut">
              <a:rPr kumimoji="1" lang="ja-JP" altLang="en-US" smtClean="0"/>
              <a:t>2017/6/15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A3CF-61E6-4399-9D67-59C7E92EA8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4117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7F0E-DDCA-4467-BA12-379A322E0DE2}" type="datetimeFigureOut">
              <a:rPr kumimoji="1" lang="ja-JP" altLang="en-US" smtClean="0"/>
              <a:t>2017/6/15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A3CF-61E6-4399-9D67-59C7E92EA8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931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7F0E-DDCA-4467-BA12-379A322E0DE2}" type="datetimeFigureOut">
              <a:rPr kumimoji="1" lang="ja-JP" altLang="en-US" smtClean="0"/>
              <a:t>2017/6/15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A3CF-61E6-4399-9D67-59C7E92EA8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483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C7F0E-DDCA-4467-BA12-379A322E0DE2}" type="datetimeFigureOut">
              <a:rPr kumimoji="1" lang="ja-JP" altLang="en-US" smtClean="0"/>
              <a:t>2017/6/15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FA3CF-61E6-4399-9D67-59C7E92EA8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4434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グループ化 89"/>
          <p:cNvGrpSpPr/>
          <p:nvPr/>
        </p:nvGrpSpPr>
        <p:grpSpPr>
          <a:xfrm>
            <a:off x="219215" y="1202141"/>
            <a:ext cx="9685439" cy="4942486"/>
            <a:chOff x="219215" y="1202141"/>
            <a:chExt cx="9685439" cy="4942486"/>
          </a:xfrm>
        </p:grpSpPr>
        <p:sp>
          <p:nvSpPr>
            <p:cNvPr id="6" name="正方形/長方形 5"/>
            <p:cNvSpPr/>
            <p:nvPr/>
          </p:nvSpPr>
          <p:spPr>
            <a:xfrm>
              <a:off x="6692939" y="1746546"/>
              <a:ext cx="1157468" cy="107744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7" name="直線コネクタ 6"/>
            <p:cNvCxnSpPr/>
            <p:nvPr/>
          </p:nvCxnSpPr>
          <p:spPr>
            <a:xfrm flipH="1">
              <a:off x="2805640" y="1722953"/>
              <a:ext cx="1" cy="380197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/>
            <p:cNvCxnSpPr/>
            <p:nvPr/>
          </p:nvCxnSpPr>
          <p:spPr>
            <a:xfrm>
              <a:off x="904653" y="3623939"/>
              <a:ext cx="1900987" cy="0"/>
            </a:xfrm>
            <a:prstGeom prst="line">
              <a:avLst/>
            </a:prstGeom>
            <a:ln w="762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コネクタ 8"/>
            <p:cNvCxnSpPr/>
            <p:nvPr/>
          </p:nvCxnSpPr>
          <p:spPr>
            <a:xfrm rot="16200000">
              <a:off x="1855149" y="2673445"/>
              <a:ext cx="1900987" cy="0"/>
            </a:xfrm>
            <a:prstGeom prst="line">
              <a:avLst/>
            </a:prstGeom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角丸四角形 19"/>
            <p:cNvSpPr/>
            <p:nvPr/>
          </p:nvSpPr>
          <p:spPr>
            <a:xfrm>
              <a:off x="3344468" y="1815805"/>
              <a:ext cx="998621" cy="9144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円/楕円 20"/>
            <p:cNvSpPr/>
            <p:nvPr/>
          </p:nvSpPr>
          <p:spPr>
            <a:xfrm>
              <a:off x="3482829" y="1924082"/>
              <a:ext cx="721898" cy="721898"/>
            </a:xfrm>
            <a:prstGeom prst="ellipse">
              <a:avLst/>
            </a:prstGeom>
            <a:solidFill>
              <a:srgbClr val="E89CE6"/>
            </a:solidFill>
            <a:ln>
              <a:solidFill>
                <a:srgbClr val="E89C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正方形/長方形 11"/>
            <p:cNvSpPr/>
            <p:nvPr/>
          </p:nvSpPr>
          <p:spPr>
            <a:xfrm>
              <a:off x="2824145" y="4324624"/>
              <a:ext cx="4352159" cy="117625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正方形/長方形 12"/>
            <p:cNvSpPr/>
            <p:nvPr/>
          </p:nvSpPr>
          <p:spPr>
            <a:xfrm>
              <a:off x="904654" y="1722952"/>
              <a:ext cx="9000000" cy="380197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4" name="直線コネクタ 13"/>
            <p:cNvCxnSpPr/>
            <p:nvPr/>
          </p:nvCxnSpPr>
          <p:spPr>
            <a:xfrm>
              <a:off x="904653" y="5515457"/>
              <a:ext cx="1900987" cy="0"/>
            </a:xfrm>
            <a:prstGeom prst="line">
              <a:avLst/>
            </a:prstGeom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正方形/長方形 14"/>
            <p:cNvSpPr/>
            <p:nvPr/>
          </p:nvSpPr>
          <p:spPr>
            <a:xfrm>
              <a:off x="4996419" y="1746546"/>
              <a:ext cx="1696520" cy="204933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テキスト ボックス 15"/>
            <p:cNvSpPr txBox="1"/>
            <p:nvPr/>
          </p:nvSpPr>
          <p:spPr>
            <a:xfrm>
              <a:off x="1519480" y="5525358"/>
              <a:ext cx="6713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b="1" dirty="0">
                  <a:latin typeface="游明朝" panose="02020400000000000000" pitchFamily="18" charset="-128"/>
                  <a:ea typeface="游明朝" panose="02020400000000000000" pitchFamily="18" charset="-128"/>
                </a:rPr>
                <a:t>入口</a:t>
              </a:r>
            </a:p>
          </p:txBody>
        </p:sp>
        <p:sp>
          <p:nvSpPr>
            <p:cNvPr id="17" name="テキスト ボックス 16"/>
            <p:cNvSpPr txBox="1"/>
            <p:nvPr/>
          </p:nvSpPr>
          <p:spPr>
            <a:xfrm>
              <a:off x="1113163" y="2730205"/>
              <a:ext cx="13658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b="1" dirty="0">
                  <a:latin typeface="游明朝" panose="02020400000000000000" pitchFamily="18" charset="-128"/>
                  <a:ea typeface="游明朝" panose="02020400000000000000" pitchFamily="18" charset="-128"/>
                </a:rPr>
                <a:t>カーテン</a:t>
              </a:r>
              <a:endParaRPr kumimoji="1" lang="ja-JP" altLang="en-US" b="1" dirty="0">
                <a:latin typeface="游明朝" panose="02020400000000000000" pitchFamily="18" charset="-128"/>
                <a:ea typeface="游明朝" panose="02020400000000000000" pitchFamily="18" charset="-128"/>
              </a:endParaRPr>
            </a:p>
          </p:txBody>
        </p:sp>
        <p:cxnSp>
          <p:nvCxnSpPr>
            <p:cNvPr id="18" name="直線矢印コネクタ 17"/>
            <p:cNvCxnSpPr>
              <a:cxnSpLocks/>
            </p:cNvCxnSpPr>
            <p:nvPr/>
          </p:nvCxnSpPr>
          <p:spPr>
            <a:xfrm>
              <a:off x="2279897" y="2914871"/>
              <a:ext cx="489314" cy="182922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矢印コネクタ 18"/>
            <p:cNvCxnSpPr>
              <a:cxnSpLocks/>
            </p:cNvCxnSpPr>
            <p:nvPr/>
          </p:nvCxnSpPr>
          <p:spPr>
            <a:xfrm>
              <a:off x="2009236" y="3093776"/>
              <a:ext cx="257577" cy="475068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矢印コネクタ 19"/>
            <p:cNvCxnSpPr>
              <a:cxnSpLocks/>
            </p:cNvCxnSpPr>
            <p:nvPr/>
          </p:nvCxnSpPr>
          <p:spPr>
            <a:xfrm>
              <a:off x="1552739" y="3232298"/>
              <a:ext cx="328722" cy="1841454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テキスト ボックス 20"/>
            <p:cNvSpPr txBox="1"/>
            <p:nvPr/>
          </p:nvSpPr>
          <p:spPr>
            <a:xfrm>
              <a:off x="3417327" y="1962311"/>
              <a:ext cx="9241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b="1" dirty="0">
                  <a:latin typeface="游明朝" panose="02020400000000000000" pitchFamily="18" charset="-128"/>
                  <a:ea typeface="游明朝" panose="02020400000000000000" pitchFamily="18" charset="-128"/>
                </a:rPr>
                <a:t>加湿器 </a:t>
              </a:r>
              <a:endParaRPr lang="en-US" altLang="ja-JP" b="1" dirty="0">
                <a:latin typeface="游明朝" panose="02020400000000000000" pitchFamily="18" charset="-128"/>
                <a:ea typeface="游明朝" panose="02020400000000000000" pitchFamily="18" charset="-128"/>
              </a:endParaRPr>
            </a:p>
            <a:p>
              <a:r>
                <a:rPr lang="ja-JP" altLang="en-US" b="1" dirty="0">
                  <a:latin typeface="游明朝" panose="02020400000000000000" pitchFamily="18" charset="-128"/>
                  <a:ea typeface="游明朝" panose="02020400000000000000" pitchFamily="18" charset="-128"/>
                </a:rPr>
                <a:t>除湿器</a:t>
              </a:r>
              <a:endParaRPr kumimoji="1" lang="ja-JP" altLang="en-US" b="1" dirty="0">
                <a:latin typeface="游明朝" panose="02020400000000000000" pitchFamily="18" charset="-128"/>
                <a:ea typeface="游明朝" panose="02020400000000000000" pitchFamily="18" charset="-128"/>
              </a:endParaRPr>
            </a:p>
          </p:txBody>
        </p:sp>
        <p:sp>
          <p:nvSpPr>
            <p:cNvPr id="22" name="テキスト ボックス 21"/>
            <p:cNvSpPr txBox="1"/>
            <p:nvPr/>
          </p:nvSpPr>
          <p:spPr>
            <a:xfrm>
              <a:off x="5415360" y="3472907"/>
              <a:ext cx="10382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b="1" dirty="0">
                  <a:latin typeface="游明朝" panose="02020400000000000000" pitchFamily="18" charset="-128"/>
                  <a:ea typeface="游明朝" panose="02020400000000000000" pitchFamily="18" charset="-128"/>
                </a:rPr>
                <a:t>作業机</a:t>
              </a:r>
              <a:endParaRPr kumimoji="1" lang="ja-JP" altLang="en-US" b="1" dirty="0">
                <a:latin typeface="游明朝" panose="02020400000000000000" pitchFamily="18" charset="-128"/>
                <a:ea typeface="游明朝" panose="02020400000000000000" pitchFamily="18" charset="-128"/>
              </a:endParaRPr>
            </a:p>
          </p:txBody>
        </p:sp>
        <p:sp>
          <p:nvSpPr>
            <p:cNvPr id="25" name="テキスト ボックス 24"/>
            <p:cNvSpPr txBox="1"/>
            <p:nvPr/>
          </p:nvSpPr>
          <p:spPr>
            <a:xfrm>
              <a:off x="7067754" y="2097136"/>
              <a:ext cx="5570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b="1" dirty="0">
                  <a:latin typeface="游明朝" panose="02020400000000000000" pitchFamily="18" charset="-128"/>
                  <a:ea typeface="游明朝" panose="02020400000000000000" pitchFamily="18" charset="-128"/>
                </a:rPr>
                <a:t>棚</a:t>
              </a:r>
              <a:endParaRPr kumimoji="1" lang="ja-JP" altLang="en-US" b="1" dirty="0">
                <a:latin typeface="游明朝" panose="02020400000000000000" pitchFamily="18" charset="-128"/>
                <a:ea typeface="游明朝" panose="02020400000000000000" pitchFamily="18" charset="-128"/>
              </a:endParaRPr>
            </a:p>
          </p:txBody>
        </p:sp>
        <p:sp>
          <p:nvSpPr>
            <p:cNvPr id="30" name="正方形/長方形 29"/>
            <p:cNvSpPr/>
            <p:nvPr/>
          </p:nvSpPr>
          <p:spPr>
            <a:xfrm>
              <a:off x="5266147" y="2281802"/>
              <a:ext cx="1129356" cy="112935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テキスト ボックス 30"/>
            <p:cNvSpPr txBox="1"/>
            <p:nvPr/>
          </p:nvSpPr>
          <p:spPr>
            <a:xfrm>
              <a:off x="5326089" y="2689935"/>
              <a:ext cx="14433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b="1" dirty="0">
                  <a:latin typeface="游明朝" panose="02020400000000000000" pitchFamily="18" charset="-128"/>
                  <a:ea typeface="游明朝" panose="02020400000000000000" pitchFamily="18" charset="-128"/>
                </a:rPr>
                <a:t>カセット</a:t>
              </a:r>
            </a:p>
          </p:txBody>
        </p:sp>
        <p:sp>
          <p:nvSpPr>
            <p:cNvPr id="36" name="正方形/長方形 35"/>
            <p:cNvSpPr/>
            <p:nvPr/>
          </p:nvSpPr>
          <p:spPr>
            <a:xfrm rot="5400000">
              <a:off x="9118131" y="4738204"/>
              <a:ext cx="349090" cy="117625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テキスト ボックス 36"/>
            <p:cNvSpPr txBox="1"/>
            <p:nvPr/>
          </p:nvSpPr>
          <p:spPr>
            <a:xfrm>
              <a:off x="9004971" y="5155600"/>
              <a:ext cx="7612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b="1" dirty="0">
                  <a:latin typeface="游明朝" panose="02020400000000000000" pitchFamily="18" charset="-128"/>
                  <a:ea typeface="游明朝" panose="02020400000000000000" pitchFamily="18" charset="-128"/>
                </a:rPr>
                <a:t>空調</a:t>
              </a:r>
              <a:endParaRPr kumimoji="1" lang="ja-JP" altLang="en-US" b="1" dirty="0">
                <a:latin typeface="游明朝" panose="02020400000000000000" pitchFamily="18" charset="-128"/>
                <a:ea typeface="游明朝" panose="02020400000000000000" pitchFamily="18" charset="-128"/>
              </a:endParaRPr>
            </a:p>
          </p:txBody>
        </p:sp>
        <p:sp>
          <p:nvSpPr>
            <p:cNvPr id="41" name="テキスト ボックス 40"/>
            <p:cNvSpPr txBox="1"/>
            <p:nvPr/>
          </p:nvSpPr>
          <p:spPr>
            <a:xfrm>
              <a:off x="4504498" y="4731102"/>
              <a:ext cx="10382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b="1" dirty="0">
                  <a:latin typeface="游明朝" panose="02020400000000000000" pitchFamily="18" charset="-128"/>
                  <a:ea typeface="游明朝" panose="02020400000000000000" pitchFamily="18" charset="-128"/>
                </a:rPr>
                <a:t>作業机</a:t>
              </a:r>
              <a:endParaRPr kumimoji="1" lang="ja-JP" altLang="en-US" b="1" dirty="0">
                <a:latin typeface="游明朝" panose="02020400000000000000" pitchFamily="18" charset="-128"/>
                <a:ea typeface="游明朝" panose="02020400000000000000" pitchFamily="18" charset="-128"/>
              </a:endParaRPr>
            </a:p>
          </p:txBody>
        </p:sp>
        <p:cxnSp>
          <p:nvCxnSpPr>
            <p:cNvPr id="46" name="直線矢印コネクタ 45"/>
            <p:cNvCxnSpPr/>
            <p:nvPr/>
          </p:nvCxnSpPr>
          <p:spPr>
            <a:xfrm>
              <a:off x="723017" y="1722951"/>
              <a:ext cx="0" cy="3801980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矢印コネクタ 46"/>
            <p:cNvCxnSpPr>
              <a:cxnSpLocks/>
            </p:cNvCxnSpPr>
            <p:nvPr/>
          </p:nvCxnSpPr>
          <p:spPr>
            <a:xfrm flipH="1" flipV="1">
              <a:off x="867774" y="1527130"/>
              <a:ext cx="9013027" cy="8939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矢印コネクタ 48"/>
            <p:cNvCxnSpPr>
              <a:cxnSpLocks/>
            </p:cNvCxnSpPr>
            <p:nvPr/>
          </p:nvCxnSpPr>
          <p:spPr>
            <a:xfrm flipH="1">
              <a:off x="2837942" y="5756620"/>
              <a:ext cx="7066712" cy="0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テキスト ボックス 50"/>
            <p:cNvSpPr txBox="1"/>
            <p:nvPr/>
          </p:nvSpPr>
          <p:spPr>
            <a:xfrm>
              <a:off x="6140358" y="5775295"/>
              <a:ext cx="6713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b="1" dirty="0">
                  <a:latin typeface="游明朝" panose="02020400000000000000" pitchFamily="18" charset="-128"/>
                  <a:ea typeface="游明朝" panose="02020400000000000000" pitchFamily="18" charset="-128"/>
                </a:rPr>
                <a:t>4m</a:t>
              </a:r>
              <a:endParaRPr kumimoji="1" lang="ja-JP" altLang="en-US" b="1" dirty="0">
                <a:latin typeface="游明朝" panose="02020400000000000000" pitchFamily="18" charset="-128"/>
                <a:ea typeface="游明朝" panose="02020400000000000000" pitchFamily="18" charset="-128"/>
              </a:endParaRPr>
            </a:p>
          </p:txBody>
        </p:sp>
        <p:sp>
          <p:nvSpPr>
            <p:cNvPr id="52" name="テキスト ボックス 51"/>
            <p:cNvSpPr txBox="1"/>
            <p:nvPr/>
          </p:nvSpPr>
          <p:spPr>
            <a:xfrm>
              <a:off x="5135632" y="1202141"/>
              <a:ext cx="6713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b="1" dirty="0">
                  <a:latin typeface="游明朝" panose="02020400000000000000" pitchFamily="18" charset="-128"/>
                  <a:ea typeface="游明朝" panose="02020400000000000000" pitchFamily="18" charset="-128"/>
                </a:rPr>
                <a:t>5m</a:t>
              </a:r>
              <a:endParaRPr kumimoji="1" lang="ja-JP" altLang="en-US" b="1" dirty="0">
                <a:latin typeface="游明朝" panose="02020400000000000000" pitchFamily="18" charset="-128"/>
                <a:ea typeface="游明朝" panose="02020400000000000000" pitchFamily="18" charset="-128"/>
              </a:endParaRPr>
            </a:p>
          </p:txBody>
        </p:sp>
        <p:sp>
          <p:nvSpPr>
            <p:cNvPr id="53" name="テキスト ボックス 52"/>
            <p:cNvSpPr txBox="1"/>
            <p:nvPr/>
          </p:nvSpPr>
          <p:spPr>
            <a:xfrm>
              <a:off x="219215" y="3505903"/>
              <a:ext cx="6713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b="1" dirty="0">
                  <a:latin typeface="游明朝" panose="02020400000000000000" pitchFamily="18" charset="-128"/>
                  <a:ea typeface="游明朝" panose="02020400000000000000" pitchFamily="18" charset="-128"/>
                </a:rPr>
                <a:t>2m</a:t>
              </a:r>
              <a:endParaRPr kumimoji="1" lang="ja-JP" altLang="en-US" b="1" dirty="0">
                <a:latin typeface="游明朝" panose="02020400000000000000" pitchFamily="18" charset="-128"/>
                <a:ea typeface="游明朝" panose="02020400000000000000" pitchFamily="18" charset="-128"/>
              </a:endParaRPr>
            </a:p>
          </p:txBody>
        </p:sp>
        <p:sp>
          <p:nvSpPr>
            <p:cNvPr id="86" name="正方形/長方形 85"/>
            <p:cNvSpPr/>
            <p:nvPr/>
          </p:nvSpPr>
          <p:spPr>
            <a:xfrm>
              <a:off x="8194171" y="1771730"/>
              <a:ext cx="1696520" cy="286388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7" name="テキスト ボックス 86"/>
            <p:cNvSpPr txBox="1"/>
            <p:nvPr/>
          </p:nvSpPr>
          <p:spPr>
            <a:xfrm>
              <a:off x="8544982" y="2874601"/>
              <a:ext cx="13358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b="1" dirty="0">
                  <a:latin typeface="游明朝" panose="02020400000000000000" pitchFamily="18" charset="-128"/>
                  <a:ea typeface="游明朝" panose="02020400000000000000" pitchFamily="18" charset="-128"/>
                </a:rPr>
                <a:t>Grid</a:t>
              </a:r>
              <a:r>
                <a:rPr kumimoji="1" lang="ja-JP" altLang="en-US" b="1" dirty="0">
                  <a:latin typeface="游明朝" panose="02020400000000000000" pitchFamily="18" charset="-128"/>
                  <a:ea typeface="游明朝" panose="02020400000000000000" pitchFamily="18" charset="-128"/>
                </a:rPr>
                <a:t>マーク照射装置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88689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グループ化 53"/>
          <p:cNvGrpSpPr/>
          <p:nvPr/>
        </p:nvGrpSpPr>
        <p:grpSpPr>
          <a:xfrm>
            <a:off x="219215" y="-98542"/>
            <a:ext cx="7885439" cy="5097285"/>
            <a:chOff x="219215" y="1166737"/>
            <a:chExt cx="7885439" cy="5097285"/>
          </a:xfrm>
        </p:grpSpPr>
        <p:sp>
          <p:nvSpPr>
            <p:cNvPr id="6" name="正方形/長方形 5"/>
            <p:cNvSpPr/>
            <p:nvPr/>
          </p:nvSpPr>
          <p:spPr>
            <a:xfrm>
              <a:off x="6692939" y="1746546"/>
              <a:ext cx="1157468" cy="107744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7" name="直線コネクタ 6"/>
            <p:cNvCxnSpPr/>
            <p:nvPr/>
          </p:nvCxnSpPr>
          <p:spPr>
            <a:xfrm flipH="1">
              <a:off x="2805640" y="1722953"/>
              <a:ext cx="1" cy="380197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/>
            <p:cNvCxnSpPr/>
            <p:nvPr/>
          </p:nvCxnSpPr>
          <p:spPr>
            <a:xfrm>
              <a:off x="904653" y="3623939"/>
              <a:ext cx="1900987" cy="0"/>
            </a:xfrm>
            <a:prstGeom prst="line">
              <a:avLst/>
            </a:prstGeom>
            <a:ln w="762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コネクタ 8"/>
            <p:cNvCxnSpPr/>
            <p:nvPr/>
          </p:nvCxnSpPr>
          <p:spPr>
            <a:xfrm rot="16200000">
              <a:off x="1855149" y="2673445"/>
              <a:ext cx="1900987" cy="0"/>
            </a:xfrm>
            <a:prstGeom prst="line">
              <a:avLst/>
            </a:prstGeom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角丸四角形 19"/>
            <p:cNvSpPr/>
            <p:nvPr/>
          </p:nvSpPr>
          <p:spPr>
            <a:xfrm>
              <a:off x="3344468" y="1815805"/>
              <a:ext cx="998621" cy="9144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円/楕円 20"/>
            <p:cNvSpPr/>
            <p:nvPr/>
          </p:nvSpPr>
          <p:spPr>
            <a:xfrm>
              <a:off x="3482829" y="1924082"/>
              <a:ext cx="721898" cy="721898"/>
            </a:xfrm>
            <a:prstGeom prst="ellipse">
              <a:avLst/>
            </a:prstGeom>
            <a:solidFill>
              <a:srgbClr val="E89CE6"/>
            </a:solidFill>
            <a:ln>
              <a:solidFill>
                <a:srgbClr val="E89C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正方形/長方形 11"/>
            <p:cNvSpPr/>
            <p:nvPr/>
          </p:nvSpPr>
          <p:spPr>
            <a:xfrm>
              <a:off x="2824145" y="4324624"/>
              <a:ext cx="4352159" cy="117625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正方形/長方形 12"/>
            <p:cNvSpPr/>
            <p:nvPr/>
          </p:nvSpPr>
          <p:spPr>
            <a:xfrm>
              <a:off x="904654" y="1722952"/>
              <a:ext cx="7200000" cy="380197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4" name="直線コネクタ 13"/>
            <p:cNvCxnSpPr/>
            <p:nvPr/>
          </p:nvCxnSpPr>
          <p:spPr>
            <a:xfrm>
              <a:off x="904653" y="5515457"/>
              <a:ext cx="1900987" cy="0"/>
            </a:xfrm>
            <a:prstGeom prst="line">
              <a:avLst/>
            </a:prstGeom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正方形/長方形 14"/>
            <p:cNvSpPr/>
            <p:nvPr/>
          </p:nvSpPr>
          <p:spPr>
            <a:xfrm>
              <a:off x="4996419" y="1746546"/>
              <a:ext cx="1696520" cy="204933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テキスト ボックス 15"/>
            <p:cNvSpPr txBox="1"/>
            <p:nvPr/>
          </p:nvSpPr>
          <p:spPr>
            <a:xfrm>
              <a:off x="1519480" y="5525358"/>
              <a:ext cx="6713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b="1" dirty="0">
                  <a:latin typeface="游明朝" panose="02020400000000000000" pitchFamily="18" charset="-128"/>
                  <a:ea typeface="游明朝" panose="02020400000000000000" pitchFamily="18" charset="-128"/>
                </a:rPr>
                <a:t>入口</a:t>
              </a:r>
            </a:p>
          </p:txBody>
        </p:sp>
        <p:sp>
          <p:nvSpPr>
            <p:cNvPr id="17" name="テキスト ボックス 16"/>
            <p:cNvSpPr txBox="1"/>
            <p:nvPr/>
          </p:nvSpPr>
          <p:spPr>
            <a:xfrm>
              <a:off x="1113163" y="2730205"/>
              <a:ext cx="13658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b="1" dirty="0">
                  <a:latin typeface="游明朝" panose="02020400000000000000" pitchFamily="18" charset="-128"/>
                  <a:ea typeface="游明朝" panose="02020400000000000000" pitchFamily="18" charset="-128"/>
                </a:rPr>
                <a:t>カーテン</a:t>
              </a:r>
              <a:endParaRPr kumimoji="1" lang="ja-JP" altLang="en-US" b="1" dirty="0">
                <a:latin typeface="游明朝" panose="02020400000000000000" pitchFamily="18" charset="-128"/>
                <a:ea typeface="游明朝" panose="02020400000000000000" pitchFamily="18" charset="-128"/>
              </a:endParaRPr>
            </a:p>
          </p:txBody>
        </p:sp>
        <p:cxnSp>
          <p:nvCxnSpPr>
            <p:cNvPr id="18" name="直線矢印コネクタ 17"/>
            <p:cNvCxnSpPr>
              <a:cxnSpLocks/>
            </p:cNvCxnSpPr>
            <p:nvPr/>
          </p:nvCxnSpPr>
          <p:spPr>
            <a:xfrm>
              <a:off x="2279897" y="2914871"/>
              <a:ext cx="489314" cy="182922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矢印コネクタ 18"/>
            <p:cNvCxnSpPr>
              <a:cxnSpLocks/>
            </p:cNvCxnSpPr>
            <p:nvPr/>
          </p:nvCxnSpPr>
          <p:spPr>
            <a:xfrm>
              <a:off x="2009236" y="3093776"/>
              <a:ext cx="257577" cy="475068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矢印コネクタ 19"/>
            <p:cNvCxnSpPr>
              <a:cxnSpLocks/>
            </p:cNvCxnSpPr>
            <p:nvPr/>
          </p:nvCxnSpPr>
          <p:spPr>
            <a:xfrm>
              <a:off x="1552739" y="3232298"/>
              <a:ext cx="328722" cy="1841454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テキスト ボックス 20"/>
            <p:cNvSpPr txBox="1"/>
            <p:nvPr/>
          </p:nvSpPr>
          <p:spPr>
            <a:xfrm>
              <a:off x="3417327" y="1962311"/>
              <a:ext cx="9241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b="1" dirty="0">
                  <a:latin typeface="游明朝" panose="02020400000000000000" pitchFamily="18" charset="-128"/>
                  <a:ea typeface="游明朝" panose="02020400000000000000" pitchFamily="18" charset="-128"/>
                </a:rPr>
                <a:t>加湿器 </a:t>
              </a:r>
              <a:endParaRPr lang="en-US" altLang="ja-JP" b="1" dirty="0">
                <a:latin typeface="游明朝" panose="02020400000000000000" pitchFamily="18" charset="-128"/>
                <a:ea typeface="游明朝" panose="02020400000000000000" pitchFamily="18" charset="-128"/>
              </a:endParaRPr>
            </a:p>
            <a:p>
              <a:r>
                <a:rPr lang="ja-JP" altLang="en-US" b="1" dirty="0">
                  <a:latin typeface="游明朝" panose="02020400000000000000" pitchFamily="18" charset="-128"/>
                  <a:ea typeface="游明朝" panose="02020400000000000000" pitchFamily="18" charset="-128"/>
                </a:rPr>
                <a:t>除湿器</a:t>
              </a:r>
              <a:endParaRPr kumimoji="1" lang="ja-JP" altLang="en-US" b="1" dirty="0">
                <a:latin typeface="游明朝" panose="02020400000000000000" pitchFamily="18" charset="-128"/>
                <a:ea typeface="游明朝" panose="02020400000000000000" pitchFamily="18" charset="-128"/>
              </a:endParaRPr>
            </a:p>
          </p:txBody>
        </p:sp>
        <p:sp>
          <p:nvSpPr>
            <p:cNvPr id="22" name="テキスト ボックス 21"/>
            <p:cNvSpPr txBox="1"/>
            <p:nvPr/>
          </p:nvSpPr>
          <p:spPr>
            <a:xfrm>
              <a:off x="5415360" y="3472907"/>
              <a:ext cx="10382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b="1" dirty="0">
                  <a:latin typeface="游明朝" panose="02020400000000000000" pitchFamily="18" charset="-128"/>
                  <a:ea typeface="游明朝" panose="02020400000000000000" pitchFamily="18" charset="-128"/>
                </a:rPr>
                <a:t>作業机</a:t>
              </a:r>
              <a:endParaRPr kumimoji="1" lang="ja-JP" altLang="en-US" b="1" dirty="0">
                <a:latin typeface="游明朝" panose="02020400000000000000" pitchFamily="18" charset="-128"/>
                <a:ea typeface="游明朝" panose="02020400000000000000" pitchFamily="18" charset="-128"/>
              </a:endParaRPr>
            </a:p>
          </p:txBody>
        </p:sp>
        <p:sp>
          <p:nvSpPr>
            <p:cNvPr id="25" name="テキスト ボックス 24"/>
            <p:cNvSpPr txBox="1"/>
            <p:nvPr/>
          </p:nvSpPr>
          <p:spPr>
            <a:xfrm>
              <a:off x="7067754" y="2097136"/>
              <a:ext cx="5570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b="1" dirty="0">
                  <a:latin typeface="游明朝" panose="02020400000000000000" pitchFamily="18" charset="-128"/>
                  <a:ea typeface="游明朝" panose="02020400000000000000" pitchFamily="18" charset="-128"/>
                </a:rPr>
                <a:t>棚</a:t>
              </a:r>
              <a:endParaRPr kumimoji="1" lang="ja-JP" altLang="en-US" b="1" dirty="0">
                <a:latin typeface="游明朝" panose="02020400000000000000" pitchFamily="18" charset="-128"/>
                <a:ea typeface="游明朝" panose="02020400000000000000" pitchFamily="18" charset="-128"/>
              </a:endParaRPr>
            </a:p>
          </p:txBody>
        </p:sp>
        <p:sp>
          <p:nvSpPr>
            <p:cNvPr id="30" name="正方形/長方形 29"/>
            <p:cNvSpPr/>
            <p:nvPr/>
          </p:nvSpPr>
          <p:spPr>
            <a:xfrm>
              <a:off x="5266147" y="2281802"/>
              <a:ext cx="1129356" cy="112935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テキスト ボックス 30"/>
            <p:cNvSpPr txBox="1"/>
            <p:nvPr/>
          </p:nvSpPr>
          <p:spPr>
            <a:xfrm>
              <a:off x="5326089" y="2689935"/>
              <a:ext cx="14433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b="1" dirty="0">
                  <a:latin typeface="游明朝" panose="02020400000000000000" pitchFamily="18" charset="-128"/>
                  <a:ea typeface="游明朝" panose="02020400000000000000" pitchFamily="18" charset="-128"/>
                </a:rPr>
                <a:t>カセット</a:t>
              </a:r>
            </a:p>
          </p:txBody>
        </p:sp>
        <p:sp>
          <p:nvSpPr>
            <p:cNvPr id="36" name="正方形/長方形 35"/>
            <p:cNvSpPr/>
            <p:nvPr/>
          </p:nvSpPr>
          <p:spPr>
            <a:xfrm>
              <a:off x="7725734" y="4324624"/>
              <a:ext cx="349090" cy="117625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テキスト ボックス 36"/>
            <p:cNvSpPr txBox="1"/>
            <p:nvPr/>
          </p:nvSpPr>
          <p:spPr>
            <a:xfrm>
              <a:off x="7313599" y="3676785"/>
              <a:ext cx="7612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b="1" dirty="0">
                  <a:latin typeface="游明朝" panose="02020400000000000000" pitchFamily="18" charset="-128"/>
                  <a:ea typeface="游明朝" panose="02020400000000000000" pitchFamily="18" charset="-128"/>
                </a:rPr>
                <a:t>空調</a:t>
              </a:r>
              <a:endParaRPr kumimoji="1" lang="ja-JP" altLang="en-US" b="1" dirty="0">
                <a:latin typeface="游明朝" panose="02020400000000000000" pitchFamily="18" charset="-128"/>
                <a:ea typeface="游明朝" panose="02020400000000000000" pitchFamily="18" charset="-128"/>
              </a:endParaRPr>
            </a:p>
          </p:txBody>
        </p:sp>
        <p:cxnSp>
          <p:nvCxnSpPr>
            <p:cNvPr id="39" name="直線矢印コネクタ 38"/>
            <p:cNvCxnSpPr>
              <a:cxnSpLocks/>
            </p:cNvCxnSpPr>
            <p:nvPr/>
          </p:nvCxnSpPr>
          <p:spPr>
            <a:xfrm>
              <a:off x="7692417" y="3969550"/>
              <a:ext cx="136074" cy="37634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テキスト ボックス 40"/>
            <p:cNvSpPr txBox="1"/>
            <p:nvPr/>
          </p:nvSpPr>
          <p:spPr>
            <a:xfrm>
              <a:off x="4504498" y="4731102"/>
              <a:ext cx="10382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b="1" dirty="0">
                  <a:latin typeface="游明朝" panose="02020400000000000000" pitchFamily="18" charset="-128"/>
                  <a:ea typeface="游明朝" panose="02020400000000000000" pitchFamily="18" charset="-128"/>
                </a:rPr>
                <a:t>作業机</a:t>
              </a:r>
              <a:endParaRPr kumimoji="1" lang="ja-JP" altLang="en-US" b="1" dirty="0">
                <a:latin typeface="游明朝" panose="02020400000000000000" pitchFamily="18" charset="-128"/>
                <a:ea typeface="游明朝" panose="02020400000000000000" pitchFamily="18" charset="-128"/>
              </a:endParaRPr>
            </a:p>
          </p:txBody>
        </p:sp>
        <p:cxnSp>
          <p:nvCxnSpPr>
            <p:cNvPr id="46" name="直線矢印コネクタ 45"/>
            <p:cNvCxnSpPr/>
            <p:nvPr/>
          </p:nvCxnSpPr>
          <p:spPr>
            <a:xfrm>
              <a:off x="723017" y="1722951"/>
              <a:ext cx="0" cy="3801980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矢印コネクタ 46"/>
            <p:cNvCxnSpPr>
              <a:cxnSpLocks/>
            </p:cNvCxnSpPr>
            <p:nvPr/>
          </p:nvCxnSpPr>
          <p:spPr>
            <a:xfrm flipH="1">
              <a:off x="867774" y="1527130"/>
              <a:ext cx="7207050" cy="0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矢印コネクタ 48"/>
            <p:cNvCxnSpPr>
              <a:cxnSpLocks/>
            </p:cNvCxnSpPr>
            <p:nvPr/>
          </p:nvCxnSpPr>
          <p:spPr>
            <a:xfrm flipH="1">
              <a:off x="2837942" y="5859985"/>
              <a:ext cx="5266712" cy="0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テキスト ボックス 50"/>
            <p:cNvSpPr txBox="1"/>
            <p:nvPr/>
          </p:nvSpPr>
          <p:spPr>
            <a:xfrm>
              <a:off x="5266147" y="5894690"/>
              <a:ext cx="6713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b="1" dirty="0">
                  <a:latin typeface="游明朝" panose="02020400000000000000" pitchFamily="18" charset="-128"/>
                  <a:ea typeface="游明朝" panose="02020400000000000000" pitchFamily="18" charset="-128"/>
                </a:rPr>
                <a:t>3m</a:t>
              </a:r>
              <a:endParaRPr kumimoji="1" lang="ja-JP" altLang="en-US" b="1" dirty="0">
                <a:latin typeface="游明朝" panose="02020400000000000000" pitchFamily="18" charset="-128"/>
                <a:ea typeface="游明朝" panose="02020400000000000000" pitchFamily="18" charset="-128"/>
              </a:endParaRPr>
            </a:p>
          </p:txBody>
        </p:sp>
        <p:sp>
          <p:nvSpPr>
            <p:cNvPr id="52" name="テキスト ボックス 51"/>
            <p:cNvSpPr txBox="1"/>
            <p:nvPr/>
          </p:nvSpPr>
          <p:spPr>
            <a:xfrm>
              <a:off x="4334025" y="1166737"/>
              <a:ext cx="6713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b="1" dirty="0">
                  <a:latin typeface="游明朝" panose="02020400000000000000" pitchFamily="18" charset="-128"/>
                  <a:ea typeface="游明朝" panose="02020400000000000000" pitchFamily="18" charset="-128"/>
                </a:rPr>
                <a:t>4m</a:t>
              </a:r>
              <a:endParaRPr kumimoji="1" lang="ja-JP" altLang="en-US" b="1" dirty="0">
                <a:latin typeface="游明朝" panose="02020400000000000000" pitchFamily="18" charset="-128"/>
                <a:ea typeface="游明朝" panose="02020400000000000000" pitchFamily="18" charset="-128"/>
              </a:endParaRPr>
            </a:p>
          </p:txBody>
        </p:sp>
        <p:sp>
          <p:nvSpPr>
            <p:cNvPr id="53" name="テキスト ボックス 52"/>
            <p:cNvSpPr txBox="1"/>
            <p:nvPr/>
          </p:nvSpPr>
          <p:spPr>
            <a:xfrm>
              <a:off x="219215" y="3505903"/>
              <a:ext cx="6713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b="1" dirty="0">
                  <a:latin typeface="游明朝" panose="02020400000000000000" pitchFamily="18" charset="-128"/>
                  <a:ea typeface="游明朝" panose="02020400000000000000" pitchFamily="18" charset="-128"/>
                </a:rPr>
                <a:t>2m</a:t>
              </a:r>
              <a:endParaRPr kumimoji="1" lang="ja-JP" altLang="en-US" b="1" dirty="0">
                <a:latin typeface="游明朝" panose="02020400000000000000" pitchFamily="18" charset="-128"/>
                <a:ea typeface="游明朝" panose="02020400000000000000" pitchFamily="18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4625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A1485E9C-9949-4DD2-80A5-7FC2BC28BA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753" y="1825625"/>
            <a:ext cx="7732494" cy="4351338"/>
          </a:xfrm>
        </p:spPr>
      </p:pic>
    </p:spTree>
    <p:extLst>
      <p:ext uri="{BB962C8B-B14F-4D97-AF65-F5344CB8AC3E}">
        <p14:creationId xmlns:p14="http://schemas.microsoft.com/office/powerpoint/2010/main" val="1449087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E9CE51-2AD9-403F-A885-3A98E04BA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9D44119D-969A-45A0-AF58-ACEB776436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944" y="2353239"/>
            <a:ext cx="4382112" cy="3296110"/>
          </a:xfr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1578A1E-A918-4D17-BF4D-15695443B57B}"/>
              </a:ext>
            </a:extLst>
          </p:cNvPr>
          <p:cNvSpPr/>
          <p:nvPr/>
        </p:nvSpPr>
        <p:spPr>
          <a:xfrm>
            <a:off x="2613991" y="5649349"/>
            <a:ext cx="4149065" cy="3638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9815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13392</TotalTime>
  <Words>32</Words>
  <Application>Microsoft Office PowerPoint</Application>
  <PresentationFormat>画面に合わせる (4:3)</PresentationFormat>
  <Paragraphs>25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11" baseType="lpstr">
      <vt:lpstr>游ゴシック</vt:lpstr>
      <vt:lpstr>游ゴシック Light</vt:lpstr>
      <vt:lpstr>游明朝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GTR</dc:creator>
  <cp:lastModifiedBy>GTR</cp:lastModifiedBy>
  <cp:revision>9</cp:revision>
  <dcterms:created xsi:type="dcterms:W3CDTF">2017-05-28T13:28:46Z</dcterms:created>
  <dcterms:modified xsi:type="dcterms:W3CDTF">2017-06-23T21:50:53Z</dcterms:modified>
</cp:coreProperties>
</file>