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68" r:id="rId19"/>
    <p:sldId id="275" r:id="rId20"/>
    <p:sldId id="269" r:id="rId21"/>
    <p:sldId id="276" r:id="rId22"/>
    <p:sldId id="270" r:id="rId23"/>
    <p:sldId id="277" r:id="rId24"/>
    <p:sldId id="271" r:id="rId25"/>
    <p:sldId id="272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TR\Documents\E07\&#30495;&#31354;&#2423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0"/>
              <a:t>#117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'#117_カセット6_ゲージ2'!$D$4:$D$11</c:f>
              <c:numCache>
                <c:formatCode>General</c:formatCode>
                <c:ptCount val="8"/>
                <c:pt idx="0">
                  <c:v>0</c:v>
                </c:pt>
                <c:pt idx="1">
                  <c:v>8.3333333333335702E-2</c:v>
                </c:pt>
                <c:pt idx="2">
                  <c:v>0.16666666666666607</c:v>
                </c:pt>
                <c:pt idx="3">
                  <c:v>0.33333333333333481</c:v>
                </c:pt>
                <c:pt idx="4">
                  <c:v>0.49999999999999822</c:v>
                </c:pt>
                <c:pt idx="5">
                  <c:v>0.66666666666666696</c:v>
                </c:pt>
                <c:pt idx="6">
                  <c:v>0.8333333333333357</c:v>
                </c:pt>
                <c:pt idx="7">
                  <c:v>0.84999999999999964</c:v>
                </c:pt>
              </c:numCache>
            </c:numRef>
          </c:xVal>
          <c:yVal>
            <c:numRef>
              <c:f>'#117_カセット6_ゲージ2'!$E$4:$E$11</c:f>
              <c:numCache>
                <c:formatCode>0.0000_);[Red]\(0.0000\)</c:formatCode>
                <c:ptCount val="8"/>
                <c:pt idx="0">
                  <c:v>8.8999999999999996E-2</c:v>
                </c:pt>
                <c:pt idx="1">
                  <c:v>8.8499999999999995E-2</c:v>
                </c:pt>
                <c:pt idx="2">
                  <c:v>8.7499999999999994E-2</c:v>
                </c:pt>
                <c:pt idx="3">
                  <c:v>8.6999999999999994E-2</c:v>
                </c:pt>
                <c:pt idx="4">
                  <c:v>8.6499999999999994E-2</c:v>
                </c:pt>
                <c:pt idx="5">
                  <c:v>8.5500000000000007E-2</c:v>
                </c:pt>
                <c:pt idx="6">
                  <c:v>8.5000000000000006E-2</c:v>
                </c:pt>
                <c:pt idx="7">
                  <c:v>8.5000000000000006E-2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E9-49B6-8819-B12F58591D0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10"/>
            <c:dispRSqr val="0"/>
            <c:dispEq val="0"/>
          </c:trendline>
          <c:xVal>
            <c:numRef>
              <c:f>'#117_カセット6_ゲージ2'!$J$4:$J$9</c:f>
              <c:numCache>
                <c:formatCode>General</c:formatCode>
                <c:ptCount val="6"/>
                <c:pt idx="0">
                  <c:v>0</c:v>
                </c:pt>
                <c:pt idx="1">
                  <c:v>1.4833333333333361</c:v>
                </c:pt>
                <c:pt idx="2">
                  <c:v>2.1166666666666671</c:v>
                </c:pt>
                <c:pt idx="3">
                  <c:v>2.533333333333335</c:v>
                </c:pt>
                <c:pt idx="4">
                  <c:v>-8.0166666666666657</c:v>
                </c:pt>
                <c:pt idx="5">
                  <c:v>-3.0499999999999972</c:v>
                </c:pt>
              </c:numCache>
            </c:numRef>
          </c:xVal>
          <c:yVal>
            <c:numRef>
              <c:f>'#117_カセット6_ゲージ2'!$K$4:$K$7</c:f>
              <c:numCache>
                <c:formatCode>0.0000_);[Red]\(0.0000\)</c:formatCode>
                <c:ptCount val="4"/>
                <c:pt idx="0">
                  <c:v>0.09</c:v>
                </c:pt>
                <c:pt idx="1">
                  <c:v>8.5500000000000007E-2</c:v>
                </c:pt>
                <c:pt idx="2">
                  <c:v>8.5000000000000006E-2</c:v>
                </c:pt>
                <c:pt idx="3">
                  <c:v>8.1500000000000003E-2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43E9-49B6-8819-B12F58591D0E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star"/>
            <c:size val="5"/>
            <c:spPr>
              <a:noFill/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15"/>
            <c:dispRSqr val="0"/>
            <c:dispEq val="0"/>
          </c:trendline>
          <c:xVal>
            <c:numRef>
              <c:f>'#117_カセット6_ゲージ2'!$P$4:$P$7</c:f>
              <c:numCache>
                <c:formatCode>General</c:formatCode>
                <c:ptCount val="4"/>
                <c:pt idx="0">
                  <c:v>0</c:v>
                </c:pt>
                <c:pt idx="1">
                  <c:v>0.1499999999999998</c:v>
                </c:pt>
                <c:pt idx="2">
                  <c:v>0.36666666666666603</c:v>
                </c:pt>
                <c:pt idx="3">
                  <c:v>0.5166666666666665</c:v>
                </c:pt>
              </c:numCache>
              <c:extLst xmlns:c15="http://schemas.microsoft.com/office/drawing/2012/chart"/>
            </c:numRef>
          </c:xVal>
          <c:yVal>
            <c:numRef>
              <c:f>'#117_カセット6_ゲージ2'!$Q$4:$Q$7</c:f>
              <c:numCache>
                <c:formatCode>0.0000_);[Red]\(0.0000\)</c:formatCode>
                <c:ptCount val="4"/>
                <c:pt idx="0">
                  <c:v>8.7999999999999995E-2</c:v>
                </c:pt>
                <c:pt idx="1">
                  <c:v>8.7499999999999994E-2</c:v>
                </c:pt>
                <c:pt idx="2">
                  <c:v>8.7499999999999994E-2</c:v>
                </c:pt>
                <c:pt idx="3">
                  <c:v>8.6999999999999994E-2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5-43E9-49B6-8819-B12F5859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45752"/>
        <c:axId val="16424608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plus"/>
                  <c:size val="5"/>
                  <c:spPr>
                    <a:noFill/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4"/>
                      </a:solidFill>
                      <a:prstDash val="sysDot"/>
                    </a:ln>
                    <a:effectLst/>
                  </c:spPr>
                  <c:trendlineType val="linear"/>
                  <c:forward val="20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'#117_カセット6_ゲージ2'!$W$4:$W$7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8.3333333333333037E-2</c:v>
                      </c:pt>
                      <c:pt idx="2">
                        <c:v>0.14999999999999947</c:v>
                      </c:pt>
                      <c:pt idx="3">
                        <c:v>0.28333333333333233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'#117_カセット6_ゲージ2'!$X$4:$X$7</c15:sqref>
                        </c15:formulaRef>
                      </c:ext>
                    </c:extLst>
                    <c:numCache>
                      <c:formatCode>0.0000_);[Red]\(0.0000\)</c:formatCode>
                      <c:ptCount val="4"/>
                      <c:pt idx="0">
                        <c:v>9.0999999999999998E-2</c:v>
                      </c:pt>
                      <c:pt idx="1">
                        <c:v>9.0499999999999997E-2</c:v>
                      </c:pt>
                      <c:pt idx="2">
                        <c:v>9.0499999999999997E-2</c:v>
                      </c:pt>
                      <c:pt idx="3">
                        <c:v>9.0499999999999997E-2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7-43E9-49B6-8819-B12F58591D0E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5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x"/>
                  <c:size val="5"/>
                  <c:spPr>
                    <a:noFill/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5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'#117_カセット6_ゲージ2'!$AC$4:$AC$8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2.166666666666667</c:v>
                      </c:pt>
                      <c:pt idx="2">
                        <c:v>3.4833333333333316</c:v>
                      </c:pt>
                      <c:pt idx="3">
                        <c:v>7.0999999999999988</c:v>
                      </c:pt>
                      <c:pt idx="4">
                        <c:v>23.45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'#117_カセット6_ゲージ2'!$AD$4:$AD$8</c15:sqref>
                        </c15:formulaRef>
                      </c:ext>
                    </c:extLst>
                    <c:numCache>
                      <c:formatCode>0.0000_);[Red]\(0.0000\)</c:formatCode>
                      <c:ptCount val="5"/>
                      <c:pt idx="0">
                        <c:v>9.1999999999999998E-2</c:v>
                      </c:pt>
                      <c:pt idx="1">
                        <c:v>9.0999999999999998E-2</c:v>
                      </c:pt>
                      <c:pt idx="2">
                        <c:v>0.09</c:v>
                      </c:pt>
                      <c:pt idx="3">
                        <c:v>8.8999999999999996E-2</c:v>
                      </c:pt>
                      <c:pt idx="4">
                        <c:v>8.6999999999999994E-2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3E9-49B6-8819-B12F58591D0E}"/>
                  </c:ext>
                </c:extLst>
              </c15:ser>
            </c15:filteredScatterSeries>
          </c:ext>
        </c:extLst>
      </c:scatterChart>
      <c:valAx>
        <c:axId val="164245752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6080"/>
        <c:crosses val="autoZero"/>
        <c:crossBetween val="midCat"/>
      </c:valAx>
      <c:valAx>
        <c:axId val="164246080"/>
        <c:scaling>
          <c:orientation val="minMax"/>
          <c:min val="6.000000000000001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4245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5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7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88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77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95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0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0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11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3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F0E-DDCA-4467-BA12-379A322E0DE2}" type="datetimeFigureOut">
              <a:rPr kumimoji="1" lang="ja-JP" altLang="en-US" smtClean="0"/>
              <a:t>2017/12/4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A3CF-61E6-4399-9D67-59C7E92EA8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43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グループ化 89"/>
          <p:cNvGrpSpPr/>
          <p:nvPr/>
        </p:nvGrpSpPr>
        <p:grpSpPr>
          <a:xfrm>
            <a:off x="219215" y="1202141"/>
            <a:ext cx="9685439" cy="4942486"/>
            <a:chOff x="219215" y="1202141"/>
            <a:chExt cx="9685439" cy="4942486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90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 rot="5400000">
              <a:off x="9118131" y="473820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004971" y="5155600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 flipV="1">
              <a:off x="867774" y="1527130"/>
              <a:ext cx="9013027" cy="893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756620"/>
              <a:ext cx="70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6140358" y="5775295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135632" y="1202141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5m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8194171" y="1771730"/>
              <a:ext cx="1696520" cy="2863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8544982" y="2874601"/>
              <a:ext cx="1335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Grid</a:t>
              </a:r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マーク照射装置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689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42E16E6-E411-482F-935A-B90D96B4306A}"/>
              </a:ext>
            </a:extLst>
          </p:cNvPr>
          <p:cNvGrpSpPr/>
          <p:nvPr/>
        </p:nvGrpSpPr>
        <p:grpSpPr>
          <a:xfrm>
            <a:off x="234338" y="573881"/>
            <a:ext cx="4337662" cy="4330344"/>
            <a:chOff x="1790151" y="921751"/>
            <a:chExt cx="4337662" cy="433034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252D80D-38D3-41F6-8536-E41DC1FD9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4" r="16483" b="3078"/>
            <a:stretch/>
          </p:blipFill>
          <p:spPr>
            <a:xfrm>
              <a:off x="1798982" y="921751"/>
              <a:ext cx="4320000" cy="416106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1160A53-47F5-4E42-9736-39DE66F07859}"/>
                </a:ext>
              </a:extLst>
            </p:cNvPr>
            <p:cNvSpPr txBox="1"/>
            <p:nvPr/>
          </p:nvSpPr>
          <p:spPr>
            <a:xfrm>
              <a:off x="1790151" y="491354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9E6CFB-5DC9-4711-A29D-09BCE0D23E62}"/>
              </a:ext>
            </a:extLst>
          </p:cNvPr>
          <p:cNvGrpSpPr/>
          <p:nvPr/>
        </p:nvGrpSpPr>
        <p:grpSpPr>
          <a:xfrm>
            <a:off x="4929808" y="844826"/>
            <a:ext cx="5446644" cy="3326573"/>
            <a:chOff x="1908313" y="1928191"/>
            <a:chExt cx="5446644" cy="332657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070062BE-EAAC-481B-A416-5FB04B2A7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37" t="4202" r="2188" b="3899"/>
            <a:stretch/>
          </p:blipFill>
          <p:spPr>
            <a:xfrm>
              <a:off x="1908313" y="1928191"/>
              <a:ext cx="5446644" cy="301155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3BD3964-7D12-4135-8AF4-2971F7E0FCA0}"/>
                </a:ext>
              </a:extLst>
            </p:cNvPr>
            <p:cNvSpPr txBox="1"/>
            <p:nvPr/>
          </p:nvSpPr>
          <p:spPr>
            <a:xfrm>
              <a:off x="2403169" y="491621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7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48219-17DC-4672-AC61-A98170C7A6FC}"/>
              </a:ext>
            </a:extLst>
          </p:cNvPr>
          <p:cNvGrpSpPr/>
          <p:nvPr/>
        </p:nvGrpSpPr>
        <p:grpSpPr>
          <a:xfrm>
            <a:off x="2271090" y="533695"/>
            <a:ext cx="4601819" cy="4794303"/>
            <a:chOff x="2271090" y="533695"/>
            <a:chExt cx="4601819" cy="479430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FCFB75-A686-491E-B388-05DC530F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3" r="36480" b="4740"/>
            <a:stretch/>
          </p:blipFill>
          <p:spPr>
            <a:xfrm>
              <a:off x="2271090" y="533695"/>
              <a:ext cx="4601819" cy="445574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14773D-74C3-4809-A705-E924C355AE0A}"/>
                </a:ext>
              </a:extLst>
            </p:cNvPr>
            <p:cNvSpPr txBox="1"/>
            <p:nvPr/>
          </p:nvSpPr>
          <p:spPr>
            <a:xfrm>
              <a:off x="3478623" y="4989444"/>
              <a:ext cx="2186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PAC meeting (Jan 2016)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40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20E760D-92C6-4615-BD30-8E47C7532D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3696"/>
          <a:stretch/>
        </p:blipFill>
        <p:spPr>
          <a:xfrm>
            <a:off x="1262270" y="705687"/>
            <a:ext cx="6808306" cy="51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E21BA2-0DF2-4D72-8735-E4D99BBDB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5" r="17392"/>
          <a:stretch/>
        </p:blipFill>
        <p:spPr>
          <a:xfrm>
            <a:off x="815009" y="658756"/>
            <a:ext cx="6907696" cy="514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BCE8D3-EC65-42EA-A2FE-365C763816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7" r="17935"/>
          <a:stretch/>
        </p:blipFill>
        <p:spPr>
          <a:xfrm>
            <a:off x="1470991" y="854309"/>
            <a:ext cx="6033052" cy="5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9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D1CEAF-4DE8-4A90-AACF-D187665F8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" b="23261"/>
          <a:stretch/>
        </p:blipFill>
        <p:spPr>
          <a:xfrm>
            <a:off x="1075233" y="1470992"/>
            <a:ext cx="6735115" cy="27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7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79C976-D39F-4F1B-AC7D-B888860B4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49"/>
          <a:stretch/>
        </p:blipFill>
        <p:spPr>
          <a:xfrm>
            <a:off x="2287871" y="952154"/>
            <a:ext cx="4132807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88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1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1461E4-0229-4A04-9F9E-AF0FADF52680}"/>
              </a:ext>
            </a:extLst>
          </p:cNvPr>
          <p:cNvGrpSpPr/>
          <p:nvPr/>
        </p:nvGrpSpPr>
        <p:grpSpPr>
          <a:xfrm>
            <a:off x="283265" y="561107"/>
            <a:ext cx="4661452" cy="5452067"/>
            <a:chOff x="283265" y="561107"/>
            <a:chExt cx="4661452" cy="545206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" t="1147" r="48153"/>
            <a:stretch/>
          </p:blipFill>
          <p:spPr>
            <a:xfrm>
              <a:off x="283265" y="561107"/>
              <a:ext cx="4661452" cy="508824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56BE43-4500-4851-8A25-2351D25354E3}"/>
                </a:ext>
              </a:extLst>
            </p:cNvPr>
            <p:cNvSpPr txBox="1"/>
            <p:nvPr/>
          </p:nvSpPr>
          <p:spPr>
            <a:xfrm>
              <a:off x="445160" y="5674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868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54DC170-1444-43E7-B84D-6A22DA0FDC9A}"/>
              </a:ext>
            </a:extLst>
          </p:cNvPr>
          <p:cNvGrpSpPr/>
          <p:nvPr/>
        </p:nvGrpSpPr>
        <p:grpSpPr>
          <a:xfrm>
            <a:off x="1786942" y="844826"/>
            <a:ext cx="4424224" cy="3955774"/>
            <a:chOff x="1786942" y="844826"/>
            <a:chExt cx="4424224" cy="39557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4694569-2A21-442C-BAF3-180169E4F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99" t="26249" b="1726"/>
            <a:stretch/>
          </p:blipFill>
          <p:spPr>
            <a:xfrm>
              <a:off x="2355574" y="844826"/>
              <a:ext cx="3200399" cy="3707296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1EAD18A-862F-4221-B01D-9F6D06AE7626}"/>
                </a:ext>
              </a:extLst>
            </p:cNvPr>
            <p:cNvSpPr txBox="1"/>
            <p:nvPr/>
          </p:nvSpPr>
          <p:spPr>
            <a:xfrm>
              <a:off x="1786942" y="4462046"/>
              <a:ext cx="4424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P38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2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グループ化 53"/>
          <p:cNvGrpSpPr/>
          <p:nvPr/>
        </p:nvGrpSpPr>
        <p:grpSpPr>
          <a:xfrm>
            <a:off x="219215" y="-98542"/>
            <a:ext cx="7885439" cy="5097285"/>
            <a:chOff x="219215" y="1166737"/>
            <a:chExt cx="7885439" cy="5097285"/>
          </a:xfrm>
        </p:grpSpPr>
        <p:sp>
          <p:nvSpPr>
            <p:cNvPr id="6" name="正方形/長方形 5"/>
            <p:cNvSpPr/>
            <p:nvPr/>
          </p:nvSpPr>
          <p:spPr>
            <a:xfrm>
              <a:off x="6692939" y="1746546"/>
              <a:ext cx="1157468" cy="10774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/>
            <p:cNvCxnSpPr/>
            <p:nvPr/>
          </p:nvCxnSpPr>
          <p:spPr>
            <a:xfrm flipH="1">
              <a:off x="2805640" y="1722953"/>
              <a:ext cx="1" cy="38019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904653" y="3623939"/>
              <a:ext cx="1900987" cy="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rot="16200000">
              <a:off x="1855149" y="2673445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角丸四角形 19"/>
            <p:cNvSpPr/>
            <p:nvPr/>
          </p:nvSpPr>
          <p:spPr>
            <a:xfrm>
              <a:off x="3344468" y="1815805"/>
              <a:ext cx="998621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20"/>
            <p:cNvSpPr/>
            <p:nvPr/>
          </p:nvSpPr>
          <p:spPr>
            <a:xfrm>
              <a:off x="3482829" y="1924082"/>
              <a:ext cx="721898" cy="721898"/>
            </a:xfrm>
            <a:prstGeom prst="ellipse">
              <a:avLst/>
            </a:prstGeom>
            <a:solidFill>
              <a:srgbClr val="E89CE6"/>
            </a:solidFill>
            <a:ln>
              <a:solidFill>
                <a:srgbClr val="E89C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824145" y="4324624"/>
              <a:ext cx="4352159" cy="11762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904654" y="1722952"/>
              <a:ext cx="7200000" cy="38019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/>
            <p:nvPr/>
          </p:nvCxnSpPr>
          <p:spPr>
            <a:xfrm>
              <a:off x="904653" y="5515457"/>
              <a:ext cx="190098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/>
            <p:cNvSpPr/>
            <p:nvPr/>
          </p:nvSpPr>
          <p:spPr>
            <a:xfrm>
              <a:off x="4996419" y="1746546"/>
              <a:ext cx="1696520" cy="2049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519480" y="5525358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入口</a:t>
              </a: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113163" y="2730205"/>
              <a:ext cx="136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カーテン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18" name="直線矢印コネクタ 17"/>
            <p:cNvCxnSpPr>
              <a:cxnSpLocks/>
            </p:cNvCxnSpPr>
            <p:nvPr/>
          </p:nvCxnSpPr>
          <p:spPr>
            <a:xfrm>
              <a:off x="2279897" y="2914871"/>
              <a:ext cx="489314" cy="182922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cxnSpLocks/>
            </p:cNvCxnSpPr>
            <p:nvPr/>
          </p:nvCxnSpPr>
          <p:spPr>
            <a:xfrm>
              <a:off x="2009236" y="3093776"/>
              <a:ext cx="257577" cy="475068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cxnSpLocks/>
            </p:cNvCxnSpPr>
            <p:nvPr/>
          </p:nvCxnSpPr>
          <p:spPr>
            <a:xfrm>
              <a:off x="1552739" y="3232298"/>
              <a:ext cx="328722" cy="1841454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3417327" y="1962311"/>
              <a:ext cx="92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加湿器 </a:t>
              </a:r>
              <a:endPara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除湿器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5415360" y="3472907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067754" y="2097136"/>
              <a:ext cx="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棚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266147" y="2281802"/>
              <a:ext cx="1129356" cy="11293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5326089" y="2689935"/>
              <a:ext cx="144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カセット</a:t>
              </a: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25734" y="4324624"/>
              <a:ext cx="349090" cy="11762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313599" y="3676785"/>
              <a:ext cx="761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空調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39" name="直線矢印コネクタ 38"/>
            <p:cNvCxnSpPr>
              <a:cxnSpLocks/>
            </p:cNvCxnSpPr>
            <p:nvPr/>
          </p:nvCxnSpPr>
          <p:spPr>
            <a:xfrm>
              <a:off x="7692417" y="3969550"/>
              <a:ext cx="136074" cy="376340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/>
            <p:cNvSpPr txBox="1"/>
            <p:nvPr/>
          </p:nvSpPr>
          <p:spPr>
            <a:xfrm>
              <a:off x="4504498" y="4731102"/>
              <a:ext cx="1038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作業机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cxnSp>
          <p:nvCxnSpPr>
            <p:cNvPr id="46" name="直線矢印コネクタ 45"/>
            <p:cNvCxnSpPr/>
            <p:nvPr/>
          </p:nvCxnSpPr>
          <p:spPr>
            <a:xfrm>
              <a:off x="723017" y="1722951"/>
              <a:ext cx="0" cy="380198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>
              <a:cxnSpLocks/>
            </p:cNvCxnSpPr>
            <p:nvPr/>
          </p:nvCxnSpPr>
          <p:spPr>
            <a:xfrm flipH="1">
              <a:off x="867774" y="1527130"/>
              <a:ext cx="7207050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>
              <a:cxnSpLocks/>
            </p:cNvCxnSpPr>
            <p:nvPr/>
          </p:nvCxnSpPr>
          <p:spPr>
            <a:xfrm flipH="1">
              <a:off x="2837942" y="5859985"/>
              <a:ext cx="5266712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5266147" y="5894690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3m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34025" y="1166737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4m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9215" y="3505903"/>
              <a:ext cx="671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latin typeface="游明朝" panose="02020400000000000000" pitchFamily="18" charset="-128"/>
                  <a:ea typeface="游明朝" panose="02020400000000000000" pitchFamily="18" charset="-128"/>
                </a:rPr>
                <a:t>2m</a:t>
              </a:r>
              <a:endParaRPr kumimoji="1" lang="ja-JP" altLang="en-US" b="1" dirty="0">
                <a:latin typeface="游明朝" panose="02020400000000000000" pitchFamily="18" charset="-128"/>
                <a:ea typeface="游明朝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62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0AE080E-D7ED-4A05-9C42-2EEFF580A0B6}"/>
              </a:ext>
            </a:extLst>
          </p:cNvPr>
          <p:cNvGrpSpPr/>
          <p:nvPr/>
        </p:nvGrpSpPr>
        <p:grpSpPr>
          <a:xfrm>
            <a:off x="129208" y="858253"/>
            <a:ext cx="4610333" cy="5311562"/>
            <a:chOff x="129208" y="858253"/>
            <a:chExt cx="4610333" cy="5311562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7BD33E3-B483-43A6-9F16-5D6727A6CC9C}"/>
                </a:ext>
              </a:extLst>
            </p:cNvPr>
            <p:cNvGrpSpPr/>
            <p:nvPr/>
          </p:nvGrpSpPr>
          <p:grpSpPr>
            <a:xfrm>
              <a:off x="129208" y="858253"/>
              <a:ext cx="4442791" cy="5141494"/>
              <a:chOff x="129208" y="858253"/>
              <a:chExt cx="4442791" cy="5141494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3" r="50000"/>
              <a:stretch/>
            </p:blipFill>
            <p:spPr>
              <a:xfrm>
                <a:off x="129208" y="858253"/>
                <a:ext cx="4442791" cy="5141494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7F132B0-0CA1-4FF0-8C58-9D097CE44816}"/>
                  </a:ext>
                </a:extLst>
              </p:cNvPr>
              <p:cNvSpPr/>
              <p:nvPr/>
            </p:nvSpPr>
            <p:spPr>
              <a:xfrm>
                <a:off x="4343399" y="1014838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1162E15-DD4B-48CB-9ACF-50010FA2DF42}"/>
                </a:ext>
              </a:extLst>
            </p:cNvPr>
            <p:cNvSpPr txBox="1"/>
            <p:nvPr/>
          </p:nvSpPr>
          <p:spPr>
            <a:xfrm>
              <a:off x="401879" y="5831261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52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2E0FE4-232F-4DF0-AF15-FB57E92423F3}"/>
              </a:ext>
            </a:extLst>
          </p:cNvPr>
          <p:cNvGrpSpPr/>
          <p:nvPr/>
        </p:nvGrpSpPr>
        <p:grpSpPr>
          <a:xfrm>
            <a:off x="2251336" y="599836"/>
            <a:ext cx="4511720" cy="5413338"/>
            <a:chOff x="2251336" y="599836"/>
            <a:chExt cx="4511720" cy="54133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1578A1E-A918-4D17-BF4D-15695443B57B}"/>
                </a:ext>
              </a:extLst>
            </p:cNvPr>
            <p:cNvSpPr/>
            <p:nvPr/>
          </p:nvSpPr>
          <p:spPr>
            <a:xfrm>
              <a:off x="2613991" y="5649349"/>
              <a:ext cx="4149065" cy="363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210CE4-A241-4D86-884C-904524E8B49E}"/>
                </a:ext>
              </a:extLst>
            </p:cNvPr>
            <p:cNvGrpSpPr/>
            <p:nvPr/>
          </p:nvGrpSpPr>
          <p:grpSpPr>
            <a:xfrm>
              <a:off x="2345635" y="599836"/>
              <a:ext cx="4149065" cy="5154921"/>
              <a:chOff x="4412974" y="858253"/>
              <a:chExt cx="4149065" cy="5154921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94EE1FF2-A067-4F5D-89DF-9A527FF8DC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61" r="6365" b="-261"/>
              <a:stretch/>
            </p:blipFill>
            <p:spPr>
              <a:xfrm>
                <a:off x="4412974" y="858253"/>
                <a:ext cx="4149065" cy="5154921"/>
              </a:xfrm>
              <a:prstGeom prst="rect">
                <a:avLst/>
              </a:prstGeom>
            </p:spPr>
          </p:pic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F55D67-A1DB-4F89-B259-1425249EB08B}"/>
                  </a:ext>
                </a:extLst>
              </p:cNvPr>
              <p:cNvSpPr/>
              <p:nvPr/>
            </p:nvSpPr>
            <p:spPr>
              <a:xfrm>
                <a:off x="4412974" y="2237351"/>
                <a:ext cx="228600" cy="5068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2A666DF-ED70-4CD6-AAB5-7DB90F0ED7AB}"/>
                </a:ext>
              </a:extLst>
            </p:cNvPr>
            <p:cNvSpPr txBox="1"/>
            <p:nvPr/>
          </p:nvSpPr>
          <p:spPr>
            <a:xfrm>
              <a:off x="2251336" y="5624925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P34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8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3E1473-1A47-4F59-BFF1-F5163AE529FA}"/>
              </a:ext>
            </a:extLst>
          </p:cNvPr>
          <p:cNvGrpSpPr/>
          <p:nvPr/>
        </p:nvGrpSpPr>
        <p:grpSpPr>
          <a:xfrm>
            <a:off x="1718847" y="1769364"/>
            <a:ext cx="5367753" cy="3599628"/>
            <a:chOff x="1718847" y="1769364"/>
            <a:chExt cx="5367753" cy="3599628"/>
          </a:xfrm>
        </p:grpSpPr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7820A71D-8F42-45E3-ACFB-24D103AA7B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83264367"/>
                </p:ext>
              </p:extLst>
            </p:nvPr>
          </p:nvGraphicFramePr>
          <p:xfrm>
            <a:off x="2057400" y="1769364"/>
            <a:ext cx="5029200" cy="33192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AC03E1-0F33-462E-8349-71C432CEE223}"/>
                </a:ext>
              </a:extLst>
            </p:cNvPr>
            <p:cNvSpPr txBox="1"/>
            <p:nvPr/>
          </p:nvSpPr>
          <p:spPr>
            <a:xfrm>
              <a:off x="4106472" y="5030438"/>
              <a:ext cx="1164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Time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[hour]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4819717-7470-468B-90F3-5DF5CCB82C4C}"/>
                </a:ext>
              </a:extLst>
            </p:cNvPr>
            <p:cNvSpPr txBox="1"/>
            <p:nvPr/>
          </p:nvSpPr>
          <p:spPr>
            <a:xfrm rot="16200000">
              <a:off x="1154686" y="3259722"/>
              <a:ext cx="146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Vacuum</a:t>
              </a:r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[-</a:t>
              </a:r>
              <a:r>
                <a:rPr kumimoji="1" lang="en-US" altLang="ja-JP" sz="1600" dirty="0" err="1">
                  <a:solidFill>
                    <a:sysClr val="windowText" lastClr="000000"/>
                  </a:solidFill>
                </a:rPr>
                <a:t>Mpa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]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7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B5364-244E-48C9-9385-65543814ADC3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8092" y="404831"/>
            <a:ext cx="38154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sz="1600" dirty="0"/>
              <a:t>青と赤の点の集団は同じパターンなのか。</a:t>
            </a:r>
            <a:endParaRPr lang="en-US" altLang="ja-JP" sz="1600" dirty="0"/>
          </a:p>
          <a:p>
            <a:r>
              <a:rPr lang="ja-JP" altLang="en-US" sz="1600" dirty="0"/>
              <a:t>どのようにずらしたら重なるか。</a:t>
            </a:r>
            <a:endParaRPr lang="en-US" altLang="ja-JP" sz="1600" dirty="0"/>
          </a:p>
        </p:txBody>
      </p:sp>
      <p:grpSp>
        <p:nvGrpSpPr>
          <p:cNvPr id="11542" name="Group 278"/>
          <p:cNvGrpSpPr>
            <a:grpSpLocks/>
          </p:cNvGrpSpPr>
          <p:nvPr/>
        </p:nvGrpSpPr>
        <p:grpSpPr bwMode="auto">
          <a:xfrm>
            <a:off x="4199138" y="11694"/>
            <a:ext cx="1376911" cy="1355180"/>
            <a:chOff x="249" y="618"/>
            <a:chExt cx="1330" cy="1310"/>
          </a:xfrm>
        </p:grpSpPr>
        <p:grpSp>
          <p:nvGrpSpPr>
            <p:cNvPr id="11272" name="Group 8"/>
            <p:cNvGrpSpPr>
              <a:grpSpLocks/>
            </p:cNvGrpSpPr>
            <p:nvPr/>
          </p:nvGrpSpPr>
          <p:grpSpPr bwMode="auto">
            <a:xfrm>
              <a:off x="249" y="618"/>
              <a:ext cx="1330" cy="1310"/>
              <a:chOff x="340" y="482"/>
              <a:chExt cx="1905" cy="1905"/>
            </a:xfrm>
          </p:grpSpPr>
          <p:sp>
            <p:nvSpPr>
              <p:cNvPr id="11269" name="Line 5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0" name="Line 6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1" name="Rectangle 7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1" name="Group 27"/>
            <p:cNvGrpSpPr>
              <a:grpSpLocks/>
            </p:cNvGrpSpPr>
            <p:nvPr/>
          </p:nvGrpSpPr>
          <p:grpSpPr bwMode="auto">
            <a:xfrm>
              <a:off x="523" y="772"/>
              <a:ext cx="549" cy="886"/>
              <a:chOff x="2608" y="1887"/>
              <a:chExt cx="636" cy="1044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3" name="Oval 19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8" name="Oval 24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89" name="Oval 25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543" name="Group 279"/>
          <p:cNvGrpSpPr>
            <a:grpSpLocks/>
          </p:cNvGrpSpPr>
          <p:nvPr/>
        </p:nvGrpSpPr>
        <p:grpSpPr bwMode="auto">
          <a:xfrm>
            <a:off x="6027485" y="11693"/>
            <a:ext cx="1374935" cy="1353205"/>
            <a:chOff x="249" y="2347"/>
            <a:chExt cx="1330" cy="1310"/>
          </a:xfrm>
        </p:grpSpPr>
        <p:grpSp>
          <p:nvGrpSpPr>
            <p:cNvPr id="11276" name="Group 12"/>
            <p:cNvGrpSpPr>
              <a:grpSpLocks/>
            </p:cNvGrpSpPr>
            <p:nvPr/>
          </p:nvGrpSpPr>
          <p:grpSpPr bwMode="auto">
            <a:xfrm>
              <a:off x="249" y="2347"/>
              <a:ext cx="1330" cy="1310"/>
              <a:chOff x="295" y="2297"/>
              <a:chExt cx="1905" cy="1905"/>
            </a:xfrm>
          </p:grpSpPr>
          <p:sp>
            <p:nvSpPr>
              <p:cNvPr id="11273" name="Line 9"/>
              <p:cNvSpPr>
                <a:spLocks noChangeShapeType="1"/>
              </p:cNvSpPr>
              <p:nvPr/>
            </p:nvSpPr>
            <p:spPr bwMode="auto">
              <a:xfrm>
                <a:off x="295" y="3249"/>
                <a:ext cx="1905" cy="1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4" name="Line 10"/>
              <p:cNvSpPr>
                <a:spLocks noChangeShapeType="1"/>
              </p:cNvSpPr>
              <p:nvPr/>
            </p:nvSpPr>
            <p:spPr bwMode="auto">
              <a:xfrm flipH="1" flipV="1">
                <a:off x="1247" y="2297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275" name="Rectangle 11"/>
              <p:cNvSpPr>
                <a:spLocks noChangeArrowheads="1"/>
              </p:cNvSpPr>
              <p:nvPr/>
            </p:nvSpPr>
            <p:spPr bwMode="auto">
              <a:xfrm>
                <a:off x="295" y="2297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293" name="Group 29"/>
            <p:cNvGrpSpPr>
              <a:grpSpLocks/>
            </p:cNvGrpSpPr>
            <p:nvPr/>
          </p:nvGrpSpPr>
          <p:grpSpPr bwMode="auto">
            <a:xfrm>
              <a:off x="796" y="2661"/>
              <a:ext cx="548" cy="886"/>
              <a:chOff x="2608" y="1887"/>
              <a:chExt cx="636" cy="1044"/>
            </a:xfrm>
          </p:grpSpPr>
          <p:sp>
            <p:nvSpPr>
              <p:cNvPr id="11294" name="Oval 30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5" name="Oval 31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6" name="Oval 32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7" name="Oval 33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8" name="Oval 34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299" name="Oval 35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00" name="Oval 36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1491" name="Group 227"/>
          <p:cNvGrpSpPr>
            <a:grpSpLocks/>
          </p:cNvGrpSpPr>
          <p:nvPr/>
        </p:nvGrpSpPr>
        <p:grpSpPr bwMode="auto">
          <a:xfrm>
            <a:off x="2973388" y="1711325"/>
            <a:ext cx="2111375" cy="2079625"/>
            <a:chOff x="340" y="482"/>
            <a:chExt cx="1905" cy="1905"/>
          </a:xfrm>
        </p:grpSpPr>
        <p:sp>
          <p:nvSpPr>
            <p:cNvPr id="11492" name="Line 228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3" name="Line 229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94" name="Rectangle 230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495" name="Group 231"/>
          <p:cNvGrpSpPr>
            <a:grpSpLocks/>
          </p:cNvGrpSpPr>
          <p:nvPr/>
        </p:nvGrpSpPr>
        <p:grpSpPr bwMode="auto">
          <a:xfrm>
            <a:off x="3408363" y="1955800"/>
            <a:ext cx="871537" cy="1406525"/>
            <a:chOff x="2608" y="1887"/>
            <a:chExt cx="636" cy="1044"/>
          </a:xfrm>
        </p:grpSpPr>
        <p:sp>
          <p:nvSpPr>
            <p:cNvPr id="11496" name="Oval 232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7" name="Oval 233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8" name="Oval 234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499" name="Oval 235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0" name="Oval 236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1" name="Oval 237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2" name="Oval 238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1503" name="Group 239"/>
          <p:cNvGrpSpPr>
            <a:grpSpLocks/>
          </p:cNvGrpSpPr>
          <p:nvPr/>
        </p:nvGrpSpPr>
        <p:grpSpPr bwMode="auto">
          <a:xfrm>
            <a:off x="3841750" y="2200275"/>
            <a:ext cx="869950" cy="1408113"/>
            <a:chOff x="2608" y="1887"/>
            <a:chExt cx="636" cy="1044"/>
          </a:xfrm>
        </p:grpSpPr>
        <p:sp>
          <p:nvSpPr>
            <p:cNvPr id="11504" name="Oval 240"/>
            <p:cNvSpPr>
              <a:spLocks noChangeArrowheads="1"/>
            </p:cNvSpPr>
            <p:nvPr/>
          </p:nvSpPr>
          <p:spPr bwMode="auto">
            <a:xfrm>
              <a:off x="3016" y="1933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5" name="Oval 241"/>
            <p:cNvSpPr>
              <a:spLocks noChangeArrowheads="1"/>
            </p:cNvSpPr>
            <p:nvPr/>
          </p:nvSpPr>
          <p:spPr bwMode="auto">
            <a:xfrm>
              <a:off x="2698" y="2885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6" name="Oval 242"/>
            <p:cNvSpPr>
              <a:spLocks noChangeArrowheads="1"/>
            </p:cNvSpPr>
            <p:nvPr/>
          </p:nvSpPr>
          <p:spPr bwMode="auto">
            <a:xfrm>
              <a:off x="3198" y="2794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7" name="Oval 243"/>
            <p:cNvSpPr>
              <a:spLocks noChangeArrowheads="1"/>
            </p:cNvSpPr>
            <p:nvPr/>
          </p:nvSpPr>
          <p:spPr bwMode="auto">
            <a:xfrm>
              <a:off x="2608" y="1887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8" name="Oval 244"/>
            <p:cNvSpPr>
              <a:spLocks noChangeArrowheads="1"/>
            </p:cNvSpPr>
            <p:nvPr/>
          </p:nvSpPr>
          <p:spPr bwMode="auto">
            <a:xfrm>
              <a:off x="2789" y="2432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09" name="Oval 245"/>
            <p:cNvSpPr>
              <a:spLocks noChangeArrowheads="1"/>
            </p:cNvSpPr>
            <p:nvPr/>
          </p:nvSpPr>
          <p:spPr bwMode="auto">
            <a:xfrm>
              <a:off x="2880" y="2386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510" name="Oval 246"/>
            <p:cNvSpPr>
              <a:spLocks noChangeArrowheads="1"/>
            </p:cNvSpPr>
            <p:nvPr/>
          </p:nvSpPr>
          <p:spPr bwMode="auto">
            <a:xfrm>
              <a:off x="2925" y="2341"/>
              <a:ext cx="46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11" name="Line 247"/>
          <p:cNvSpPr>
            <a:spLocks noChangeShapeType="1"/>
          </p:cNvSpPr>
          <p:nvPr/>
        </p:nvSpPr>
        <p:spPr bwMode="auto">
          <a:xfrm>
            <a:off x="4003675" y="206216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2" name="Line 248"/>
          <p:cNvSpPr>
            <a:spLocks noChangeShapeType="1"/>
          </p:cNvSpPr>
          <p:nvPr/>
        </p:nvSpPr>
        <p:spPr bwMode="auto">
          <a:xfrm>
            <a:off x="4003675" y="206216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3" name="Line 249"/>
          <p:cNvSpPr>
            <a:spLocks noChangeShapeType="1"/>
          </p:cNvSpPr>
          <p:nvPr/>
        </p:nvSpPr>
        <p:spPr bwMode="auto">
          <a:xfrm>
            <a:off x="4003675" y="206216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4" name="Line 250"/>
          <p:cNvSpPr>
            <a:spLocks noChangeShapeType="1"/>
          </p:cNvSpPr>
          <p:nvPr/>
        </p:nvSpPr>
        <p:spPr bwMode="auto">
          <a:xfrm>
            <a:off x="4003675" y="206216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5" name="Line 251"/>
          <p:cNvSpPr>
            <a:spLocks noChangeShapeType="1"/>
          </p:cNvSpPr>
          <p:nvPr/>
        </p:nvSpPr>
        <p:spPr bwMode="auto">
          <a:xfrm flipH="1">
            <a:off x="3860800" y="206216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16" name="Line 252"/>
          <p:cNvSpPr>
            <a:spLocks noChangeShapeType="1"/>
          </p:cNvSpPr>
          <p:nvPr/>
        </p:nvSpPr>
        <p:spPr bwMode="auto">
          <a:xfrm>
            <a:off x="4003675" y="206216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1517" name="Group 253"/>
          <p:cNvGrpSpPr>
            <a:grpSpLocks/>
          </p:cNvGrpSpPr>
          <p:nvPr/>
        </p:nvGrpSpPr>
        <p:grpSpPr bwMode="auto">
          <a:xfrm>
            <a:off x="2974975" y="4292600"/>
            <a:ext cx="2111375" cy="2079625"/>
            <a:chOff x="340" y="482"/>
            <a:chExt cx="1905" cy="1905"/>
          </a:xfrm>
        </p:grpSpPr>
        <p:sp>
          <p:nvSpPr>
            <p:cNvPr id="11518" name="Line 254"/>
            <p:cNvSpPr>
              <a:spLocks noChangeShapeType="1"/>
            </p:cNvSpPr>
            <p:nvPr/>
          </p:nvSpPr>
          <p:spPr bwMode="auto">
            <a:xfrm>
              <a:off x="340" y="1434"/>
              <a:ext cx="190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19" name="Line 255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0" cy="190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20" name="Rectangle 256"/>
            <p:cNvSpPr>
              <a:spLocks noChangeArrowheads="1"/>
            </p:cNvSpPr>
            <p:nvPr/>
          </p:nvSpPr>
          <p:spPr bwMode="auto">
            <a:xfrm>
              <a:off x="340" y="482"/>
              <a:ext cx="1905" cy="1905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536" name="Line 272"/>
          <p:cNvSpPr>
            <a:spLocks noChangeShapeType="1"/>
          </p:cNvSpPr>
          <p:nvPr/>
        </p:nvSpPr>
        <p:spPr bwMode="auto">
          <a:xfrm>
            <a:off x="4016375" y="5319713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7" name="Line 273"/>
          <p:cNvSpPr>
            <a:spLocks noChangeShapeType="1"/>
          </p:cNvSpPr>
          <p:nvPr/>
        </p:nvSpPr>
        <p:spPr bwMode="auto">
          <a:xfrm>
            <a:off x="4016375" y="5319713"/>
            <a:ext cx="649288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8" name="Line 274"/>
          <p:cNvSpPr>
            <a:spLocks noChangeShapeType="1"/>
          </p:cNvSpPr>
          <p:nvPr/>
        </p:nvSpPr>
        <p:spPr bwMode="auto">
          <a:xfrm>
            <a:off x="4016375" y="5319713"/>
            <a:ext cx="14446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39" name="Line 275"/>
          <p:cNvSpPr>
            <a:spLocks noChangeShapeType="1"/>
          </p:cNvSpPr>
          <p:nvPr/>
        </p:nvSpPr>
        <p:spPr bwMode="auto">
          <a:xfrm>
            <a:off x="4016375" y="5319713"/>
            <a:ext cx="2889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0" name="Line 276"/>
          <p:cNvSpPr>
            <a:spLocks noChangeShapeType="1"/>
          </p:cNvSpPr>
          <p:nvPr/>
        </p:nvSpPr>
        <p:spPr bwMode="auto">
          <a:xfrm flipH="1">
            <a:off x="3873500" y="5319713"/>
            <a:ext cx="1428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41" name="Line 277"/>
          <p:cNvSpPr>
            <a:spLocks noChangeShapeType="1"/>
          </p:cNvSpPr>
          <p:nvPr/>
        </p:nvSpPr>
        <p:spPr bwMode="auto">
          <a:xfrm>
            <a:off x="4016375" y="5319713"/>
            <a:ext cx="4333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1" name="Line 317"/>
          <p:cNvSpPr>
            <a:spLocks noChangeShapeType="1"/>
          </p:cNvSpPr>
          <p:nvPr/>
        </p:nvSpPr>
        <p:spPr bwMode="auto">
          <a:xfrm>
            <a:off x="4008438" y="208121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82" name="Line 318"/>
          <p:cNvSpPr>
            <a:spLocks noChangeShapeType="1"/>
          </p:cNvSpPr>
          <p:nvPr/>
        </p:nvSpPr>
        <p:spPr bwMode="auto">
          <a:xfrm>
            <a:off x="4008438" y="5300663"/>
            <a:ext cx="2159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32" name="Text Box 368"/>
          <p:cNvSpPr txBox="1">
            <a:spLocks noChangeArrowheads="1"/>
          </p:cNvSpPr>
          <p:nvPr/>
        </p:nvSpPr>
        <p:spPr bwMode="auto">
          <a:xfrm>
            <a:off x="4704216" y="933119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0070C0"/>
                </a:solidFill>
              </a:rPr>
              <a:t>pattern 1</a:t>
            </a:r>
          </a:p>
        </p:txBody>
      </p:sp>
      <p:sp>
        <p:nvSpPr>
          <p:cNvPr id="11633" name="Text Box 369"/>
          <p:cNvSpPr txBox="1">
            <a:spLocks noChangeArrowheads="1"/>
          </p:cNvSpPr>
          <p:nvPr/>
        </p:nvSpPr>
        <p:spPr bwMode="auto">
          <a:xfrm>
            <a:off x="7167631" y="921132"/>
            <a:ext cx="11473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pattern 2</a:t>
            </a:r>
          </a:p>
        </p:txBody>
      </p:sp>
      <p:sp>
        <p:nvSpPr>
          <p:cNvPr id="11637" name="Text Box 373"/>
          <p:cNvSpPr txBox="1">
            <a:spLocks noChangeArrowheads="1"/>
          </p:cNvSpPr>
          <p:nvPr/>
        </p:nvSpPr>
        <p:spPr bwMode="auto">
          <a:xfrm>
            <a:off x="8416925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grpSp>
        <p:nvGrpSpPr>
          <p:cNvPr id="11646" name="Group 382"/>
          <p:cNvGrpSpPr>
            <a:grpSpLocks/>
          </p:cNvGrpSpPr>
          <p:nvPr/>
        </p:nvGrpSpPr>
        <p:grpSpPr bwMode="auto">
          <a:xfrm>
            <a:off x="6142037" y="1700213"/>
            <a:ext cx="2203450" cy="4660900"/>
            <a:chOff x="240" y="1071"/>
            <a:chExt cx="1388" cy="2936"/>
          </a:xfrm>
        </p:grpSpPr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240" y="1071"/>
              <a:ext cx="1330" cy="1310"/>
              <a:chOff x="340" y="482"/>
              <a:chExt cx="1905" cy="1905"/>
            </a:xfrm>
          </p:grpSpPr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304" name="Rectangle 40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09" name="Group 45"/>
            <p:cNvGrpSpPr>
              <a:grpSpLocks/>
            </p:cNvGrpSpPr>
            <p:nvPr/>
          </p:nvGrpSpPr>
          <p:grpSpPr bwMode="auto">
            <a:xfrm>
              <a:off x="514" y="1225"/>
              <a:ext cx="549" cy="886"/>
              <a:chOff x="2608" y="1887"/>
              <a:chExt cx="636" cy="1044"/>
            </a:xfrm>
          </p:grpSpPr>
          <p:sp>
            <p:nvSpPr>
              <p:cNvPr id="11310" name="Oval 46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1" name="Oval 47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3" name="Oval 49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4" name="Oval 50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5" name="Oval 51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6" name="Oval 52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317" name="Group 53"/>
            <p:cNvGrpSpPr>
              <a:grpSpLocks/>
            </p:cNvGrpSpPr>
            <p:nvPr/>
          </p:nvGrpSpPr>
          <p:grpSpPr bwMode="auto">
            <a:xfrm>
              <a:off x="787" y="1379"/>
              <a:ext cx="548" cy="887"/>
              <a:chOff x="2608" y="1887"/>
              <a:chExt cx="636" cy="1044"/>
            </a:xfrm>
          </p:grpSpPr>
          <p:sp>
            <p:nvSpPr>
              <p:cNvPr id="11318" name="Oval 54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19" name="Oval 55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0" name="Oval 56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1" name="Oval 57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2" name="Oval 58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3" name="Oval 59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324" name="Oval 60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605" y="2082"/>
              <a:ext cx="292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>
              <a:off x="605" y="2082"/>
              <a:ext cx="72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 flipV="1">
              <a:off x="605" y="1856"/>
              <a:ext cx="363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 flipV="1">
              <a:off x="605" y="1765"/>
              <a:ext cx="49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31" name="Line 67"/>
            <p:cNvSpPr>
              <a:spLocks noChangeShapeType="1"/>
            </p:cNvSpPr>
            <p:nvPr/>
          </p:nvSpPr>
          <p:spPr bwMode="auto">
            <a:xfrm flipV="1">
              <a:off x="605" y="1393"/>
              <a:ext cx="198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 flipV="1">
              <a:off x="605" y="1433"/>
              <a:ext cx="546" cy="6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400" name="Group 136"/>
            <p:cNvGrpSpPr>
              <a:grpSpLocks/>
            </p:cNvGrpSpPr>
            <p:nvPr/>
          </p:nvGrpSpPr>
          <p:grpSpPr bwMode="auto">
            <a:xfrm>
              <a:off x="241" y="2697"/>
              <a:ext cx="1330" cy="1310"/>
              <a:chOff x="340" y="482"/>
              <a:chExt cx="1905" cy="1905"/>
            </a:xfrm>
          </p:grpSpPr>
          <p:sp>
            <p:nvSpPr>
              <p:cNvPr id="11401" name="Line 13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2" name="Line 13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403" name="Rectangle 13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3" name="Line 319"/>
            <p:cNvSpPr>
              <a:spLocks noChangeShapeType="1"/>
            </p:cNvSpPr>
            <p:nvPr/>
          </p:nvSpPr>
          <p:spPr bwMode="auto">
            <a:xfrm flipV="1">
              <a:off x="605" y="1826"/>
              <a:ext cx="43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608" name="Group 344"/>
            <p:cNvGrpSpPr>
              <a:grpSpLocks/>
            </p:cNvGrpSpPr>
            <p:nvPr/>
          </p:nvGrpSpPr>
          <p:grpSpPr bwMode="auto">
            <a:xfrm>
              <a:off x="902" y="2674"/>
              <a:ext cx="726" cy="858"/>
              <a:chOff x="1152" y="2650"/>
              <a:chExt cx="726" cy="858"/>
            </a:xfrm>
          </p:grpSpPr>
          <p:sp>
            <p:nvSpPr>
              <p:cNvPr id="11601" name="Line 337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292" cy="1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2" name="Line 338"/>
              <p:cNvSpPr>
                <a:spLocks noChangeShapeType="1"/>
              </p:cNvSpPr>
              <p:nvPr/>
            </p:nvSpPr>
            <p:spPr bwMode="auto">
              <a:xfrm>
                <a:off x="1152" y="3339"/>
                <a:ext cx="72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3" name="Line 339"/>
              <p:cNvSpPr>
                <a:spLocks noChangeShapeType="1"/>
              </p:cNvSpPr>
              <p:nvPr/>
            </p:nvSpPr>
            <p:spPr bwMode="auto">
              <a:xfrm flipV="1">
                <a:off x="1152" y="3113"/>
                <a:ext cx="363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4" name="Line 340"/>
              <p:cNvSpPr>
                <a:spLocks noChangeShapeType="1"/>
              </p:cNvSpPr>
              <p:nvPr/>
            </p:nvSpPr>
            <p:spPr bwMode="auto">
              <a:xfrm flipV="1">
                <a:off x="1152" y="3022"/>
                <a:ext cx="499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5" name="Line 341"/>
              <p:cNvSpPr>
                <a:spLocks noChangeShapeType="1"/>
              </p:cNvSpPr>
              <p:nvPr/>
            </p:nvSpPr>
            <p:spPr bwMode="auto">
              <a:xfrm flipV="1">
                <a:off x="1152" y="2650"/>
                <a:ext cx="198" cy="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6" name="Line 342"/>
              <p:cNvSpPr>
                <a:spLocks noChangeShapeType="1"/>
              </p:cNvSpPr>
              <p:nvPr/>
            </p:nvSpPr>
            <p:spPr bwMode="auto">
              <a:xfrm flipV="1">
                <a:off x="1152" y="2690"/>
                <a:ext cx="546" cy="6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607" name="Line 343"/>
              <p:cNvSpPr>
                <a:spLocks noChangeShapeType="1"/>
              </p:cNvSpPr>
              <p:nvPr/>
            </p:nvSpPr>
            <p:spPr bwMode="auto">
              <a:xfrm flipV="1">
                <a:off x="1152" y="3083"/>
                <a:ext cx="43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1641" name="Oval 377"/>
            <p:cNvSpPr>
              <a:spLocks noChangeArrowheads="1"/>
            </p:cNvSpPr>
            <p:nvPr/>
          </p:nvSpPr>
          <p:spPr bwMode="auto">
            <a:xfrm>
              <a:off x="1066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2" name="Oval 378"/>
          <p:cNvSpPr>
            <a:spLocks noChangeArrowheads="1"/>
          </p:cNvSpPr>
          <p:nvPr/>
        </p:nvSpPr>
        <p:spPr bwMode="auto">
          <a:xfrm>
            <a:off x="4284663" y="5373688"/>
            <a:ext cx="358775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1645" name="Group 381"/>
          <p:cNvGrpSpPr>
            <a:grpSpLocks/>
          </p:cNvGrpSpPr>
          <p:nvPr/>
        </p:nvGrpSpPr>
        <p:grpSpPr bwMode="auto">
          <a:xfrm>
            <a:off x="236538" y="1700213"/>
            <a:ext cx="2279650" cy="5207000"/>
            <a:chOff x="3506" y="1085"/>
            <a:chExt cx="1436" cy="3280"/>
          </a:xfrm>
        </p:grpSpPr>
        <p:grpSp>
          <p:nvGrpSpPr>
            <p:cNvPr id="11544" name="Group 280"/>
            <p:cNvGrpSpPr>
              <a:grpSpLocks/>
            </p:cNvGrpSpPr>
            <p:nvPr/>
          </p:nvGrpSpPr>
          <p:grpSpPr bwMode="auto">
            <a:xfrm>
              <a:off x="3506" y="1085"/>
              <a:ext cx="1330" cy="1310"/>
              <a:chOff x="340" y="482"/>
              <a:chExt cx="1905" cy="1905"/>
            </a:xfrm>
          </p:grpSpPr>
          <p:sp>
            <p:nvSpPr>
              <p:cNvPr id="11545" name="Line 281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6" name="Line 282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47" name="Rectangle 283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48" name="Group 284"/>
            <p:cNvGrpSpPr>
              <a:grpSpLocks/>
            </p:cNvGrpSpPr>
            <p:nvPr/>
          </p:nvGrpSpPr>
          <p:grpSpPr bwMode="auto">
            <a:xfrm>
              <a:off x="3780" y="1239"/>
              <a:ext cx="549" cy="886"/>
              <a:chOff x="2608" y="1887"/>
              <a:chExt cx="636" cy="1044"/>
            </a:xfrm>
          </p:grpSpPr>
          <p:sp>
            <p:nvSpPr>
              <p:cNvPr id="11549" name="Oval 285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0" name="Oval 286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1" name="Oval 287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2" name="Oval 288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3" name="Oval 289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4" name="Oval 290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5" name="Oval 291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grpSp>
          <p:nvGrpSpPr>
            <p:cNvPr id="11556" name="Group 292"/>
            <p:cNvGrpSpPr>
              <a:grpSpLocks/>
            </p:cNvGrpSpPr>
            <p:nvPr/>
          </p:nvGrpSpPr>
          <p:grpSpPr bwMode="auto">
            <a:xfrm>
              <a:off x="4053" y="1393"/>
              <a:ext cx="548" cy="887"/>
              <a:chOff x="2608" y="1887"/>
              <a:chExt cx="636" cy="1044"/>
            </a:xfrm>
          </p:grpSpPr>
          <p:sp>
            <p:nvSpPr>
              <p:cNvPr id="11557" name="Oval 293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8" name="Oval 294"/>
              <p:cNvSpPr>
                <a:spLocks noChangeArrowheads="1"/>
              </p:cNvSpPr>
              <p:nvPr/>
            </p:nvSpPr>
            <p:spPr bwMode="auto">
              <a:xfrm>
                <a:off x="2698" y="2885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59" name="Oval 295"/>
              <p:cNvSpPr>
                <a:spLocks noChangeArrowheads="1"/>
              </p:cNvSpPr>
              <p:nvPr/>
            </p:nvSpPr>
            <p:spPr bwMode="auto">
              <a:xfrm>
                <a:off x="3198" y="2794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0" name="Oval 296"/>
              <p:cNvSpPr>
                <a:spLocks noChangeArrowheads="1"/>
              </p:cNvSpPr>
              <p:nvPr/>
            </p:nvSpPr>
            <p:spPr bwMode="auto">
              <a:xfrm>
                <a:off x="2608" y="1887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1" name="Oval 297"/>
              <p:cNvSpPr>
                <a:spLocks noChangeArrowheads="1"/>
              </p:cNvSpPr>
              <p:nvPr/>
            </p:nvSpPr>
            <p:spPr bwMode="auto">
              <a:xfrm>
                <a:off x="2789" y="2432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2" name="Oval 298"/>
              <p:cNvSpPr>
                <a:spLocks noChangeArrowheads="1"/>
              </p:cNvSpPr>
              <p:nvPr/>
            </p:nvSpPr>
            <p:spPr bwMode="auto">
              <a:xfrm>
                <a:off x="2880" y="2386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11563" name="Oval 299"/>
              <p:cNvSpPr>
                <a:spLocks noChangeArrowheads="1"/>
              </p:cNvSpPr>
              <p:nvPr/>
            </p:nvSpPr>
            <p:spPr bwMode="auto">
              <a:xfrm>
                <a:off x="2925" y="2341"/>
                <a:ext cx="46" cy="46"/>
              </a:xfrm>
              <a:prstGeom prst="ellipse">
                <a:avLst/>
              </a:prstGeom>
              <a:solidFill>
                <a:srgbClr val="FF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64" name="Line 300"/>
            <p:cNvSpPr>
              <a:spLocks noChangeShapeType="1"/>
            </p:cNvSpPr>
            <p:nvPr/>
          </p:nvSpPr>
          <p:spPr bwMode="auto">
            <a:xfrm>
              <a:off x="3794" y="1261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5" name="Line 301"/>
            <p:cNvSpPr>
              <a:spLocks noChangeShapeType="1"/>
            </p:cNvSpPr>
            <p:nvPr/>
          </p:nvSpPr>
          <p:spPr bwMode="auto">
            <a:xfrm>
              <a:off x="3794" y="1261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6" name="Line 302"/>
            <p:cNvSpPr>
              <a:spLocks noChangeShapeType="1"/>
            </p:cNvSpPr>
            <p:nvPr/>
          </p:nvSpPr>
          <p:spPr bwMode="auto">
            <a:xfrm>
              <a:off x="3794" y="1261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7" name="Line 303"/>
            <p:cNvSpPr>
              <a:spLocks noChangeShapeType="1"/>
            </p:cNvSpPr>
            <p:nvPr/>
          </p:nvSpPr>
          <p:spPr bwMode="auto">
            <a:xfrm>
              <a:off x="3794" y="1261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8" name="Line 304"/>
            <p:cNvSpPr>
              <a:spLocks noChangeShapeType="1"/>
            </p:cNvSpPr>
            <p:nvPr/>
          </p:nvSpPr>
          <p:spPr bwMode="auto">
            <a:xfrm>
              <a:off x="3794" y="1261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69" name="Line 305"/>
            <p:cNvSpPr>
              <a:spLocks noChangeShapeType="1"/>
            </p:cNvSpPr>
            <p:nvPr/>
          </p:nvSpPr>
          <p:spPr bwMode="auto">
            <a:xfrm>
              <a:off x="3794" y="1261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1570" name="Group 306"/>
            <p:cNvGrpSpPr>
              <a:grpSpLocks/>
            </p:cNvGrpSpPr>
            <p:nvPr/>
          </p:nvGrpSpPr>
          <p:grpSpPr bwMode="auto">
            <a:xfrm>
              <a:off x="3507" y="2711"/>
              <a:ext cx="1330" cy="1310"/>
              <a:chOff x="340" y="482"/>
              <a:chExt cx="1905" cy="1905"/>
            </a:xfrm>
          </p:grpSpPr>
          <p:sp>
            <p:nvSpPr>
              <p:cNvPr id="11571" name="Line 307"/>
              <p:cNvSpPr>
                <a:spLocks noChangeShapeType="1"/>
              </p:cNvSpPr>
              <p:nvPr/>
            </p:nvSpPr>
            <p:spPr bwMode="auto">
              <a:xfrm>
                <a:off x="340" y="1434"/>
                <a:ext cx="1905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2" name="Line 308"/>
              <p:cNvSpPr>
                <a:spLocks noChangeShapeType="1"/>
              </p:cNvSpPr>
              <p:nvPr/>
            </p:nvSpPr>
            <p:spPr bwMode="auto">
              <a:xfrm flipH="1" flipV="1">
                <a:off x="1292" y="482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1573" name="Rectangle 309"/>
              <p:cNvSpPr>
                <a:spLocks noChangeArrowheads="1"/>
              </p:cNvSpPr>
              <p:nvPr/>
            </p:nvSpPr>
            <p:spPr bwMode="auto">
              <a:xfrm>
                <a:off x="340" y="482"/>
                <a:ext cx="1905" cy="1905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580" name="Line 316"/>
            <p:cNvSpPr>
              <a:spLocks noChangeShapeType="1"/>
            </p:cNvSpPr>
            <p:nvPr/>
          </p:nvSpPr>
          <p:spPr bwMode="auto">
            <a:xfrm>
              <a:off x="3794" y="1261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5" name="Line 361"/>
            <p:cNvSpPr>
              <a:spLocks noChangeShapeType="1"/>
            </p:cNvSpPr>
            <p:nvPr/>
          </p:nvSpPr>
          <p:spPr bwMode="auto">
            <a:xfrm>
              <a:off x="4170" y="3368"/>
              <a:ext cx="363" cy="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6" name="Line 362"/>
            <p:cNvSpPr>
              <a:spLocks noChangeShapeType="1"/>
            </p:cNvSpPr>
            <p:nvPr/>
          </p:nvSpPr>
          <p:spPr bwMode="auto">
            <a:xfrm>
              <a:off x="4170" y="3368"/>
              <a:ext cx="772" cy="9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7" name="Line 363"/>
            <p:cNvSpPr>
              <a:spLocks noChangeShapeType="1"/>
            </p:cNvSpPr>
            <p:nvPr/>
          </p:nvSpPr>
          <p:spPr bwMode="auto">
            <a:xfrm>
              <a:off x="4170" y="3368"/>
              <a:ext cx="454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8" name="Line 364"/>
            <p:cNvSpPr>
              <a:spLocks noChangeShapeType="1"/>
            </p:cNvSpPr>
            <p:nvPr/>
          </p:nvSpPr>
          <p:spPr bwMode="auto">
            <a:xfrm>
              <a:off x="4170" y="3368"/>
              <a:ext cx="54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29" name="Line 365"/>
            <p:cNvSpPr>
              <a:spLocks noChangeShapeType="1"/>
            </p:cNvSpPr>
            <p:nvPr/>
          </p:nvSpPr>
          <p:spPr bwMode="auto">
            <a:xfrm>
              <a:off x="4170" y="3368"/>
              <a:ext cx="27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0" name="Line 366"/>
            <p:cNvSpPr>
              <a:spLocks noChangeShapeType="1"/>
            </p:cNvSpPr>
            <p:nvPr/>
          </p:nvSpPr>
          <p:spPr bwMode="auto">
            <a:xfrm>
              <a:off x="4170" y="3368"/>
              <a:ext cx="636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31" name="Line 367"/>
            <p:cNvSpPr>
              <a:spLocks noChangeShapeType="1"/>
            </p:cNvSpPr>
            <p:nvPr/>
          </p:nvSpPr>
          <p:spPr bwMode="auto">
            <a:xfrm>
              <a:off x="4170" y="3368"/>
              <a:ext cx="499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43" name="Oval 379"/>
            <p:cNvSpPr>
              <a:spLocks noChangeArrowheads="1"/>
            </p:cNvSpPr>
            <p:nvPr/>
          </p:nvSpPr>
          <p:spPr bwMode="auto">
            <a:xfrm>
              <a:off x="4332" y="3430"/>
              <a:ext cx="226" cy="2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644" name="Line 380"/>
          <p:cNvSpPr>
            <a:spLocks noChangeShapeType="1"/>
          </p:cNvSpPr>
          <p:nvPr/>
        </p:nvSpPr>
        <p:spPr bwMode="auto">
          <a:xfrm>
            <a:off x="0" y="14128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47" name="Text Box 383"/>
          <p:cNvSpPr txBox="1">
            <a:spLocks noChangeArrowheads="1"/>
          </p:cNvSpPr>
          <p:nvPr/>
        </p:nvSpPr>
        <p:spPr bwMode="auto">
          <a:xfrm>
            <a:off x="5319713" y="378936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….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6362" y="3820121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両者をまず適当に同じ座標系に載せ、</a:t>
            </a:r>
            <a:endParaRPr lang="en-US" altLang="ja-JP" dirty="0"/>
          </a:p>
          <a:p>
            <a:r>
              <a:rPr kumimoji="1" lang="ja-JP" altLang="en-US" dirty="0"/>
              <a:t>全ての組み合わせ</a:t>
            </a:r>
            <a:r>
              <a:rPr lang="ja-JP" altLang="en-US" dirty="0"/>
              <a:t>で矢印をひき、</a:t>
            </a:r>
            <a:endParaRPr lang="en-US" altLang="ja-JP" dirty="0"/>
          </a:p>
          <a:p>
            <a:r>
              <a:rPr kumimoji="1" lang="ja-JP" altLang="en-US" dirty="0"/>
              <a:t>原点を合わせ、二次元平面に累積していく。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5227909" y="5915971"/>
            <a:ext cx="26019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二次元ヒストグラムの</a:t>
            </a:r>
            <a:endParaRPr lang="en-US" altLang="ja-JP" dirty="0"/>
          </a:p>
          <a:p>
            <a:r>
              <a:rPr kumimoji="1" lang="ja-JP" altLang="en-US" dirty="0"/>
              <a:t>ピーク検出処理に帰着。</a:t>
            </a:r>
          </a:p>
        </p:txBody>
      </p:sp>
    </p:spTree>
    <p:extLst>
      <p:ext uri="{BB962C8B-B14F-4D97-AF65-F5344CB8AC3E}">
        <p14:creationId xmlns:p14="http://schemas.microsoft.com/office/powerpoint/2010/main" val="606357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5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56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812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27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1485E9C-9949-4DD2-80A5-7FC2BC28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53" y="1825625"/>
            <a:ext cx="7732494" cy="4351338"/>
          </a:xfrm>
        </p:spPr>
      </p:pic>
    </p:spTree>
    <p:extLst>
      <p:ext uri="{BB962C8B-B14F-4D97-AF65-F5344CB8AC3E}">
        <p14:creationId xmlns:p14="http://schemas.microsoft.com/office/powerpoint/2010/main" val="144908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E9CE51-2AD9-403F-A885-3A98E04B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D44119D-969A-45A0-AF58-ACEB7764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2353239"/>
            <a:ext cx="4382112" cy="329611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8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EC6E1-8C42-40C4-8452-5A28BCF6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5E6E-4211-4530-A428-CBCD941C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0F3CD8-B7F8-446D-9FC4-1C22E2BF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16" y="1536028"/>
            <a:ext cx="497476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85E4B85A-820E-4C55-A9B2-DAB3FF4C8540}"/>
              </a:ext>
            </a:extLst>
          </p:cNvPr>
          <p:cNvGrpSpPr/>
          <p:nvPr/>
        </p:nvGrpSpPr>
        <p:grpSpPr>
          <a:xfrm>
            <a:off x="396405" y="2441997"/>
            <a:ext cx="3653549" cy="2667900"/>
            <a:chOff x="-338583" y="975472"/>
            <a:chExt cx="3653549" cy="266790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-338583" y="1285142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974472" y="15517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920472" y="161451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9B8054E-8F12-41B0-9FAC-38C36594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472" y="994668"/>
              <a:ext cx="196200" cy="538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02A21EAE-D99A-426B-BF99-3E10BF8D2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185" y="3254556"/>
              <a:ext cx="109336" cy="38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947472" y="1707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898442" y="17814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856533" y="183295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923628" y="18837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844442" y="195879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802533" y="203186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827452" y="208467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638864" y="270409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665864" y="279719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603751" y="28502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638864" y="292344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576751" y="293691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584864" y="302975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522751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522751" y="317556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1988334" y="15884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069709" y="167115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020679" y="180386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081339" y="17471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079152" y="187985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035809" y="19329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106152" y="1996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042334" y="204990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2160152" y="271707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24B7617B-7DE2-4E0F-B63F-7E09E2F84781}"/>
                </a:ext>
              </a:extLst>
            </p:cNvPr>
            <p:cNvCxnSpPr>
              <a:cxnSpLocks/>
            </p:cNvCxnSpPr>
            <p:nvPr/>
          </p:nvCxnSpPr>
          <p:spPr>
            <a:xfrm>
              <a:off x="1925811" y="1107231"/>
              <a:ext cx="109998" cy="4753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B5C42CB2-73CC-4B7F-8006-FF50FA07AA32}"/>
                </a:ext>
              </a:extLst>
            </p:cNvPr>
            <p:cNvCxnSpPr>
              <a:cxnSpLocks/>
            </p:cNvCxnSpPr>
            <p:nvPr/>
          </p:nvCxnSpPr>
          <p:spPr>
            <a:xfrm>
              <a:off x="2241122" y="3248281"/>
              <a:ext cx="102132" cy="385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2133152" y="279045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2187152" y="28339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2160152" y="29081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2238188" y="294126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2187152" y="303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2238188" y="30827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2214152" y="31368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2238188" y="32006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015334" y="975472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-134553" y="1821963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2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0A9D8F4-A2F4-4726-A9B2-2BF534FB5FE3}"/>
              </a:ext>
            </a:extLst>
          </p:cNvPr>
          <p:cNvGrpSpPr/>
          <p:nvPr/>
        </p:nvGrpSpPr>
        <p:grpSpPr>
          <a:xfrm>
            <a:off x="543425" y="1313545"/>
            <a:ext cx="3653549" cy="2290130"/>
            <a:chOff x="543425" y="1313545"/>
            <a:chExt cx="3653549" cy="2290130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A1AE57E-8256-49D7-97B0-5E6FF43E4AE1}"/>
                </a:ext>
              </a:extLst>
            </p:cNvPr>
            <p:cNvGrpSpPr/>
            <p:nvPr/>
          </p:nvGrpSpPr>
          <p:grpSpPr>
            <a:xfrm>
              <a:off x="543425" y="1623215"/>
              <a:ext cx="3653549" cy="1980460"/>
              <a:chOff x="782077" y="3110947"/>
              <a:chExt cx="7119732" cy="3508506"/>
            </a:xfrm>
          </p:grpSpPr>
          <p:sp>
            <p:nvSpPr>
              <p:cNvPr id="31" name="直方体 30">
                <a:extLst>
                  <a:ext uri="{FF2B5EF4-FFF2-40B4-BE49-F238E27FC236}">
                    <a16:creationId xmlns:a16="http://schemas.microsoft.com/office/drawing/2014/main" id="{0EF53851-3D9D-4266-8E66-3E69CB9FC5F2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直方体 31">
                <a:extLst>
                  <a:ext uri="{FF2B5EF4-FFF2-40B4-BE49-F238E27FC236}">
                    <a16:creationId xmlns:a16="http://schemas.microsoft.com/office/drawing/2014/main" id="{8EC16F08-278A-4186-9A8B-4513A53D5939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直方体 32">
                <a:extLst>
                  <a:ext uri="{FF2B5EF4-FFF2-40B4-BE49-F238E27FC236}">
                    <a16:creationId xmlns:a16="http://schemas.microsoft.com/office/drawing/2014/main" id="{C2DEB239-6B17-4B9F-BC6A-790CAD938265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69A44B4-DD23-4DB2-9048-E3BDF07B923A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E619C060-7E00-41A9-AADC-D2E62E5B8B40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8011718F-D262-4CFD-9A42-73BB2CF74767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60E8F62-C0D3-44D2-AB89-BC20228378BD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F2A8377D-34F0-4410-8FA0-C16C2B46A3B8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A4B5A8A5-80DA-4F0B-92A6-89D4670792BA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9E45532A-237A-4D22-8074-2ECC7F3CA2A9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8368109-AAF7-493C-87BD-AD12BDAEB1C3}"/>
                </a:ext>
              </a:extLst>
            </p:cNvPr>
            <p:cNvSpPr/>
            <p:nvPr/>
          </p:nvSpPr>
          <p:spPr>
            <a:xfrm>
              <a:off x="1856480" y="18898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18461A8F-A537-416E-8F8B-8A04AFB9B59D}"/>
                </a:ext>
              </a:extLst>
            </p:cNvPr>
            <p:cNvSpPr/>
            <p:nvPr/>
          </p:nvSpPr>
          <p:spPr>
            <a:xfrm>
              <a:off x="1802480" y="19525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9A60A2B-7061-402F-A720-8A26FBFFA27C}"/>
                </a:ext>
              </a:extLst>
            </p:cNvPr>
            <p:cNvSpPr/>
            <p:nvPr/>
          </p:nvSpPr>
          <p:spPr>
            <a:xfrm>
              <a:off x="1829480" y="2045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1B59FDA-B530-442B-AF43-1EE78822ED49}"/>
                </a:ext>
              </a:extLst>
            </p:cNvPr>
            <p:cNvSpPr/>
            <p:nvPr/>
          </p:nvSpPr>
          <p:spPr>
            <a:xfrm>
              <a:off x="1780450" y="211950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ABE07B47-A961-4426-A7E9-F7FFF9716F5C}"/>
                </a:ext>
              </a:extLst>
            </p:cNvPr>
            <p:cNvSpPr/>
            <p:nvPr/>
          </p:nvSpPr>
          <p:spPr>
            <a:xfrm>
              <a:off x="1738541" y="217103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7F00979F-BF03-49B6-8B22-E1EDAA255A17}"/>
                </a:ext>
              </a:extLst>
            </p:cNvPr>
            <p:cNvSpPr/>
            <p:nvPr/>
          </p:nvSpPr>
          <p:spPr>
            <a:xfrm>
              <a:off x="1805636" y="22218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40C74E5F-AD43-413C-9C6F-9066269CC517}"/>
                </a:ext>
              </a:extLst>
            </p:cNvPr>
            <p:cNvSpPr/>
            <p:nvPr/>
          </p:nvSpPr>
          <p:spPr>
            <a:xfrm>
              <a:off x="1726450" y="229687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AF0F1FCB-5B29-4117-9124-B9F988D6524E}"/>
                </a:ext>
              </a:extLst>
            </p:cNvPr>
            <p:cNvSpPr/>
            <p:nvPr/>
          </p:nvSpPr>
          <p:spPr>
            <a:xfrm>
              <a:off x="1684541" y="236994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FFDDE1D3-9403-4539-9D2C-230B169A293F}"/>
                </a:ext>
              </a:extLst>
            </p:cNvPr>
            <p:cNvSpPr/>
            <p:nvPr/>
          </p:nvSpPr>
          <p:spPr>
            <a:xfrm>
              <a:off x="1709460" y="242275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E41BDF3C-6170-4FBB-94AF-1DB66272728E}"/>
                </a:ext>
              </a:extLst>
            </p:cNvPr>
            <p:cNvSpPr/>
            <p:nvPr/>
          </p:nvSpPr>
          <p:spPr>
            <a:xfrm>
              <a:off x="1520872" y="304216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52568589-03FE-4C17-BE68-99EC3349DF1B}"/>
                </a:ext>
              </a:extLst>
            </p:cNvPr>
            <p:cNvSpPr/>
            <p:nvPr/>
          </p:nvSpPr>
          <p:spPr>
            <a:xfrm>
              <a:off x="1547872" y="313527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D8D40697-B0DC-48AA-A824-C59CAA2800CC}"/>
                </a:ext>
              </a:extLst>
            </p:cNvPr>
            <p:cNvSpPr/>
            <p:nvPr/>
          </p:nvSpPr>
          <p:spPr>
            <a:xfrm>
              <a:off x="1485759" y="31883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C6549CF2-B2EC-49FF-AE27-5F3BF702F302}"/>
                </a:ext>
              </a:extLst>
            </p:cNvPr>
            <p:cNvSpPr/>
            <p:nvPr/>
          </p:nvSpPr>
          <p:spPr>
            <a:xfrm>
              <a:off x="1520872" y="326152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11CFCBA-7B7E-483F-AD20-35007D975B94}"/>
                </a:ext>
              </a:extLst>
            </p:cNvPr>
            <p:cNvSpPr/>
            <p:nvPr/>
          </p:nvSpPr>
          <p:spPr>
            <a:xfrm>
              <a:off x="1458759" y="32749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A28EDA11-8BDE-48C5-B802-C1AB378EEB7C}"/>
                </a:ext>
              </a:extLst>
            </p:cNvPr>
            <p:cNvSpPr/>
            <p:nvPr/>
          </p:nvSpPr>
          <p:spPr>
            <a:xfrm>
              <a:off x="1466872" y="336782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CEBC1CC-8AFF-4590-813D-A5549230CA93}"/>
                </a:ext>
              </a:extLst>
            </p:cNvPr>
            <p:cNvSpPr/>
            <p:nvPr/>
          </p:nvSpPr>
          <p:spPr>
            <a:xfrm>
              <a:off x="1404759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0F3DCDC-573C-4F1B-819E-482B2BA195AC}"/>
                </a:ext>
              </a:extLst>
            </p:cNvPr>
            <p:cNvSpPr/>
            <p:nvPr/>
          </p:nvSpPr>
          <p:spPr>
            <a:xfrm>
              <a:off x="1404759" y="351364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63B5B0BC-F669-49DA-B8AD-E09019E43A0A}"/>
                </a:ext>
              </a:extLst>
            </p:cNvPr>
            <p:cNvSpPr/>
            <p:nvPr/>
          </p:nvSpPr>
          <p:spPr>
            <a:xfrm>
              <a:off x="2870342" y="192654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F0642B46-1A50-42CD-819A-6EA9F236538E}"/>
                </a:ext>
              </a:extLst>
            </p:cNvPr>
            <p:cNvSpPr/>
            <p:nvPr/>
          </p:nvSpPr>
          <p:spPr>
            <a:xfrm>
              <a:off x="2951717" y="200922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129A01A-41BF-4EAF-9787-41EC0373F8AD}"/>
                </a:ext>
              </a:extLst>
            </p:cNvPr>
            <p:cNvSpPr/>
            <p:nvPr/>
          </p:nvSpPr>
          <p:spPr>
            <a:xfrm>
              <a:off x="2902687" y="2141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7D63F6DC-C870-46C5-A80B-975BCC5BF92F}"/>
                </a:ext>
              </a:extLst>
            </p:cNvPr>
            <p:cNvSpPr/>
            <p:nvPr/>
          </p:nvSpPr>
          <p:spPr>
            <a:xfrm>
              <a:off x="2963347" y="20852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65A6D633-94DF-4D16-96AD-862E604AFFE1}"/>
                </a:ext>
              </a:extLst>
            </p:cNvPr>
            <p:cNvSpPr/>
            <p:nvPr/>
          </p:nvSpPr>
          <p:spPr>
            <a:xfrm>
              <a:off x="2961160" y="221792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33F16190-403A-4827-BE2F-F322A420F392}"/>
                </a:ext>
              </a:extLst>
            </p:cNvPr>
            <p:cNvSpPr/>
            <p:nvPr/>
          </p:nvSpPr>
          <p:spPr>
            <a:xfrm>
              <a:off x="2917817" y="227101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37F5D0A3-9BD3-4881-BDE6-00CE854CE84C}"/>
                </a:ext>
              </a:extLst>
            </p:cNvPr>
            <p:cNvSpPr/>
            <p:nvPr/>
          </p:nvSpPr>
          <p:spPr>
            <a:xfrm>
              <a:off x="2988160" y="233408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EB9F719F-645E-4C22-8626-9B9807A175D3}"/>
                </a:ext>
              </a:extLst>
            </p:cNvPr>
            <p:cNvSpPr/>
            <p:nvPr/>
          </p:nvSpPr>
          <p:spPr>
            <a:xfrm>
              <a:off x="2924342" y="238797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73989439-DD9B-4B0E-A422-687708B5F383}"/>
                </a:ext>
              </a:extLst>
            </p:cNvPr>
            <p:cNvSpPr/>
            <p:nvPr/>
          </p:nvSpPr>
          <p:spPr>
            <a:xfrm>
              <a:off x="3042160" y="305514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075F444A-69F7-4D06-ABB9-C399EB8FACBC}"/>
                </a:ext>
              </a:extLst>
            </p:cNvPr>
            <p:cNvSpPr/>
            <p:nvPr/>
          </p:nvSpPr>
          <p:spPr>
            <a:xfrm>
              <a:off x="3015160" y="3128523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0608C919-D6A1-461E-B35F-AB3AF02A75BE}"/>
                </a:ext>
              </a:extLst>
            </p:cNvPr>
            <p:cNvSpPr/>
            <p:nvPr/>
          </p:nvSpPr>
          <p:spPr>
            <a:xfrm>
              <a:off x="3069160" y="31720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AD65057F-6A10-451C-8C4B-75B68EEDAB2D}"/>
                </a:ext>
              </a:extLst>
            </p:cNvPr>
            <p:cNvSpPr/>
            <p:nvPr/>
          </p:nvSpPr>
          <p:spPr>
            <a:xfrm>
              <a:off x="3042160" y="324620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B9768F9B-FC6B-4DA4-B0E7-D1ADDC51D6A8}"/>
                </a:ext>
              </a:extLst>
            </p:cNvPr>
            <p:cNvSpPr/>
            <p:nvPr/>
          </p:nvSpPr>
          <p:spPr>
            <a:xfrm>
              <a:off x="3120196" y="3279338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C4A11DFE-D031-4BDE-8813-7DC002C73DC0}"/>
                </a:ext>
              </a:extLst>
            </p:cNvPr>
            <p:cNvSpPr/>
            <p:nvPr/>
          </p:nvSpPr>
          <p:spPr>
            <a:xfrm>
              <a:off x="3069160" y="337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1C9ED8C7-5128-43AD-8AE4-A1FF51DBE91C}"/>
                </a:ext>
              </a:extLst>
            </p:cNvPr>
            <p:cNvSpPr/>
            <p:nvPr/>
          </p:nvSpPr>
          <p:spPr>
            <a:xfrm>
              <a:off x="3120196" y="342084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929BAA59-8273-465B-B935-1CE899BDEEF7}"/>
                </a:ext>
              </a:extLst>
            </p:cNvPr>
            <p:cNvSpPr/>
            <p:nvPr/>
          </p:nvSpPr>
          <p:spPr>
            <a:xfrm>
              <a:off x="3096160" y="347489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130C6C56-B49D-4CE2-BD24-AEF0F8A49A4D}"/>
                </a:ext>
              </a:extLst>
            </p:cNvPr>
            <p:cNvSpPr/>
            <p:nvPr/>
          </p:nvSpPr>
          <p:spPr>
            <a:xfrm>
              <a:off x="3120196" y="3538717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788476B0-FC46-4CF6-B763-4A618984E62A}"/>
                </a:ext>
              </a:extLst>
            </p:cNvPr>
            <p:cNvSpPr txBox="1"/>
            <p:nvPr/>
          </p:nvSpPr>
          <p:spPr>
            <a:xfrm>
              <a:off x="2897342" y="131354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DB293613-2174-48E1-8ED2-42E86EE2F22F}"/>
                </a:ext>
              </a:extLst>
            </p:cNvPr>
            <p:cNvSpPr txBox="1"/>
            <p:nvPr/>
          </p:nvSpPr>
          <p:spPr>
            <a:xfrm>
              <a:off x="747455" y="216003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FABD8E65-DACC-4145-883B-560D69DF2DDF}"/>
              </a:ext>
            </a:extLst>
          </p:cNvPr>
          <p:cNvGrpSpPr/>
          <p:nvPr/>
        </p:nvGrpSpPr>
        <p:grpSpPr>
          <a:xfrm>
            <a:off x="4736908" y="1117237"/>
            <a:ext cx="3653549" cy="2667900"/>
            <a:chOff x="2307606" y="2424318"/>
            <a:chExt cx="3653549" cy="2667900"/>
          </a:xfrm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20A361FB-B3AF-4A16-9F7F-863B71BD84ED}"/>
                </a:ext>
              </a:extLst>
            </p:cNvPr>
            <p:cNvGrpSpPr/>
            <p:nvPr/>
          </p:nvGrpSpPr>
          <p:grpSpPr>
            <a:xfrm>
              <a:off x="2307606" y="2443514"/>
              <a:ext cx="3653549" cy="2648704"/>
              <a:chOff x="2307606" y="2443514"/>
              <a:chExt cx="3653549" cy="2648704"/>
            </a:xfrm>
          </p:grpSpPr>
          <p:grpSp>
            <p:nvGrpSpPr>
              <p:cNvPr id="102" name="グループ化 101">
                <a:extLst>
                  <a:ext uri="{FF2B5EF4-FFF2-40B4-BE49-F238E27FC236}">
                    <a16:creationId xmlns:a16="http://schemas.microsoft.com/office/drawing/2014/main" id="{2D17190A-F91D-4E65-A1ED-B4483108D916}"/>
                  </a:ext>
                </a:extLst>
              </p:cNvPr>
              <p:cNvGrpSpPr/>
              <p:nvPr/>
            </p:nvGrpSpPr>
            <p:grpSpPr>
              <a:xfrm>
                <a:off x="2307606" y="2733988"/>
                <a:ext cx="3653549" cy="1980460"/>
                <a:chOff x="782077" y="3110947"/>
                <a:chExt cx="7119732" cy="3508506"/>
              </a:xfrm>
            </p:grpSpPr>
            <p:sp>
              <p:nvSpPr>
                <p:cNvPr id="141" name="直方体 140">
                  <a:extLst>
                    <a:ext uri="{FF2B5EF4-FFF2-40B4-BE49-F238E27FC236}">
                      <a16:creationId xmlns:a16="http://schemas.microsoft.com/office/drawing/2014/main" id="{CC68318C-E7C7-4755-A800-A86769EB3C31}"/>
                    </a:ext>
                  </a:extLst>
                </p:cNvPr>
                <p:cNvSpPr/>
                <p:nvPr/>
              </p:nvSpPr>
              <p:spPr>
                <a:xfrm>
                  <a:off x="782077" y="5104331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2" name="直方体 141">
                  <a:extLst>
                    <a:ext uri="{FF2B5EF4-FFF2-40B4-BE49-F238E27FC236}">
                      <a16:creationId xmlns:a16="http://schemas.microsoft.com/office/drawing/2014/main" id="{DB339FD3-35A8-49AB-8EC3-D60FDC1180A2}"/>
                    </a:ext>
                  </a:extLst>
                </p:cNvPr>
                <p:cNvSpPr/>
                <p:nvPr/>
              </p:nvSpPr>
              <p:spPr>
                <a:xfrm>
                  <a:off x="782078" y="3772487"/>
                  <a:ext cx="7116417" cy="2171113"/>
                </a:xfrm>
                <a:prstGeom prst="cube">
                  <a:avLst>
                    <a:gd name="adj" fmla="val 38497"/>
                  </a:avLst>
                </a:prstGeom>
                <a:solidFill>
                  <a:srgbClr val="00FFFF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直方体 142">
                  <a:extLst>
                    <a:ext uri="{FF2B5EF4-FFF2-40B4-BE49-F238E27FC236}">
                      <a16:creationId xmlns:a16="http://schemas.microsoft.com/office/drawing/2014/main" id="{7D5A43CF-2A62-4FC7-9073-F052C68EB5FB}"/>
                    </a:ext>
                  </a:extLst>
                </p:cNvPr>
                <p:cNvSpPr/>
                <p:nvPr/>
              </p:nvSpPr>
              <p:spPr>
                <a:xfrm>
                  <a:off x="782078" y="3110947"/>
                  <a:ext cx="7116417" cy="1500809"/>
                </a:xfrm>
                <a:prstGeom prst="cube">
                  <a:avLst>
                    <a:gd name="adj" fmla="val 55464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ACFFBA38-7498-4D5C-82B3-23D9E08AB4A8}"/>
                    </a:ext>
                  </a:extLst>
                </p:cNvPr>
                <p:cNvCxnSpPr/>
                <p:nvPr/>
              </p:nvCxnSpPr>
              <p:spPr>
                <a:xfrm>
                  <a:off x="1616965" y="3110947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851FD4A3-DB2C-4445-ACCD-51A988A504A2}"/>
                    </a:ext>
                  </a:extLst>
                </p:cNvPr>
                <p:cNvCxnSpPr/>
                <p:nvPr/>
              </p:nvCxnSpPr>
              <p:spPr>
                <a:xfrm>
                  <a:off x="1626904" y="5104331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69702ABF-8F62-480F-8B5B-57C645BE003F}"/>
                    </a:ext>
                  </a:extLst>
                </p:cNvPr>
                <p:cNvCxnSpPr/>
                <p:nvPr/>
              </p:nvCxnSpPr>
              <p:spPr>
                <a:xfrm flipH="1">
                  <a:off x="782077" y="377686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3661078B-4762-46B9-AA24-6A0DB7CDD323}"/>
                    </a:ext>
                  </a:extLst>
                </p:cNvPr>
                <p:cNvCxnSpPr/>
                <p:nvPr/>
              </p:nvCxnSpPr>
              <p:spPr>
                <a:xfrm flipH="1">
                  <a:off x="782077" y="5794504"/>
                  <a:ext cx="834888" cy="82494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6EF681FD-B12F-4652-BBB0-53D5F50953AD}"/>
                    </a:ext>
                  </a:extLst>
                </p:cNvPr>
                <p:cNvCxnSpPr/>
                <p:nvPr/>
              </p:nvCxnSpPr>
              <p:spPr>
                <a:xfrm>
                  <a:off x="1616965" y="378680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EF9B9B6A-F650-4550-9C5D-E2DD7B1797C7}"/>
                    </a:ext>
                  </a:extLst>
                </p:cNvPr>
                <p:cNvCxnSpPr/>
                <p:nvPr/>
              </p:nvCxnSpPr>
              <p:spPr>
                <a:xfrm>
                  <a:off x="1620280" y="5787888"/>
                  <a:ext cx="6281529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1B894E9-C511-47F3-9F4B-F7D4DEACA851}"/>
                    </a:ext>
                  </a:extLst>
                </p:cNvPr>
                <p:cNvCxnSpPr/>
                <p:nvPr/>
              </p:nvCxnSpPr>
              <p:spPr>
                <a:xfrm>
                  <a:off x="1626904" y="4607373"/>
                  <a:ext cx="0" cy="6659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楕円 102">
                <a:extLst>
                  <a:ext uri="{FF2B5EF4-FFF2-40B4-BE49-F238E27FC236}">
                    <a16:creationId xmlns:a16="http://schemas.microsoft.com/office/drawing/2014/main" id="{F51B19F8-B358-42A2-A679-118F4DE26D94}"/>
                  </a:ext>
                </a:extLst>
              </p:cNvPr>
              <p:cNvSpPr/>
              <p:nvPr/>
            </p:nvSpPr>
            <p:spPr>
              <a:xfrm>
                <a:off x="3620661" y="30005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10C0783A-E59D-46BC-AF8F-1BDFAA19FBFD}"/>
                  </a:ext>
                </a:extLst>
              </p:cNvPr>
              <p:cNvSpPr/>
              <p:nvPr/>
            </p:nvSpPr>
            <p:spPr>
              <a:xfrm>
                <a:off x="3566661" y="306336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43C9757-ECB6-4369-9394-7D2C1AE37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7661" y="2443514"/>
                <a:ext cx="196200" cy="538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矢印コネクタ 105">
                <a:extLst>
                  <a:ext uri="{FF2B5EF4-FFF2-40B4-BE49-F238E27FC236}">
                    <a16:creationId xmlns:a16="http://schemas.microsoft.com/office/drawing/2014/main" id="{91E797F9-061F-4056-9361-3A5F5AA45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1374" y="4703402"/>
                <a:ext cx="109336" cy="38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41204671-66AA-472E-9663-6096C4703CE8}"/>
                  </a:ext>
                </a:extLst>
              </p:cNvPr>
              <p:cNvSpPr/>
              <p:nvPr/>
            </p:nvSpPr>
            <p:spPr>
              <a:xfrm>
                <a:off x="3593661" y="3156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56D8104-CDB9-4FA4-91AC-7BDA87E6EA8D}"/>
                  </a:ext>
                </a:extLst>
              </p:cNvPr>
              <p:cNvSpPr/>
              <p:nvPr/>
            </p:nvSpPr>
            <p:spPr>
              <a:xfrm>
                <a:off x="3544631" y="323028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47FC46F1-C643-4E6D-8DF9-3DD63E1FDE67}"/>
                  </a:ext>
                </a:extLst>
              </p:cNvPr>
              <p:cNvSpPr/>
              <p:nvPr/>
            </p:nvSpPr>
            <p:spPr>
              <a:xfrm>
                <a:off x="3502722" y="328180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55F6CFA4-E107-4022-845D-6BB8187930A1}"/>
                  </a:ext>
                </a:extLst>
              </p:cNvPr>
              <p:cNvSpPr/>
              <p:nvPr/>
            </p:nvSpPr>
            <p:spPr>
              <a:xfrm>
                <a:off x="3569817" y="33326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758CCCCC-8A7B-456B-B6CC-2FE09E256144}"/>
                  </a:ext>
                </a:extLst>
              </p:cNvPr>
              <p:cNvSpPr/>
              <p:nvPr/>
            </p:nvSpPr>
            <p:spPr>
              <a:xfrm>
                <a:off x="3490631" y="340764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楕円 111">
                <a:extLst>
                  <a:ext uri="{FF2B5EF4-FFF2-40B4-BE49-F238E27FC236}">
                    <a16:creationId xmlns:a16="http://schemas.microsoft.com/office/drawing/2014/main" id="{71C457CF-6EA6-4C2C-AD6D-EDCBA757808B}"/>
                  </a:ext>
                </a:extLst>
              </p:cNvPr>
              <p:cNvSpPr/>
              <p:nvPr/>
            </p:nvSpPr>
            <p:spPr>
              <a:xfrm>
                <a:off x="3448722" y="348071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533D01FD-C421-4410-AAC2-2223B79831C5}"/>
                  </a:ext>
                </a:extLst>
              </p:cNvPr>
              <p:cNvSpPr/>
              <p:nvPr/>
            </p:nvSpPr>
            <p:spPr>
              <a:xfrm>
                <a:off x="3473641" y="353352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C98C6673-CD8B-4072-818C-3272101C42F3}"/>
                  </a:ext>
                </a:extLst>
              </p:cNvPr>
              <p:cNvSpPr/>
              <p:nvPr/>
            </p:nvSpPr>
            <p:spPr>
              <a:xfrm>
                <a:off x="3285053" y="415293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949AA42-AECB-48B5-93BE-6A068EF75913}"/>
                  </a:ext>
                </a:extLst>
              </p:cNvPr>
              <p:cNvSpPr/>
              <p:nvPr/>
            </p:nvSpPr>
            <p:spPr>
              <a:xfrm>
                <a:off x="3312053" y="424604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4431B271-BBE3-4E08-8ECA-C4C900C9FAD7}"/>
                  </a:ext>
                </a:extLst>
              </p:cNvPr>
              <p:cNvSpPr/>
              <p:nvPr/>
            </p:nvSpPr>
            <p:spPr>
              <a:xfrm>
                <a:off x="3249940" y="42991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33334796-F6FD-46C3-AAD0-076C688F8F00}"/>
                  </a:ext>
                </a:extLst>
              </p:cNvPr>
              <p:cNvSpPr/>
              <p:nvPr/>
            </p:nvSpPr>
            <p:spPr>
              <a:xfrm>
                <a:off x="3285053" y="4372293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23E005B5-6C33-40CB-98FE-5C011B4AB127}"/>
                  </a:ext>
                </a:extLst>
              </p:cNvPr>
              <p:cNvSpPr/>
              <p:nvPr/>
            </p:nvSpPr>
            <p:spPr>
              <a:xfrm>
                <a:off x="3222940" y="438575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29A75B6A-5E2D-4E3B-B3C6-9629F10803BD}"/>
                  </a:ext>
                </a:extLst>
              </p:cNvPr>
              <p:cNvSpPr/>
              <p:nvPr/>
            </p:nvSpPr>
            <p:spPr>
              <a:xfrm>
                <a:off x="3231053" y="447859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楕円 119">
                <a:extLst>
                  <a:ext uri="{FF2B5EF4-FFF2-40B4-BE49-F238E27FC236}">
                    <a16:creationId xmlns:a16="http://schemas.microsoft.com/office/drawing/2014/main" id="{CBA8D1E9-81F7-48F0-9F1B-DFCA3280AF9A}"/>
                  </a:ext>
                </a:extLst>
              </p:cNvPr>
              <p:cNvSpPr/>
              <p:nvPr/>
            </p:nvSpPr>
            <p:spPr>
              <a:xfrm>
                <a:off x="3168940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192E2726-3EF5-4CF7-AAE4-61F7C5328B87}"/>
                  </a:ext>
                </a:extLst>
              </p:cNvPr>
              <p:cNvSpPr/>
              <p:nvPr/>
            </p:nvSpPr>
            <p:spPr>
              <a:xfrm>
                <a:off x="3168940" y="462441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楕円 121">
                <a:extLst>
                  <a:ext uri="{FF2B5EF4-FFF2-40B4-BE49-F238E27FC236}">
                    <a16:creationId xmlns:a16="http://schemas.microsoft.com/office/drawing/2014/main" id="{FC07DE9F-7170-4567-82CE-A76A58921B5F}"/>
                  </a:ext>
                </a:extLst>
              </p:cNvPr>
              <p:cNvSpPr/>
              <p:nvPr/>
            </p:nvSpPr>
            <p:spPr>
              <a:xfrm>
                <a:off x="4634523" y="3037318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6C868D26-F2DE-40BD-A8C2-C2A77BB5B904}"/>
                  </a:ext>
                </a:extLst>
              </p:cNvPr>
              <p:cNvSpPr/>
              <p:nvPr/>
            </p:nvSpPr>
            <p:spPr>
              <a:xfrm>
                <a:off x="4715898" y="312000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E6F8DEC9-EDB1-4D2A-83FD-C8047257CC78}"/>
                  </a:ext>
                </a:extLst>
              </p:cNvPr>
              <p:cNvSpPr/>
              <p:nvPr/>
            </p:nvSpPr>
            <p:spPr>
              <a:xfrm>
                <a:off x="4666868" y="325270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3EBD2C69-922D-4629-BC7A-CE0F580C9250}"/>
                  </a:ext>
                </a:extLst>
              </p:cNvPr>
              <p:cNvSpPr/>
              <p:nvPr/>
            </p:nvSpPr>
            <p:spPr>
              <a:xfrm>
                <a:off x="4727528" y="31959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E273F27B-7788-413A-A2B1-51CB1292C24B}"/>
                  </a:ext>
                </a:extLst>
              </p:cNvPr>
              <p:cNvSpPr/>
              <p:nvPr/>
            </p:nvSpPr>
            <p:spPr>
              <a:xfrm>
                <a:off x="4725341" y="332869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CD127535-E687-49E7-AC5E-B5AFABC06D4C}"/>
                  </a:ext>
                </a:extLst>
              </p:cNvPr>
              <p:cNvSpPr/>
              <p:nvPr/>
            </p:nvSpPr>
            <p:spPr>
              <a:xfrm>
                <a:off x="4681998" y="338179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AC8FA63C-8E2E-4D48-B52C-74F8FF816076}"/>
                  </a:ext>
                </a:extLst>
              </p:cNvPr>
              <p:cNvSpPr/>
              <p:nvPr/>
            </p:nvSpPr>
            <p:spPr>
              <a:xfrm>
                <a:off x="4752341" y="344485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楕円 128">
                <a:extLst>
                  <a:ext uri="{FF2B5EF4-FFF2-40B4-BE49-F238E27FC236}">
                    <a16:creationId xmlns:a16="http://schemas.microsoft.com/office/drawing/2014/main" id="{C99F3D81-8F42-4B94-B9B4-B05FABBAF24B}"/>
                  </a:ext>
                </a:extLst>
              </p:cNvPr>
              <p:cNvSpPr/>
              <p:nvPr/>
            </p:nvSpPr>
            <p:spPr>
              <a:xfrm>
                <a:off x="4688523" y="3498752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419193A8-3041-4AEC-83AB-319C77630973}"/>
                  </a:ext>
                </a:extLst>
              </p:cNvPr>
              <p:cNvSpPr/>
              <p:nvPr/>
            </p:nvSpPr>
            <p:spPr>
              <a:xfrm>
                <a:off x="4806341" y="4165919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114547AE-5D52-4D62-80E5-4F65E94D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2556077"/>
                <a:ext cx="109998" cy="47534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矢印コネクタ 131">
                <a:extLst>
                  <a:ext uri="{FF2B5EF4-FFF2-40B4-BE49-F238E27FC236}">
                    <a16:creationId xmlns:a16="http://schemas.microsoft.com/office/drawing/2014/main" id="{46E736B1-E55D-41DA-A3D3-76464FC8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311" y="4697127"/>
                <a:ext cx="102132" cy="3859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79145DF6-8558-4ACB-9AF5-22A82BEA93C1}"/>
                  </a:ext>
                </a:extLst>
              </p:cNvPr>
              <p:cNvSpPr/>
              <p:nvPr/>
            </p:nvSpPr>
            <p:spPr>
              <a:xfrm>
                <a:off x="4779341" y="4239296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40225B27-A51A-4162-826F-72C19925B417}"/>
                  </a:ext>
                </a:extLst>
              </p:cNvPr>
              <p:cNvSpPr/>
              <p:nvPr/>
            </p:nvSpPr>
            <p:spPr>
              <a:xfrm>
                <a:off x="4833341" y="4282784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15EC5BE3-E70A-4D64-96D7-A6B3E16C928D}"/>
                  </a:ext>
                </a:extLst>
              </p:cNvPr>
              <p:cNvSpPr/>
              <p:nvPr/>
            </p:nvSpPr>
            <p:spPr>
              <a:xfrm>
                <a:off x="4806341" y="435697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楕円 135">
                <a:extLst>
                  <a:ext uri="{FF2B5EF4-FFF2-40B4-BE49-F238E27FC236}">
                    <a16:creationId xmlns:a16="http://schemas.microsoft.com/office/drawing/2014/main" id="{3E022506-8119-4730-AEE1-AB3F362F258E}"/>
                  </a:ext>
                </a:extLst>
              </p:cNvPr>
              <p:cNvSpPr/>
              <p:nvPr/>
            </p:nvSpPr>
            <p:spPr>
              <a:xfrm>
                <a:off x="4884377" y="4390111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B363F514-2BC8-4C01-B2CF-D0F5FA26B723}"/>
                  </a:ext>
                </a:extLst>
              </p:cNvPr>
              <p:cNvSpPr/>
              <p:nvPr/>
            </p:nvSpPr>
            <p:spPr>
              <a:xfrm>
                <a:off x="4833341" y="448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6679B389-CB4E-472C-BE12-654F937D503E}"/>
                  </a:ext>
                </a:extLst>
              </p:cNvPr>
              <p:cNvSpPr/>
              <p:nvPr/>
            </p:nvSpPr>
            <p:spPr>
              <a:xfrm>
                <a:off x="4884377" y="4531617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049CE393-47AF-4FB6-87C7-5C3A85B30C2A}"/>
                  </a:ext>
                </a:extLst>
              </p:cNvPr>
              <p:cNvSpPr/>
              <p:nvPr/>
            </p:nvSpPr>
            <p:spPr>
              <a:xfrm>
                <a:off x="4860341" y="4585665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183B460B-8407-4CE8-AEFC-70376106840B}"/>
                  </a:ext>
                </a:extLst>
              </p:cNvPr>
              <p:cNvSpPr/>
              <p:nvPr/>
            </p:nvSpPr>
            <p:spPr>
              <a:xfrm>
                <a:off x="4884377" y="464949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AA8AC71-B2F1-48C8-98E6-A97B3D7784BD}"/>
                </a:ext>
              </a:extLst>
            </p:cNvPr>
            <p:cNvSpPr txBox="1"/>
            <p:nvPr/>
          </p:nvSpPr>
          <p:spPr>
            <a:xfrm>
              <a:off x="4661523" y="2424318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FF5705B9-FCBE-4557-AB0B-EC13A3E6119B}"/>
                </a:ext>
              </a:extLst>
            </p:cNvPr>
            <p:cNvSpPr txBox="1"/>
            <p:nvPr/>
          </p:nvSpPr>
          <p:spPr>
            <a:xfrm>
              <a:off x="2511636" y="327080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1978FCF-8A4A-43DA-A3C4-77B332A06F73}"/>
              </a:ext>
            </a:extLst>
          </p:cNvPr>
          <p:cNvGrpSpPr/>
          <p:nvPr/>
        </p:nvGrpSpPr>
        <p:grpSpPr>
          <a:xfrm>
            <a:off x="457288" y="3662490"/>
            <a:ext cx="3653549" cy="2290130"/>
            <a:chOff x="457288" y="3662490"/>
            <a:chExt cx="3653549" cy="2290130"/>
          </a:xfrm>
        </p:grpSpPr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5D9D7A7B-2296-4690-AD2E-D6B85C54D346}"/>
                </a:ext>
              </a:extLst>
            </p:cNvPr>
            <p:cNvGrpSpPr/>
            <p:nvPr/>
          </p:nvGrpSpPr>
          <p:grpSpPr>
            <a:xfrm>
              <a:off x="457288" y="3972160"/>
              <a:ext cx="3653549" cy="1980460"/>
              <a:chOff x="782077" y="3110947"/>
              <a:chExt cx="7119732" cy="3508506"/>
            </a:xfrm>
          </p:grpSpPr>
          <p:sp>
            <p:nvSpPr>
              <p:cNvPr id="262" name="直方体 261">
                <a:extLst>
                  <a:ext uri="{FF2B5EF4-FFF2-40B4-BE49-F238E27FC236}">
                    <a16:creationId xmlns:a16="http://schemas.microsoft.com/office/drawing/2014/main" id="{BDDD4A06-D0FD-41A7-9DE8-6397961342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直方体 262">
                <a:extLst>
                  <a:ext uri="{FF2B5EF4-FFF2-40B4-BE49-F238E27FC236}">
                    <a16:creationId xmlns:a16="http://schemas.microsoft.com/office/drawing/2014/main" id="{9FF84146-C3DF-42C7-B5EF-6FCB4CE6ECB6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4" name="直方体 263">
                <a:extLst>
                  <a:ext uri="{FF2B5EF4-FFF2-40B4-BE49-F238E27FC236}">
                    <a16:creationId xmlns:a16="http://schemas.microsoft.com/office/drawing/2014/main" id="{98F0260B-7750-4D10-83AD-ED1EFF4AA034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65" name="直線コネクタ 264">
                <a:extLst>
                  <a:ext uri="{FF2B5EF4-FFF2-40B4-BE49-F238E27FC236}">
                    <a16:creationId xmlns:a16="http://schemas.microsoft.com/office/drawing/2014/main" id="{9D51F125-1BF0-4424-8CD4-1EB348AA316C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直線コネクタ 265">
                <a:extLst>
                  <a:ext uri="{FF2B5EF4-FFF2-40B4-BE49-F238E27FC236}">
                    <a16:creationId xmlns:a16="http://schemas.microsoft.com/office/drawing/2014/main" id="{C41BDB5A-C400-4732-AA5C-40CAAA66D57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直線コネクタ 266">
                <a:extLst>
                  <a:ext uri="{FF2B5EF4-FFF2-40B4-BE49-F238E27FC236}">
                    <a16:creationId xmlns:a16="http://schemas.microsoft.com/office/drawing/2014/main" id="{7DC4E3EE-2623-44AF-960B-0C7EE0DCFDAD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F87CEF4E-E86C-4334-BEC9-1D9C988DF016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5B51FD32-9FBF-4EBE-89D8-D86ECD8C4FC0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AA481787-0342-42F8-82C7-97E5AAC2A16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1D1BF02-92B5-407D-B1A5-EAAFA53836BF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889D8925-D639-48C2-B9FA-43A83FA1110B}"/>
                </a:ext>
              </a:extLst>
            </p:cNvPr>
            <p:cNvSpPr/>
            <p:nvPr/>
          </p:nvSpPr>
          <p:spPr>
            <a:xfrm>
              <a:off x="1716343" y="430153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楕円 229">
              <a:extLst>
                <a:ext uri="{FF2B5EF4-FFF2-40B4-BE49-F238E27FC236}">
                  <a16:creationId xmlns:a16="http://schemas.microsoft.com/office/drawing/2014/main" id="{72D48B25-0A92-4DD0-889D-CD51B8CD494A}"/>
                </a:ext>
              </a:extLst>
            </p:cNvPr>
            <p:cNvSpPr/>
            <p:nvPr/>
          </p:nvSpPr>
          <p:spPr>
            <a:xfrm>
              <a:off x="1652404" y="451997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FEA31928-56F5-4566-87D8-5C520D4DE4A5}"/>
                </a:ext>
              </a:extLst>
            </p:cNvPr>
            <p:cNvSpPr/>
            <p:nvPr/>
          </p:nvSpPr>
          <p:spPr>
            <a:xfrm>
              <a:off x="1598404" y="471888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D9C7B640-9527-4CD8-A6C3-548763270A8E}"/>
                </a:ext>
              </a:extLst>
            </p:cNvPr>
            <p:cNvSpPr/>
            <p:nvPr/>
          </p:nvSpPr>
          <p:spPr>
            <a:xfrm>
              <a:off x="1623323" y="477169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23819831-8E06-470D-8C54-019ED859EC45}"/>
                </a:ext>
              </a:extLst>
            </p:cNvPr>
            <p:cNvSpPr/>
            <p:nvPr/>
          </p:nvSpPr>
          <p:spPr>
            <a:xfrm>
              <a:off x="1434735" y="539111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46D6AE73-7B7C-4FB1-ADDC-EEE5EEEEB6D5}"/>
                </a:ext>
              </a:extLst>
            </p:cNvPr>
            <p:cNvSpPr/>
            <p:nvPr/>
          </p:nvSpPr>
          <p:spPr>
            <a:xfrm>
              <a:off x="1461735" y="5484215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FB9A3E5F-727F-4E60-B729-09322084C093}"/>
                </a:ext>
              </a:extLst>
            </p:cNvPr>
            <p:cNvSpPr/>
            <p:nvPr/>
          </p:nvSpPr>
          <p:spPr>
            <a:xfrm>
              <a:off x="1372622" y="562393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楕円 241">
              <a:extLst>
                <a:ext uri="{FF2B5EF4-FFF2-40B4-BE49-F238E27FC236}">
                  <a16:creationId xmlns:a16="http://schemas.microsoft.com/office/drawing/2014/main" id="{340634CC-F83C-4046-B17A-FD32E171E44C}"/>
                </a:ext>
              </a:extLst>
            </p:cNvPr>
            <p:cNvSpPr/>
            <p:nvPr/>
          </p:nvSpPr>
          <p:spPr>
            <a:xfrm>
              <a:off x="1318622" y="586258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BF93FD00-7E93-4BE2-AC20-8E8CEBFB58D1}"/>
                </a:ext>
              </a:extLst>
            </p:cNvPr>
            <p:cNvSpPr/>
            <p:nvPr/>
          </p:nvSpPr>
          <p:spPr>
            <a:xfrm>
              <a:off x="2784205" y="4275490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楕円 245">
              <a:extLst>
                <a:ext uri="{FF2B5EF4-FFF2-40B4-BE49-F238E27FC236}">
                  <a16:creationId xmlns:a16="http://schemas.microsoft.com/office/drawing/2014/main" id="{4A58CD9D-5631-4FCF-B4A7-6A710E08C5B9}"/>
                </a:ext>
              </a:extLst>
            </p:cNvPr>
            <p:cNvSpPr/>
            <p:nvPr/>
          </p:nvSpPr>
          <p:spPr>
            <a:xfrm>
              <a:off x="2877210" y="44341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楕円 246">
              <a:extLst>
                <a:ext uri="{FF2B5EF4-FFF2-40B4-BE49-F238E27FC236}">
                  <a16:creationId xmlns:a16="http://schemas.microsoft.com/office/drawing/2014/main" id="{A7B44312-57F7-43D0-97D7-22863D74A100}"/>
                </a:ext>
              </a:extLst>
            </p:cNvPr>
            <p:cNvSpPr/>
            <p:nvPr/>
          </p:nvSpPr>
          <p:spPr>
            <a:xfrm>
              <a:off x="2875023" y="456687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0" name="楕円 249">
              <a:extLst>
                <a:ext uri="{FF2B5EF4-FFF2-40B4-BE49-F238E27FC236}">
                  <a16:creationId xmlns:a16="http://schemas.microsoft.com/office/drawing/2014/main" id="{6EA883CA-9FE4-4959-80F4-08A85F28B747}"/>
                </a:ext>
              </a:extLst>
            </p:cNvPr>
            <p:cNvSpPr/>
            <p:nvPr/>
          </p:nvSpPr>
          <p:spPr>
            <a:xfrm>
              <a:off x="2838205" y="4736924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楕円 250">
              <a:extLst>
                <a:ext uri="{FF2B5EF4-FFF2-40B4-BE49-F238E27FC236}">
                  <a16:creationId xmlns:a16="http://schemas.microsoft.com/office/drawing/2014/main" id="{3EEB3879-C22F-48D8-8FEF-33902692CDC5}"/>
                </a:ext>
              </a:extLst>
            </p:cNvPr>
            <p:cNvSpPr/>
            <p:nvPr/>
          </p:nvSpPr>
          <p:spPr>
            <a:xfrm>
              <a:off x="2956023" y="5404091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221BED82-DB7E-48F1-82FF-6A07C81C2D35}"/>
                </a:ext>
              </a:extLst>
            </p:cNvPr>
            <p:cNvSpPr/>
            <p:nvPr/>
          </p:nvSpPr>
          <p:spPr>
            <a:xfrm>
              <a:off x="2956023" y="559514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楕円 256">
              <a:extLst>
                <a:ext uri="{FF2B5EF4-FFF2-40B4-BE49-F238E27FC236}">
                  <a16:creationId xmlns:a16="http://schemas.microsoft.com/office/drawing/2014/main" id="{1C0E5280-C161-4064-94A7-2F57AB8DDE6E}"/>
                </a:ext>
              </a:extLst>
            </p:cNvPr>
            <p:cNvSpPr/>
            <p:nvPr/>
          </p:nvSpPr>
          <p:spPr>
            <a:xfrm>
              <a:off x="3034059" y="5769789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楕円 258">
              <a:extLst>
                <a:ext uri="{FF2B5EF4-FFF2-40B4-BE49-F238E27FC236}">
                  <a16:creationId xmlns:a16="http://schemas.microsoft.com/office/drawing/2014/main" id="{859EFAD1-B7BE-4A69-A00C-50BA3176163D}"/>
                </a:ext>
              </a:extLst>
            </p:cNvPr>
            <p:cNvSpPr/>
            <p:nvPr/>
          </p:nvSpPr>
          <p:spPr>
            <a:xfrm>
              <a:off x="3034059" y="5887662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テキスト ボックス 259">
              <a:extLst>
                <a:ext uri="{FF2B5EF4-FFF2-40B4-BE49-F238E27FC236}">
                  <a16:creationId xmlns:a16="http://schemas.microsoft.com/office/drawing/2014/main" id="{786B7E2B-07FE-49B1-AF8E-C88B133E4D0C}"/>
                </a:ext>
              </a:extLst>
            </p:cNvPr>
            <p:cNvSpPr txBox="1"/>
            <p:nvPr/>
          </p:nvSpPr>
          <p:spPr>
            <a:xfrm>
              <a:off x="2811205" y="3662490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テキスト ボックス 260">
              <a:extLst>
                <a:ext uri="{FF2B5EF4-FFF2-40B4-BE49-F238E27FC236}">
                  <a16:creationId xmlns:a16="http://schemas.microsoft.com/office/drawing/2014/main" id="{165C35F5-8BB7-4CD0-9DFB-56CFF1906521}"/>
                </a:ext>
              </a:extLst>
            </p:cNvPr>
            <p:cNvSpPr txBox="1"/>
            <p:nvPr/>
          </p:nvSpPr>
          <p:spPr>
            <a:xfrm>
              <a:off x="661318" y="4508981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8FE78E8-180B-41F9-B6D5-8684564D06F6}"/>
              </a:ext>
            </a:extLst>
          </p:cNvPr>
          <p:cNvGrpSpPr/>
          <p:nvPr/>
        </p:nvGrpSpPr>
        <p:grpSpPr>
          <a:xfrm>
            <a:off x="4735207" y="3706005"/>
            <a:ext cx="3653549" cy="2290130"/>
            <a:chOff x="4735207" y="3706005"/>
            <a:chExt cx="3653549" cy="2290130"/>
          </a:xfrm>
        </p:grpSpPr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7CDDDA6F-61BD-4201-AD02-186748DDBD50}"/>
                </a:ext>
              </a:extLst>
            </p:cNvPr>
            <p:cNvGrpSpPr/>
            <p:nvPr/>
          </p:nvGrpSpPr>
          <p:grpSpPr>
            <a:xfrm>
              <a:off x="4735207" y="4015675"/>
              <a:ext cx="3653549" cy="1980460"/>
              <a:chOff x="782077" y="3110947"/>
              <a:chExt cx="7119732" cy="3508506"/>
            </a:xfrm>
          </p:grpSpPr>
          <p:sp>
            <p:nvSpPr>
              <p:cNvPr id="292" name="直方体 291">
                <a:extLst>
                  <a:ext uri="{FF2B5EF4-FFF2-40B4-BE49-F238E27FC236}">
                    <a16:creationId xmlns:a16="http://schemas.microsoft.com/office/drawing/2014/main" id="{1C34AE69-5EA8-4966-ABF4-EEB97793DB34}"/>
                  </a:ext>
                </a:extLst>
              </p:cNvPr>
              <p:cNvSpPr/>
              <p:nvPr/>
            </p:nvSpPr>
            <p:spPr>
              <a:xfrm>
                <a:off x="782077" y="5104331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直方体 292">
                <a:extLst>
                  <a:ext uri="{FF2B5EF4-FFF2-40B4-BE49-F238E27FC236}">
                    <a16:creationId xmlns:a16="http://schemas.microsoft.com/office/drawing/2014/main" id="{33760854-F1AA-4E17-A228-EF57B654FF37}"/>
                  </a:ext>
                </a:extLst>
              </p:cNvPr>
              <p:cNvSpPr/>
              <p:nvPr/>
            </p:nvSpPr>
            <p:spPr>
              <a:xfrm>
                <a:off x="782078" y="3772487"/>
                <a:ext cx="7116417" cy="2171113"/>
              </a:xfrm>
              <a:prstGeom prst="cube">
                <a:avLst>
                  <a:gd name="adj" fmla="val 38497"/>
                </a:avLst>
              </a:prstGeom>
              <a:solidFill>
                <a:srgbClr val="00FFFF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直方体 293">
                <a:extLst>
                  <a:ext uri="{FF2B5EF4-FFF2-40B4-BE49-F238E27FC236}">
                    <a16:creationId xmlns:a16="http://schemas.microsoft.com/office/drawing/2014/main" id="{9503E715-47F1-4853-A178-17F86E06C8DB}"/>
                  </a:ext>
                </a:extLst>
              </p:cNvPr>
              <p:cNvSpPr/>
              <p:nvPr/>
            </p:nvSpPr>
            <p:spPr>
              <a:xfrm>
                <a:off x="782078" y="3110947"/>
                <a:ext cx="7116417" cy="1500809"/>
              </a:xfrm>
              <a:prstGeom prst="cube">
                <a:avLst>
                  <a:gd name="adj" fmla="val 55464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293015FD-BC2B-47A9-8BAD-A1A08421D895}"/>
                  </a:ext>
                </a:extLst>
              </p:cNvPr>
              <p:cNvCxnSpPr/>
              <p:nvPr/>
            </p:nvCxnSpPr>
            <p:spPr>
              <a:xfrm>
                <a:off x="1616965" y="3110947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>
                <a:extLst>
                  <a:ext uri="{FF2B5EF4-FFF2-40B4-BE49-F238E27FC236}">
                    <a16:creationId xmlns:a16="http://schemas.microsoft.com/office/drawing/2014/main" id="{F1E85908-68CB-4C9B-917A-DE7ED337D38A}"/>
                  </a:ext>
                </a:extLst>
              </p:cNvPr>
              <p:cNvCxnSpPr/>
              <p:nvPr/>
            </p:nvCxnSpPr>
            <p:spPr>
              <a:xfrm>
                <a:off x="1626904" y="5104331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0D5648BA-74BA-4F8F-BA36-988A92F924DB}"/>
                  </a:ext>
                </a:extLst>
              </p:cNvPr>
              <p:cNvCxnSpPr/>
              <p:nvPr/>
            </p:nvCxnSpPr>
            <p:spPr>
              <a:xfrm flipH="1">
                <a:off x="782077" y="377686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>
                <a:extLst>
                  <a:ext uri="{FF2B5EF4-FFF2-40B4-BE49-F238E27FC236}">
                    <a16:creationId xmlns:a16="http://schemas.microsoft.com/office/drawing/2014/main" id="{7CB918A0-AFDC-48DD-B18C-E3FC8B1FAC8B}"/>
                  </a:ext>
                </a:extLst>
              </p:cNvPr>
              <p:cNvCxnSpPr/>
              <p:nvPr/>
            </p:nvCxnSpPr>
            <p:spPr>
              <a:xfrm flipH="1">
                <a:off x="782077" y="5794504"/>
                <a:ext cx="834888" cy="824949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>
                <a:extLst>
                  <a:ext uri="{FF2B5EF4-FFF2-40B4-BE49-F238E27FC236}">
                    <a16:creationId xmlns:a16="http://schemas.microsoft.com/office/drawing/2014/main" id="{D089F827-833A-452D-80F1-CE29CD59B5A6}"/>
                  </a:ext>
                </a:extLst>
              </p:cNvPr>
              <p:cNvCxnSpPr/>
              <p:nvPr/>
            </p:nvCxnSpPr>
            <p:spPr>
              <a:xfrm>
                <a:off x="1616965" y="378680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>
                <a:extLst>
                  <a:ext uri="{FF2B5EF4-FFF2-40B4-BE49-F238E27FC236}">
                    <a16:creationId xmlns:a16="http://schemas.microsoft.com/office/drawing/2014/main" id="{3DFA1628-2F8F-4C7A-BF6C-48CCAA75BB82}"/>
                  </a:ext>
                </a:extLst>
              </p:cNvPr>
              <p:cNvCxnSpPr/>
              <p:nvPr/>
            </p:nvCxnSpPr>
            <p:spPr>
              <a:xfrm>
                <a:off x="1620280" y="5787888"/>
                <a:ext cx="6281529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68A302-6B25-4F61-AE94-6EFD5F31CB9E}"/>
                  </a:ext>
                </a:extLst>
              </p:cNvPr>
              <p:cNvCxnSpPr/>
              <p:nvPr/>
            </p:nvCxnSpPr>
            <p:spPr>
              <a:xfrm>
                <a:off x="1626904" y="4607373"/>
                <a:ext cx="0" cy="66592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8E1DBBEC-85A4-4942-813D-60AA88131846}"/>
                </a:ext>
              </a:extLst>
            </p:cNvPr>
            <p:cNvSpPr/>
            <p:nvPr/>
          </p:nvSpPr>
          <p:spPr>
            <a:xfrm>
              <a:off x="5994262" y="434504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楕円 274">
              <a:extLst>
                <a:ext uri="{FF2B5EF4-FFF2-40B4-BE49-F238E27FC236}">
                  <a16:creationId xmlns:a16="http://schemas.microsoft.com/office/drawing/2014/main" id="{533E11A2-F5D5-4827-A6A9-F323B2E20DC4}"/>
                </a:ext>
              </a:extLst>
            </p:cNvPr>
            <p:cNvSpPr/>
            <p:nvPr/>
          </p:nvSpPr>
          <p:spPr>
            <a:xfrm>
              <a:off x="5930323" y="456349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楕円 275">
              <a:extLst>
                <a:ext uri="{FF2B5EF4-FFF2-40B4-BE49-F238E27FC236}">
                  <a16:creationId xmlns:a16="http://schemas.microsoft.com/office/drawing/2014/main" id="{294BD061-907A-4949-89C7-2B2D975EF173}"/>
                </a:ext>
              </a:extLst>
            </p:cNvPr>
            <p:cNvSpPr/>
            <p:nvPr/>
          </p:nvSpPr>
          <p:spPr>
            <a:xfrm>
              <a:off x="5876323" y="476240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DB3E9CBB-E19E-482A-8DA2-2DFC02C233A3}"/>
                </a:ext>
              </a:extLst>
            </p:cNvPr>
            <p:cNvSpPr/>
            <p:nvPr/>
          </p:nvSpPr>
          <p:spPr>
            <a:xfrm>
              <a:off x="5901242" y="481521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215A2CEC-225B-427E-B312-CFD91CA3673A}"/>
                </a:ext>
              </a:extLst>
            </p:cNvPr>
            <p:cNvSpPr/>
            <p:nvPr/>
          </p:nvSpPr>
          <p:spPr>
            <a:xfrm>
              <a:off x="5712654" y="543462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CD0EDBFB-9F61-4CF6-915B-9652D3FECE4A}"/>
                </a:ext>
              </a:extLst>
            </p:cNvPr>
            <p:cNvSpPr/>
            <p:nvPr/>
          </p:nvSpPr>
          <p:spPr>
            <a:xfrm>
              <a:off x="5739654" y="5527730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B0AF0167-5321-4354-9055-B444358813BC}"/>
                </a:ext>
              </a:extLst>
            </p:cNvPr>
            <p:cNvSpPr/>
            <p:nvPr/>
          </p:nvSpPr>
          <p:spPr>
            <a:xfrm>
              <a:off x="5650541" y="566744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A6EF4239-20E6-404F-BD08-92AABF808485}"/>
                </a:ext>
              </a:extLst>
            </p:cNvPr>
            <p:cNvSpPr/>
            <p:nvPr/>
          </p:nvSpPr>
          <p:spPr>
            <a:xfrm>
              <a:off x="5596541" y="5906101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6985C43E-3DBC-456A-AB27-2383CB2E9461}"/>
                </a:ext>
              </a:extLst>
            </p:cNvPr>
            <p:cNvSpPr/>
            <p:nvPr/>
          </p:nvSpPr>
          <p:spPr>
            <a:xfrm>
              <a:off x="7062124" y="4319005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04456412-585E-4C6F-A917-0682E10648EF}"/>
                </a:ext>
              </a:extLst>
            </p:cNvPr>
            <p:cNvSpPr/>
            <p:nvPr/>
          </p:nvSpPr>
          <p:spPr>
            <a:xfrm>
              <a:off x="7155129" y="44776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楕円 283">
              <a:extLst>
                <a:ext uri="{FF2B5EF4-FFF2-40B4-BE49-F238E27FC236}">
                  <a16:creationId xmlns:a16="http://schemas.microsoft.com/office/drawing/2014/main" id="{709B090E-C780-445E-889B-149EA78E412B}"/>
                </a:ext>
              </a:extLst>
            </p:cNvPr>
            <p:cNvSpPr/>
            <p:nvPr/>
          </p:nvSpPr>
          <p:spPr>
            <a:xfrm>
              <a:off x="7152942" y="461038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5" name="楕円 284">
              <a:extLst>
                <a:ext uri="{FF2B5EF4-FFF2-40B4-BE49-F238E27FC236}">
                  <a16:creationId xmlns:a16="http://schemas.microsoft.com/office/drawing/2014/main" id="{E10985D0-3A90-47E9-920E-1C813C77BCBD}"/>
                </a:ext>
              </a:extLst>
            </p:cNvPr>
            <p:cNvSpPr/>
            <p:nvPr/>
          </p:nvSpPr>
          <p:spPr>
            <a:xfrm>
              <a:off x="7116124" y="4780439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6" name="楕円 285">
              <a:extLst>
                <a:ext uri="{FF2B5EF4-FFF2-40B4-BE49-F238E27FC236}">
                  <a16:creationId xmlns:a16="http://schemas.microsoft.com/office/drawing/2014/main" id="{05F95394-25E5-466A-BA61-B87B0A2E0ECD}"/>
                </a:ext>
              </a:extLst>
            </p:cNvPr>
            <p:cNvSpPr/>
            <p:nvPr/>
          </p:nvSpPr>
          <p:spPr>
            <a:xfrm>
              <a:off x="7233942" y="5447606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楕円 286">
              <a:extLst>
                <a:ext uri="{FF2B5EF4-FFF2-40B4-BE49-F238E27FC236}">
                  <a16:creationId xmlns:a16="http://schemas.microsoft.com/office/drawing/2014/main" id="{03D9889B-D696-4F89-B332-17F0A735BD86}"/>
                </a:ext>
              </a:extLst>
            </p:cNvPr>
            <p:cNvSpPr/>
            <p:nvPr/>
          </p:nvSpPr>
          <p:spPr>
            <a:xfrm>
              <a:off x="7233942" y="563866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楕円 287">
              <a:extLst>
                <a:ext uri="{FF2B5EF4-FFF2-40B4-BE49-F238E27FC236}">
                  <a16:creationId xmlns:a16="http://schemas.microsoft.com/office/drawing/2014/main" id="{ED65E17D-E029-4ED2-B774-866D46C44BEA}"/>
                </a:ext>
              </a:extLst>
            </p:cNvPr>
            <p:cNvSpPr/>
            <p:nvPr/>
          </p:nvSpPr>
          <p:spPr>
            <a:xfrm>
              <a:off x="7311978" y="5813304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D82F20B4-B94F-4272-BBCD-DDE7412951F5}"/>
                </a:ext>
              </a:extLst>
            </p:cNvPr>
            <p:cNvSpPr/>
            <p:nvPr/>
          </p:nvSpPr>
          <p:spPr>
            <a:xfrm>
              <a:off x="7311978" y="5931177"/>
              <a:ext cx="54000" cy="5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テキスト ボックス 289">
              <a:extLst>
                <a:ext uri="{FF2B5EF4-FFF2-40B4-BE49-F238E27FC236}">
                  <a16:creationId xmlns:a16="http://schemas.microsoft.com/office/drawing/2014/main" id="{D29F4765-C4BC-492A-887E-A4F86B33E14E}"/>
                </a:ext>
              </a:extLst>
            </p:cNvPr>
            <p:cNvSpPr txBox="1"/>
            <p:nvPr/>
          </p:nvSpPr>
          <p:spPr>
            <a:xfrm>
              <a:off x="7089124" y="3706005"/>
              <a:ext cx="1140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>
                  <a:solidFill>
                    <a:sysClr val="windowText" lastClr="000000"/>
                  </a:solidFill>
                </a:rPr>
                <a:t>潜像核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(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Ag</a:t>
              </a:r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)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E016A7CB-B4D8-4986-AB4B-BBE6B96D7A40}"/>
                </a:ext>
              </a:extLst>
            </p:cNvPr>
            <p:cNvSpPr txBox="1"/>
            <p:nvPr/>
          </p:nvSpPr>
          <p:spPr>
            <a:xfrm>
              <a:off x="4939237" y="4552496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solidFill>
                    <a:srgbClr val="FF0000"/>
                  </a:solidFill>
                </a:rPr>
                <a:t>AgBr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940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5DA6A6F-949A-4CAE-AACC-1A2D1CB283C7}"/>
              </a:ext>
            </a:extLst>
          </p:cNvPr>
          <p:cNvGrpSpPr/>
          <p:nvPr/>
        </p:nvGrpSpPr>
        <p:grpSpPr>
          <a:xfrm>
            <a:off x="203752" y="377521"/>
            <a:ext cx="8736496" cy="5379592"/>
            <a:chOff x="203752" y="377521"/>
            <a:chExt cx="8736496" cy="537959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24AA68A-383C-41B6-BF26-DF17D9006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6"/>
            <a:stretch/>
          </p:blipFill>
          <p:spPr>
            <a:xfrm>
              <a:off x="203752" y="377521"/>
              <a:ext cx="8736496" cy="5148802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ABC3FD-CDED-4C15-A143-7E3A23BF938D}"/>
                </a:ext>
              </a:extLst>
            </p:cNvPr>
            <p:cNvSpPr txBox="1"/>
            <p:nvPr/>
          </p:nvSpPr>
          <p:spPr>
            <a:xfrm>
              <a:off x="2423640" y="5418559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P10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1578A1E-A918-4D17-BF4D-15695443B57B}"/>
              </a:ext>
            </a:extLst>
          </p:cNvPr>
          <p:cNvSpPr/>
          <p:nvPr/>
        </p:nvSpPr>
        <p:spPr>
          <a:xfrm>
            <a:off x="2613991" y="5649349"/>
            <a:ext cx="4149065" cy="363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95DC6E6-36DD-4A1B-8722-D7E9132A8575}"/>
              </a:ext>
            </a:extLst>
          </p:cNvPr>
          <p:cNvGrpSpPr/>
          <p:nvPr/>
        </p:nvGrpSpPr>
        <p:grpSpPr>
          <a:xfrm>
            <a:off x="-516837" y="631112"/>
            <a:ext cx="4373219" cy="5200149"/>
            <a:chOff x="129207" y="529025"/>
            <a:chExt cx="4373219" cy="5200149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091FFC4-DE22-49D6-806B-06E12D6D8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r="45980" b="3048"/>
            <a:stretch/>
          </p:blipFill>
          <p:spPr>
            <a:xfrm>
              <a:off x="129207" y="529025"/>
              <a:ext cx="4373219" cy="498719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2791F6B-B005-4D1C-913F-93DF58D82B3E}"/>
                </a:ext>
              </a:extLst>
            </p:cNvPr>
            <p:cNvSpPr txBox="1"/>
            <p:nvPr/>
          </p:nvSpPr>
          <p:spPr>
            <a:xfrm>
              <a:off x="146985" y="539062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09A5DDB-076C-4A09-9277-3F582C9ADE74}"/>
              </a:ext>
            </a:extLst>
          </p:cNvPr>
          <p:cNvGrpSpPr/>
          <p:nvPr/>
        </p:nvGrpSpPr>
        <p:grpSpPr>
          <a:xfrm>
            <a:off x="4346269" y="572704"/>
            <a:ext cx="4337662" cy="5333280"/>
            <a:chOff x="4346269" y="572704"/>
            <a:chExt cx="4337662" cy="5333280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AA93718-CE05-45C2-93F4-5BF32D46B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05" t="1309"/>
            <a:stretch/>
          </p:blipFill>
          <p:spPr>
            <a:xfrm>
              <a:off x="4403035" y="572704"/>
              <a:ext cx="4224130" cy="5076645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0081A04-259F-406E-83C2-F5251EF8A4B5}"/>
                </a:ext>
              </a:extLst>
            </p:cNvPr>
            <p:cNvSpPr txBox="1"/>
            <p:nvPr/>
          </p:nvSpPr>
          <p:spPr>
            <a:xfrm>
              <a:off x="4346269" y="5567430"/>
              <a:ext cx="4337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solidFill>
                    <a:sysClr val="windowText" lastClr="000000"/>
                  </a:solidFill>
                </a:rPr>
                <a:t>Y. Endo, Master. Thesis, Gifu University (2017) P33</a:t>
              </a:r>
              <a:endParaRPr kumimoji="1" lang="ja-JP" altLang="en-US" sz="16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13566</TotalTime>
  <Words>271</Words>
  <Application>Microsoft Office PowerPoint</Application>
  <PresentationFormat>画面に合わせる (4:3)</PresentationFormat>
  <Paragraphs>62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游ゴシック</vt:lpstr>
      <vt:lpstr>游ゴシック Light</vt:lpstr>
      <vt:lpstr>游明朝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GTR</dc:creator>
  <cp:lastModifiedBy>GTR</cp:lastModifiedBy>
  <cp:revision>34</cp:revision>
  <dcterms:created xsi:type="dcterms:W3CDTF">2017-05-28T13:28:46Z</dcterms:created>
  <dcterms:modified xsi:type="dcterms:W3CDTF">2017-12-04T07:20:41Z</dcterms:modified>
</cp:coreProperties>
</file>