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68" r:id="rId19"/>
    <p:sldId id="275" r:id="rId20"/>
    <p:sldId id="269" r:id="rId21"/>
    <p:sldId id="276" r:id="rId22"/>
    <p:sldId id="270" r:id="rId23"/>
    <p:sldId id="277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TR\Documents\E07\&#30495;&#31354;&#2423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0"/>
              <a:t>#117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'#117_カセット6_ゲージ2'!$D$4:$D$11</c:f>
              <c:numCache>
                <c:formatCode>General</c:formatCode>
                <c:ptCount val="8"/>
                <c:pt idx="0">
                  <c:v>0</c:v>
                </c:pt>
                <c:pt idx="1">
                  <c:v>8.3333333333335702E-2</c:v>
                </c:pt>
                <c:pt idx="2">
                  <c:v>0.16666666666666607</c:v>
                </c:pt>
                <c:pt idx="3">
                  <c:v>0.33333333333333481</c:v>
                </c:pt>
                <c:pt idx="4">
                  <c:v>0.49999999999999822</c:v>
                </c:pt>
                <c:pt idx="5">
                  <c:v>0.66666666666666696</c:v>
                </c:pt>
                <c:pt idx="6">
                  <c:v>0.8333333333333357</c:v>
                </c:pt>
                <c:pt idx="7">
                  <c:v>0.84999999999999964</c:v>
                </c:pt>
              </c:numCache>
            </c:numRef>
          </c:xVal>
          <c:yVal>
            <c:numRef>
              <c:f>'#117_カセット6_ゲージ2'!$E$4:$E$11</c:f>
              <c:numCache>
                <c:formatCode>0.0000_);[Red]\(0.0000\)</c:formatCode>
                <c:ptCount val="8"/>
                <c:pt idx="0">
                  <c:v>8.8999999999999996E-2</c:v>
                </c:pt>
                <c:pt idx="1">
                  <c:v>8.8499999999999995E-2</c:v>
                </c:pt>
                <c:pt idx="2">
                  <c:v>8.7499999999999994E-2</c:v>
                </c:pt>
                <c:pt idx="3">
                  <c:v>8.6999999999999994E-2</c:v>
                </c:pt>
                <c:pt idx="4">
                  <c:v>8.6499999999999994E-2</c:v>
                </c:pt>
                <c:pt idx="5">
                  <c:v>8.5500000000000007E-2</c:v>
                </c:pt>
                <c:pt idx="6">
                  <c:v>8.5000000000000006E-2</c:v>
                </c:pt>
                <c:pt idx="7">
                  <c:v>8.5000000000000006E-2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E9-49B6-8819-B12F58591D0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'#117_カセット6_ゲージ2'!$J$4:$J$9</c:f>
              <c:numCache>
                <c:formatCode>General</c:formatCode>
                <c:ptCount val="6"/>
                <c:pt idx="0">
                  <c:v>0</c:v>
                </c:pt>
                <c:pt idx="1">
                  <c:v>1.4833333333333361</c:v>
                </c:pt>
                <c:pt idx="2">
                  <c:v>2.1166666666666671</c:v>
                </c:pt>
                <c:pt idx="3">
                  <c:v>2.533333333333335</c:v>
                </c:pt>
                <c:pt idx="4">
                  <c:v>-8.0166666666666657</c:v>
                </c:pt>
                <c:pt idx="5">
                  <c:v>-3.0499999999999972</c:v>
                </c:pt>
              </c:numCache>
            </c:numRef>
          </c:xVal>
          <c:yVal>
            <c:numRef>
              <c:f>'#117_カセット6_ゲージ2'!$K$4:$K$7</c:f>
              <c:numCache>
                <c:formatCode>0.0000_);[Red]\(0.0000\)</c:formatCode>
                <c:ptCount val="4"/>
                <c:pt idx="0">
                  <c:v>0.09</c:v>
                </c:pt>
                <c:pt idx="1">
                  <c:v>8.5500000000000007E-2</c:v>
                </c:pt>
                <c:pt idx="2">
                  <c:v>8.5000000000000006E-2</c:v>
                </c:pt>
                <c:pt idx="3">
                  <c:v>8.1500000000000003E-2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43E9-49B6-8819-B12F58591D0E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15"/>
            <c:dispRSqr val="0"/>
            <c:dispEq val="0"/>
          </c:trendline>
          <c:xVal>
            <c:numRef>
              <c:f>'#117_カセット6_ゲージ2'!$P$4:$P$7</c:f>
              <c:numCache>
                <c:formatCode>General</c:formatCode>
                <c:ptCount val="4"/>
                <c:pt idx="0">
                  <c:v>0</c:v>
                </c:pt>
                <c:pt idx="1">
                  <c:v>0.1499999999999998</c:v>
                </c:pt>
                <c:pt idx="2">
                  <c:v>0.36666666666666603</c:v>
                </c:pt>
                <c:pt idx="3">
                  <c:v>0.5166666666666665</c:v>
                </c:pt>
              </c:numCache>
              <c:extLst xmlns:c15="http://schemas.microsoft.com/office/drawing/2012/chart"/>
            </c:numRef>
          </c:xVal>
          <c:yVal>
            <c:numRef>
              <c:f>'#117_カセット6_ゲージ2'!$Q$4:$Q$7</c:f>
              <c:numCache>
                <c:formatCode>0.0000_);[Red]\(0.0000\)</c:formatCode>
                <c:ptCount val="4"/>
                <c:pt idx="0">
                  <c:v>8.7999999999999995E-2</c:v>
                </c:pt>
                <c:pt idx="1">
                  <c:v>8.7499999999999994E-2</c:v>
                </c:pt>
                <c:pt idx="2">
                  <c:v>8.7499999999999994E-2</c:v>
                </c:pt>
                <c:pt idx="3">
                  <c:v>8.6999999999999994E-2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43E9-49B6-8819-B12F58591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45752"/>
        <c:axId val="16424608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plus"/>
                  <c:size val="5"/>
                  <c:spPr>
                    <a:noFill/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forward val="20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'#117_カセット6_ゲージ2'!$W$4:$W$7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8.3333333333333037E-2</c:v>
                      </c:pt>
                      <c:pt idx="2">
                        <c:v>0.14999999999999947</c:v>
                      </c:pt>
                      <c:pt idx="3">
                        <c:v>0.28333333333333233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'#117_カセット6_ゲージ2'!$X$4:$X$7</c15:sqref>
                        </c15:formulaRef>
                      </c:ext>
                    </c:extLst>
                    <c:numCache>
                      <c:formatCode>0.0000_);[Red]\(0.0000\)</c:formatCode>
                      <c:ptCount val="4"/>
                      <c:pt idx="0">
                        <c:v>9.0999999999999998E-2</c:v>
                      </c:pt>
                      <c:pt idx="1">
                        <c:v>9.0499999999999997E-2</c:v>
                      </c:pt>
                      <c:pt idx="2">
                        <c:v>9.0499999999999997E-2</c:v>
                      </c:pt>
                      <c:pt idx="3">
                        <c:v>9.0499999999999997E-2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43E9-49B6-8819-B12F58591D0E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5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'#117_カセット6_ゲージ2'!$AC$4:$AC$8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2.166666666666667</c:v>
                      </c:pt>
                      <c:pt idx="2">
                        <c:v>3.4833333333333316</c:v>
                      </c:pt>
                      <c:pt idx="3">
                        <c:v>7.0999999999999988</c:v>
                      </c:pt>
                      <c:pt idx="4">
                        <c:v>23.45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'#117_カセット6_ゲージ2'!$AD$4:$AD$8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9.1999999999999998E-2</c:v>
                      </c:pt>
                      <c:pt idx="1">
                        <c:v>9.0999999999999998E-2</c:v>
                      </c:pt>
                      <c:pt idx="2">
                        <c:v>0.09</c:v>
                      </c:pt>
                      <c:pt idx="3">
                        <c:v>8.8999999999999996E-2</c:v>
                      </c:pt>
                      <c:pt idx="4">
                        <c:v>8.6999999999999994E-2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E9-49B6-8819-B12F58591D0E}"/>
                  </c:ext>
                </c:extLst>
              </c15:ser>
            </c15:filteredScatterSeries>
          </c:ext>
        </c:extLst>
      </c:scatterChart>
      <c:valAx>
        <c:axId val="164245752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6080"/>
        <c:crosses val="autoZero"/>
        <c:crossBetween val="midCat"/>
      </c:valAx>
      <c:valAx>
        <c:axId val="164246080"/>
        <c:scaling>
          <c:orientation val="minMax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5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2E16E6-E411-482F-935A-B90D96B4306A}"/>
              </a:ext>
            </a:extLst>
          </p:cNvPr>
          <p:cNvGrpSpPr/>
          <p:nvPr/>
        </p:nvGrpSpPr>
        <p:grpSpPr>
          <a:xfrm>
            <a:off x="234338" y="573881"/>
            <a:ext cx="4337662" cy="4330344"/>
            <a:chOff x="1790151" y="921751"/>
            <a:chExt cx="4337662" cy="433034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252D80D-38D3-41F6-8536-E41DC1FD9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4" r="16483" b="3078"/>
            <a:stretch/>
          </p:blipFill>
          <p:spPr>
            <a:xfrm>
              <a:off x="1798982" y="921751"/>
              <a:ext cx="4320000" cy="416106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160A53-47F5-4E42-9736-39DE66F07859}"/>
                </a:ext>
              </a:extLst>
            </p:cNvPr>
            <p:cNvSpPr txBox="1"/>
            <p:nvPr/>
          </p:nvSpPr>
          <p:spPr>
            <a:xfrm>
              <a:off x="1790151" y="491354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9E6CFB-5DC9-4711-A29D-09BCE0D23E62}"/>
              </a:ext>
            </a:extLst>
          </p:cNvPr>
          <p:cNvGrpSpPr/>
          <p:nvPr/>
        </p:nvGrpSpPr>
        <p:grpSpPr>
          <a:xfrm>
            <a:off x="4929808" y="844826"/>
            <a:ext cx="5446644" cy="3326573"/>
            <a:chOff x="1908313" y="1928191"/>
            <a:chExt cx="5446644" cy="332657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70062BE-EAAC-481B-A416-5FB04B2A7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7" t="4202" r="2188" b="3899"/>
            <a:stretch/>
          </p:blipFill>
          <p:spPr>
            <a:xfrm>
              <a:off x="1908313" y="1928191"/>
              <a:ext cx="5446644" cy="30115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3BD3964-7D12-4135-8AF4-2971F7E0FCA0}"/>
                </a:ext>
              </a:extLst>
            </p:cNvPr>
            <p:cNvSpPr txBox="1"/>
            <p:nvPr/>
          </p:nvSpPr>
          <p:spPr>
            <a:xfrm>
              <a:off x="2403169" y="491621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7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48219-17DC-4672-AC61-A98170C7A6FC}"/>
              </a:ext>
            </a:extLst>
          </p:cNvPr>
          <p:cNvGrpSpPr/>
          <p:nvPr/>
        </p:nvGrpSpPr>
        <p:grpSpPr>
          <a:xfrm>
            <a:off x="2271090" y="533695"/>
            <a:ext cx="4601819" cy="4794303"/>
            <a:chOff x="2271090" y="533695"/>
            <a:chExt cx="4601819" cy="479430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FCFB75-A686-491E-B388-05DC530F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" r="36480" b="4740"/>
            <a:stretch/>
          </p:blipFill>
          <p:spPr>
            <a:xfrm>
              <a:off x="2271090" y="533695"/>
              <a:ext cx="4601819" cy="4455749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14773D-74C3-4809-A705-E924C355AE0A}"/>
                </a:ext>
              </a:extLst>
            </p:cNvPr>
            <p:cNvSpPr txBox="1"/>
            <p:nvPr/>
          </p:nvSpPr>
          <p:spPr>
            <a:xfrm>
              <a:off x="3478623" y="4989444"/>
              <a:ext cx="2186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PAC meeting (Jan 2016)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40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0E760D-92C6-4615-BD30-8E47C7532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r="3696"/>
          <a:stretch/>
        </p:blipFill>
        <p:spPr>
          <a:xfrm>
            <a:off x="1262270" y="705687"/>
            <a:ext cx="6808306" cy="51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21BA2-0DF2-4D72-8735-E4D99BBD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r="17392"/>
          <a:stretch/>
        </p:blipFill>
        <p:spPr>
          <a:xfrm>
            <a:off x="815009" y="658756"/>
            <a:ext cx="6907696" cy="51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BCE8D3-EC65-42EA-A2FE-365C7638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r="17935"/>
          <a:stretch/>
        </p:blipFill>
        <p:spPr>
          <a:xfrm>
            <a:off x="1470991" y="854309"/>
            <a:ext cx="6033052" cy="5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9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B48FF22-6CD1-48EA-96C9-39198B42EEBC}"/>
              </a:ext>
            </a:extLst>
          </p:cNvPr>
          <p:cNvGrpSpPr/>
          <p:nvPr/>
        </p:nvGrpSpPr>
        <p:grpSpPr>
          <a:xfrm>
            <a:off x="854731" y="1470992"/>
            <a:ext cx="6735115" cy="3339262"/>
            <a:chOff x="854731" y="1470992"/>
            <a:chExt cx="6735115" cy="333926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FD1CEAF-4DE8-4A90-AACF-D187665F8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0" b="23261"/>
            <a:stretch/>
          </p:blipFill>
          <p:spPr>
            <a:xfrm>
              <a:off x="854731" y="1470992"/>
              <a:ext cx="6735115" cy="277301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DCF678A0-0069-4B71-9550-D919B793D42E}"/>
                    </a:ext>
                  </a:extLst>
                </p:cNvPr>
                <p:cNvSpPr txBox="1"/>
                <p:nvPr/>
              </p:nvSpPr>
              <p:spPr>
                <a:xfrm>
                  <a:off x="2254635" y="4244009"/>
                  <a:ext cx="3935308" cy="566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sPr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Pre>
                          <m:sPre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sub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Be</m:t>
                            </m:r>
                          </m:e>
                        </m:sPr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sub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</m:e>
                        </m:sPre>
                      </m:oMath>
                    </m:oMathPara>
                  </a14:m>
                  <a:endParaRPr lang="en-US" altLang="ja-JP" sz="28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DCF678A0-0069-4B71-9550-D919B793D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635" y="4244009"/>
                  <a:ext cx="3935308" cy="566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597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036C0A-4D8E-4BDB-B647-F7B234513A71}"/>
              </a:ext>
            </a:extLst>
          </p:cNvPr>
          <p:cNvGrpSpPr/>
          <p:nvPr/>
        </p:nvGrpSpPr>
        <p:grpSpPr>
          <a:xfrm>
            <a:off x="-771563" y="-1547394"/>
            <a:ext cx="5500767" cy="7751548"/>
            <a:chOff x="-125519" y="-1448003"/>
            <a:chExt cx="5500767" cy="775154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279C976-D39F-4F1B-AC7D-B888860B4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049"/>
            <a:stretch/>
          </p:blipFill>
          <p:spPr>
            <a:xfrm>
              <a:off x="-125519" y="-1448003"/>
              <a:ext cx="5500767" cy="65933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D4D04BBA-BDC5-475D-90D3-1BEAADCB28B9}"/>
                    </a:ext>
                  </a:extLst>
                </p:cNvPr>
                <p:cNvSpPr txBox="1"/>
                <p:nvPr/>
              </p:nvSpPr>
              <p:spPr>
                <a:xfrm>
                  <a:off x="307500" y="5279867"/>
                  <a:ext cx="4634730" cy="1023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sPr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Pre>
                          <m:sPre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ΛΛ</m:t>
                            </m:r>
                          </m:sub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</m:e>
                        </m:sPr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</m:e>
                        </m:sPre>
                        <m:r>
                          <a:rPr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ja-JP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altLang="ja-JP" sz="280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ΛΛ</m:t>
                            </m:r>
                          </m:sub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>
                                <a:latin typeface="Cambria Math" panose="02040503050406030204" pitchFamily="18" charset="0"/>
                              </a:rPr>
                              <m:t>He</m:t>
                            </m:r>
                          </m:e>
                        </m:sPr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→+</m:t>
                        </m:r>
                        <m:sPre>
                          <m:sPre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ja-JP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sub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>
                                <a:latin typeface="Cambria Math" panose="02040503050406030204" pitchFamily="18" charset="0"/>
                              </a:rPr>
                              <m:t>He</m:t>
                            </m:r>
                          </m:e>
                        </m:sPr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kumimoji="1" lang="en-US" altLang="ja-JP" sz="2800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D4D04BBA-BDC5-475D-90D3-1BEAADCB2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00" y="5279867"/>
                  <a:ext cx="4634730" cy="1023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848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96AE641-F733-4365-9774-12A46E549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1335" r="38260"/>
          <a:stretch/>
        </p:blipFill>
        <p:spPr>
          <a:xfrm>
            <a:off x="1719470" y="924339"/>
            <a:ext cx="3925956" cy="50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E1461E4-0229-4A04-9F9E-AF0FADF52680}"/>
              </a:ext>
            </a:extLst>
          </p:cNvPr>
          <p:cNvGrpSpPr/>
          <p:nvPr/>
        </p:nvGrpSpPr>
        <p:grpSpPr>
          <a:xfrm>
            <a:off x="283265" y="561107"/>
            <a:ext cx="4661452" cy="5452067"/>
            <a:chOff x="283265" y="561107"/>
            <a:chExt cx="4661452" cy="54520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" t="1147" r="48153"/>
            <a:stretch/>
          </p:blipFill>
          <p:spPr>
            <a:xfrm>
              <a:off x="283265" y="561107"/>
              <a:ext cx="4661452" cy="508824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56BE43-4500-4851-8A25-2351D25354E3}"/>
                </a:ext>
              </a:extLst>
            </p:cNvPr>
            <p:cNvSpPr txBox="1"/>
            <p:nvPr/>
          </p:nvSpPr>
          <p:spPr>
            <a:xfrm>
              <a:off x="445160" y="5674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8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4DC170-1444-43E7-B84D-6A22DA0FDC9A}"/>
              </a:ext>
            </a:extLst>
          </p:cNvPr>
          <p:cNvGrpSpPr/>
          <p:nvPr/>
        </p:nvGrpSpPr>
        <p:grpSpPr>
          <a:xfrm>
            <a:off x="1786942" y="844826"/>
            <a:ext cx="4424224" cy="3955774"/>
            <a:chOff x="1786942" y="844826"/>
            <a:chExt cx="4424224" cy="395577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99" t="26249" b="1726"/>
            <a:stretch/>
          </p:blipFill>
          <p:spPr>
            <a:xfrm>
              <a:off x="2355574" y="844826"/>
              <a:ext cx="3200399" cy="3707296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1EAD18A-862F-4221-B01D-9F6D06AE7626}"/>
                </a:ext>
              </a:extLst>
            </p:cNvPr>
            <p:cNvSpPr txBox="1"/>
            <p:nvPr/>
          </p:nvSpPr>
          <p:spPr>
            <a:xfrm>
              <a:off x="1786942" y="4462046"/>
              <a:ext cx="4424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0AE080E-D7ED-4A05-9C42-2EEFF580A0B6}"/>
              </a:ext>
            </a:extLst>
          </p:cNvPr>
          <p:cNvGrpSpPr/>
          <p:nvPr/>
        </p:nvGrpSpPr>
        <p:grpSpPr>
          <a:xfrm>
            <a:off x="129208" y="858253"/>
            <a:ext cx="4610333" cy="5311562"/>
            <a:chOff x="129208" y="858253"/>
            <a:chExt cx="4610333" cy="531156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7BD33E3-B483-43A6-9F16-5D6727A6CC9C}"/>
                </a:ext>
              </a:extLst>
            </p:cNvPr>
            <p:cNvGrpSpPr/>
            <p:nvPr/>
          </p:nvGrpSpPr>
          <p:grpSpPr>
            <a:xfrm>
              <a:off x="129208" y="858253"/>
              <a:ext cx="4442791" cy="5141494"/>
              <a:chOff x="129208" y="858253"/>
              <a:chExt cx="4442791" cy="5141494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3" r="50000"/>
              <a:stretch/>
            </p:blipFill>
            <p:spPr>
              <a:xfrm>
                <a:off x="129208" y="858253"/>
                <a:ext cx="4442791" cy="5141494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7F132B0-0CA1-4FF0-8C58-9D097CE44816}"/>
                  </a:ext>
                </a:extLst>
              </p:cNvPr>
              <p:cNvSpPr/>
              <p:nvPr/>
            </p:nvSpPr>
            <p:spPr>
              <a:xfrm>
                <a:off x="4343399" y="1014838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1162E15-DD4B-48CB-9ACF-50010FA2DF42}"/>
                </a:ext>
              </a:extLst>
            </p:cNvPr>
            <p:cNvSpPr txBox="1"/>
            <p:nvPr/>
          </p:nvSpPr>
          <p:spPr>
            <a:xfrm>
              <a:off x="401879" y="583126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52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2E0FE4-232F-4DF0-AF15-FB57E92423F3}"/>
              </a:ext>
            </a:extLst>
          </p:cNvPr>
          <p:cNvGrpSpPr/>
          <p:nvPr/>
        </p:nvGrpSpPr>
        <p:grpSpPr>
          <a:xfrm>
            <a:off x="2251336" y="599836"/>
            <a:ext cx="4511720" cy="5413338"/>
            <a:chOff x="2251336" y="599836"/>
            <a:chExt cx="4511720" cy="54133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578A1E-A918-4D17-BF4D-15695443B57B}"/>
                </a:ext>
              </a:extLst>
            </p:cNvPr>
            <p:cNvSpPr/>
            <p:nvPr/>
          </p:nvSpPr>
          <p:spPr>
            <a:xfrm>
              <a:off x="2613991" y="5649349"/>
              <a:ext cx="4149065" cy="363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7210CE4-A241-4D86-884C-904524E8B49E}"/>
                </a:ext>
              </a:extLst>
            </p:cNvPr>
            <p:cNvGrpSpPr/>
            <p:nvPr/>
          </p:nvGrpSpPr>
          <p:grpSpPr>
            <a:xfrm>
              <a:off x="2345635" y="599836"/>
              <a:ext cx="4149065" cy="5154921"/>
              <a:chOff x="4412974" y="858253"/>
              <a:chExt cx="4149065" cy="5154921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61" r="6365" b="-261"/>
              <a:stretch/>
            </p:blipFill>
            <p:spPr>
              <a:xfrm>
                <a:off x="4412974" y="858253"/>
                <a:ext cx="4149065" cy="5154921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3F55D67-A1DB-4F89-B259-1425249EB08B}"/>
                  </a:ext>
                </a:extLst>
              </p:cNvPr>
              <p:cNvSpPr/>
              <p:nvPr/>
            </p:nvSpPr>
            <p:spPr>
              <a:xfrm>
                <a:off x="4412974" y="2237351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2A666DF-ED70-4CD6-AAB5-7DB90F0ED7AB}"/>
                </a:ext>
              </a:extLst>
            </p:cNvPr>
            <p:cNvSpPr txBox="1"/>
            <p:nvPr/>
          </p:nvSpPr>
          <p:spPr>
            <a:xfrm>
              <a:off x="2251336" y="5624925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8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3E1473-1A47-4F59-BFF1-F5163AE529FA}"/>
              </a:ext>
            </a:extLst>
          </p:cNvPr>
          <p:cNvGrpSpPr/>
          <p:nvPr/>
        </p:nvGrpSpPr>
        <p:grpSpPr>
          <a:xfrm>
            <a:off x="1718847" y="1769364"/>
            <a:ext cx="5367753" cy="3599628"/>
            <a:chOff x="1718847" y="1769364"/>
            <a:chExt cx="5367753" cy="3599628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7820A71D-8F42-45E3-ACFB-24D103AA7B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3264367"/>
                </p:ext>
              </p:extLst>
            </p:nvPr>
          </p:nvGraphicFramePr>
          <p:xfrm>
            <a:off x="2057400" y="1769364"/>
            <a:ext cx="5029200" cy="3319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AC03E1-0F33-462E-8349-71C432CEE223}"/>
                </a:ext>
              </a:extLst>
            </p:cNvPr>
            <p:cNvSpPr txBox="1"/>
            <p:nvPr/>
          </p:nvSpPr>
          <p:spPr>
            <a:xfrm>
              <a:off x="4106472" y="5030438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Time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[hour]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4819717-7470-468B-90F3-5DF5CCB82C4C}"/>
                </a:ext>
              </a:extLst>
            </p:cNvPr>
            <p:cNvSpPr txBox="1"/>
            <p:nvPr/>
          </p:nvSpPr>
          <p:spPr>
            <a:xfrm rot="16200000">
              <a:off x="1154686" y="3259722"/>
              <a:ext cx="146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Vacuum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[-</a:t>
              </a:r>
              <a:r>
                <a:rPr kumimoji="1" lang="en-US" altLang="ja-JP" sz="1600" dirty="0" err="1">
                  <a:solidFill>
                    <a:sysClr val="windowText" lastClr="000000"/>
                  </a:solidFill>
                </a:rPr>
                <a:t>Mpa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7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5364-244E-48C9-9385-65543814ADC3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8092" y="404831"/>
            <a:ext cx="38154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 dirty="0"/>
              <a:t>青と赤の点の集団は同じパターンなのか。</a:t>
            </a:r>
            <a:endParaRPr lang="en-US" altLang="ja-JP" sz="1600" dirty="0"/>
          </a:p>
          <a:p>
            <a:r>
              <a:rPr lang="ja-JP" altLang="en-US" sz="1600" dirty="0"/>
              <a:t>どのようにずらしたら重なるか。</a:t>
            </a:r>
            <a:endParaRPr lang="en-US" altLang="ja-JP" sz="1600" dirty="0"/>
          </a:p>
        </p:txBody>
      </p:sp>
      <p:grpSp>
        <p:nvGrpSpPr>
          <p:cNvPr id="11542" name="Group 278"/>
          <p:cNvGrpSpPr>
            <a:grpSpLocks/>
          </p:cNvGrpSpPr>
          <p:nvPr/>
        </p:nvGrpSpPr>
        <p:grpSpPr bwMode="auto">
          <a:xfrm>
            <a:off x="4199138" y="11694"/>
            <a:ext cx="1376911" cy="1355180"/>
            <a:chOff x="249" y="618"/>
            <a:chExt cx="1330" cy="1310"/>
          </a:xfrm>
        </p:grpSpPr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249" y="618"/>
              <a:ext cx="1330" cy="1310"/>
              <a:chOff x="340" y="482"/>
              <a:chExt cx="1905" cy="1905"/>
            </a:xfrm>
          </p:grpSpPr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1" name="Group 27"/>
            <p:cNvGrpSpPr>
              <a:grpSpLocks/>
            </p:cNvGrpSpPr>
            <p:nvPr/>
          </p:nvGrpSpPr>
          <p:grpSpPr bwMode="auto">
            <a:xfrm>
              <a:off x="523" y="772"/>
              <a:ext cx="549" cy="886"/>
              <a:chOff x="2608" y="1887"/>
              <a:chExt cx="636" cy="1044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2" name="Oval 18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3" name="Oval 19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6" name="Oval 22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7" name="Oval 23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8" name="Oval 24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9" name="Oval 25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543" name="Group 279"/>
          <p:cNvGrpSpPr>
            <a:grpSpLocks/>
          </p:cNvGrpSpPr>
          <p:nvPr/>
        </p:nvGrpSpPr>
        <p:grpSpPr bwMode="auto">
          <a:xfrm>
            <a:off x="6027485" y="11693"/>
            <a:ext cx="1374935" cy="1353205"/>
            <a:chOff x="249" y="2347"/>
            <a:chExt cx="1330" cy="1310"/>
          </a:xfrm>
        </p:grpSpPr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249" y="2347"/>
              <a:ext cx="1330" cy="1310"/>
              <a:chOff x="295" y="2297"/>
              <a:chExt cx="1905" cy="1905"/>
            </a:xfrm>
          </p:grpSpPr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295" y="3249"/>
                <a:ext cx="1905" cy="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 flipH="1" flipV="1">
                <a:off x="1247" y="2297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295" y="2297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3" name="Group 29"/>
            <p:cNvGrpSpPr>
              <a:grpSpLocks/>
            </p:cNvGrpSpPr>
            <p:nvPr/>
          </p:nvGrpSpPr>
          <p:grpSpPr bwMode="auto">
            <a:xfrm>
              <a:off x="796" y="2661"/>
              <a:ext cx="548" cy="886"/>
              <a:chOff x="2608" y="1887"/>
              <a:chExt cx="636" cy="1044"/>
            </a:xfrm>
          </p:grpSpPr>
          <p:sp>
            <p:nvSpPr>
              <p:cNvPr id="11294" name="Oval 30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5" name="Oval 31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6" name="Oval 32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7" name="Oval 33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8" name="Oval 34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9" name="Oval 35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00" name="Oval 36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491" name="Group 227"/>
          <p:cNvGrpSpPr>
            <a:grpSpLocks/>
          </p:cNvGrpSpPr>
          <p:nvPr/>
        </p:nvGrpSpPr>
        <p:grpSpPr bwMode="auto">
          <a:xfrm>
            <a:off x="2973388" y="1711325"/>
            <a:ext cx="2111375" cy="2079625"/>
            <a:chOff x="340" y="482"/>
            <a:chExt cx="1905" cy="1905"/>
          </a:xfrm>
        </p:grpSpPr>
        <p:sp>
          <p:nvSpPr>
            <p:cNvPr id="11492" name="Line 228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3" name="Line 229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4" name="Rectangle 230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495" name="Group 231"/>
          <p:cNvGrpSpPr>
            <a:grpSpLocks/>
          </p:cNvGrpSpPr>
          <p:nvPr/>
        </p:nvGrpSpPr>
        <p:grpSpPr bwMode="auto">
          <a:xfrm>
            <a:off x="3408363" y="1955800"/>
            <a:ext cx="871537" cy="1406525"/>
            <a:chOff x="2608" y="1887"/>
            <a:chExt cx="636" cy="1044"/>
          </a:xfrm>
        </p:grpSpPr>
        <p:sp>
          <p:nvSpPr>
            <p:cNvPr id="11496" name="Oval 232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7" name="Oval 233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8" name="Oval 234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9" name="Oval 235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0" name="Oval 236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1" name="Oval 237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2" name="Oval 238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503" name="Group 239"/>
          <p:cNvGrpSpPr>
            <a:grpSpLocks/>
          </p:cNvGrpSpPr>
          <p:nvPr/>
        </p:nvGrpSpPr>
        <p:grpSpPr bwMode="auto">
          <a:xfrm>
            <a:off x="3841750" y="2200275"/>
            <a:ext cx="869950" cy="1408113"/>
            <a:chOff x="2608" y="1887"/>
            <a:chExt cx="636" cy="1044"/>
          </a:xfrm>
        </p:grpSpPr>
        <p:sp>
          <p:nvSpPr>
            <p:cNvPr id="11504" name="Oval 240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5" name="Oval 241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6" name="Oval 242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7" name="Oval 243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8" name="Oval 244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9" name="Oval 245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10" name="Oval 246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11" name="Line 247"/>
          <p:cNvSpPr>
            <a:spLocks noChangeShapeType="1"/>
          </p:cNvSpPr>
          <p:nvPr/>
        </p:nvSpPr>
        <p:spPr bwMode="auto">
          <a:xfrm>
            <a:off x="4003675" y="20621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2" name="Line 248"/>
          <p:cNvSpPr>
            <a:spLocks noChangeShapeType="1"/>
          </p:cNvSpPr>
          <p:nvPr/>
        </p:nvSpPr>
        <p:spPr bwMode="auto">
          <a:xfrm>
            <a:off x="4003675" y="206216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3" name="Line 249"/>
          <p:cNvSpPr>
            <a:spLocks noChangeShapeType="1"/>
          </p:cNvSpPr>
          <p:nvPr/>
        </p:nvSpPr>
        <p:spPr bwMode="auto">
          <a:xfrm>
            <a:off x="4003675" y="206216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4" name="Line 250"/>
          <p:cNvSpPr>
            <a:spLocks noChangeShapeType="1"/>
          </p:cNvSpPr>
          <p:nvPr/>
        </p:nvSpPr>
        <p:spPr bwMode="auto">
          <a:xfrm>
            <a:off x="4003675" y="206216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5" name="Line 251"/>
          <p:cNvSpPr>
            <a:spLocks noChangeShapeType="1"/>
          </p:cNvSpPr>
          <p:nvPr/>
        </p:nvSpPr>
        <p:spPr bwMode="auto">
          <a:xfrm flipH="1">
            <a:off x="3860800" y="206216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6" name="Line 252"/>
          <p:cNvSpPr>
            <a:spLocks noChangeShapeType="1"/>
          </p:cNvSpPr>
          <p:nvPr/>
        </p:nvSpPr>
        <p:spPr bwMode="auto">
          <a:xfrm>
            <a:off x="4003675" y="20621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517" name="Group 253"/>
          <p:cNvGrpSpPr>
            <a:grpSpLocks/>
          </p:cNvGrpSpPr>
          <p:nvPr/>
        </p:nvGrpSpPr>
        <p:grpSpPr bwMode="auto">
          <a:xfrm>
            <a:off x="2974975" y="4292600"/>
            <a:ext cx="2111375" cy="2079625"/>
            <a:chOff x="340" y="482"/>
            <a:chExt cx="1905" cy="1905"/>
          </a:xfrm>
        </p:grpSpPr>
        <p:sp>
          <p:nvSpPr>
            <p:cNvPr id="11518" name="Line 254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19" name="Line 255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20" name="Rectangle 256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36" name="Line 272"/>
          <p:cNvSpPr>
            <a:spLocks noChangeShapeType="1"/>
          </p:cNvSpPr>
          <p:nvPr/>
        </p:nvSpPr>
        <p:spPr bwMode="auto">
          <a:xfrm>
            <a:off x="4016375" y="531971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7" name="Line 273"/>
          <p:cNvSpPr>
            <a:spLocks noChangeShapeType="1"/>
          </p:cNvSpPr>
          <p:nvPr/>
        </p:nvSpPr>
        <p:spPr bwMode="auto">
          <a:xfrm>
            <a:off x="4016375" y="531971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8" name="Line 274"/>
          <p:cNvSpPr>
            <a:spLocks noChangeShapeType="1"/>
          </p:cNvSpPr>
          <p:nvPr/>
        </p:nvSpPr>
        <p:spPr bwMode="auto">
          <a:xfrm>
            <a:off x="4016375" y="531971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9" name="Line 275"/>
          <p:cNvSpPr>
            <a:spLocks noChangeShapeType="1"/>
          </p:cNvSpPr>
          <p:nvPr/>
        </p:nvSpPr>
        <p:spPr bwMode="auto">
          <a:xfrm>
            <a:off x="4016375" y="531971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0" name="Line 276"/>
          <p:cNvSpPr>
            <a:spLocks noChangeShapeType="1"/>
          </p:cNvSpPr>
          <p:nvPr/>
        </p:nvSpPr>
        <p:spPr bwMode="auto">
          <a:xfrm flipH="1">
            <a:off x="3873500" y="531971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1" name="Line 277"/>
          <p:cNvSpPr>
            <a:spLocks noChangeShapeType="1"/>
          </p:cNvSpPr>
          <p:nvPr/>
        </p:nvSpPr>
        <p:spPr bwMode="auto">
          <a:xfrm>
            <a:off x="4016375" y="531971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1" name="Line 317"/>
          <p:cNvSpPr>
            <a:spLocks noChangeShapeType="1"/>
          </p:cNvSpPr>
          <p:nvPr/>
        </p:nvSpPr>
        <p:spPr bwMode="auto">
          <a:xfrm>
            <a:off x="4008438" y="208121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2" name="Line 318"/>
          <p:cNvSpPr>
            <a:spLocks noChangeShapeType="1"/>
          </p:cNvSpPr>
          <p:nvPr/>
        </p:nvSpPr>
        <p:spPr bwMode="auto">
          <a:xfrm>
            <a:off x="4008438" y="530066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32" name="Text Box 368"/>
          <p:cNvSpPr txBox="1">
            <a:spLocks noChangeArrowheads="1"/>
          </p:cNvSpPr>
          <p:nvPr/>
        </p:nvSpPr>
        <p:spPr bwMode="auto">
          <a:xfrm>
            <a:off x="4704216" y="933119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pattern 1</a:t>
            </a:r>
          </a:p>
        </p:txBody>
      </p:sp>
      <p:sp>
        <p:nvSpPr>
          <p:cNvPr id="11633" name="Text Box 369"/>
          <p:cNvSpPr txBox="1">
            <a:spLocks noChangeArrowheads="1"/>
          </p:cNvSpPr>
          <p:nvPr/>
        </p:nvSpPr>
        <p:spPr bwMode="auto">
          <a:xfrm>
            <a:off x="7167631" y="921132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pattern 2</a:t>
            </a:r>
          </a:p>
        </p:txBody>
      </p:sp>
      <p:sp>
        <p:nvSpPr>
          <p:cNvPr id="11637" name="Text Box 373"/>
          <p:cNvSpPr txBox="1">
            <a:spLocks noChangeArrowheads="1"/>
          </p:cNvSpPr>
          <p:nvPr/>
        </p:nvSpPr>
        <p:spPr bwMode="auto">
          <a:xfrm>
            <a:off x="8416925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grpSp>
        <p:nvGrpSpPr>
          <p:cNvPr id="11646" name="Group 382"/>
          <p:cNvGrpSpPr>
            <a:grpSpLocks/>
          </p:cNvGrpSpPr>
          <p:nvPr/>
        </p:nvGrpSpPr>
        <p:grpSpPr bwMode="auto">
          <a:xfrm>
            <a:off x="6142037" y="1700213"/>
            <a:ext cx="2203450" cy="4660900"/>
            <a:chOff x="240" y="1071"/>
            <a:chExt cx="1388" cy="2936"/>
          </a:xfrm>
        </p:grpSpPr>
        <p:grpSp>
          <p:nvGrpSpPr>
            <p:cNvPr id="11301" name="Group 37"/>
            <p:cNvGrpSpPr>
              <a:grpSpLocks/>
            </p:cNvGrpSpPr>
            <p:nvPr/>
          </p:nvGrpSpPr>
          <p:grpSpPr bwMode="auto">
            <a:xfrm>
              <a:off x="240" y="1071"/>
              <a:ext cx="1330" cy="1310"/>
              <a:chOff x="340" y="482"/>
              <a:chExt cx="1905" cy="1905"/>
            </a:xfrm>
          </p:grpSpPr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4" name="Rectangle 40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09" name="Group 45"/>
            <p:cNvGrpSpPr>
              <a:grpSpLocks/>
            </p:cNvGrpSpPr>
            <p:nvPr/>
          </p:nvGrpSpPr>
          <p:grpSpPr bwMode="auto">
            <a:xfrm>
              <a:off x="514" y="1225"/>
              <a:ext cx="549" cy="886"/>
              <a:chOff x="2608" y="1887"/>
              <a:chExt cx="636" cy="1044"/>
            </a:xfrm>
          </p:grpSpPr>
          <p:sp>
            <p:nvSpPr>
              <p:cNvPr id="11310" name="Oval 46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1" name="Oval 47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2" name="Oval 48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3" name="Oval 49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4" name="Oval 50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5" name="Oval 51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6" name="Oval 52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17" name="Group 53"/>
            <p:cNvGrpSpPr>
              <a:grpSpLocks/>
            </p:cNvGrpSpPr>
            <p:nvPr/>
          </p:nvGrpSpPr>
          <p:grpSpPr bwMode="auto">
            <a:xfrm>
              <a:off x="787" y="1379"/>
              <a:ext cx="548" cy="887"/>
              <a:chOff x="2608" y="1887"/>
              <a:chExt cx="636" cy="1044"/>
            </a:xfrm>
          </p:grpSpPr>
          <p:sp>
            <p:nvSpPr>
              <p:cNvPr id="11318" name="Oval 54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9" name="Oval 55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1" name="Oval 57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2" name="Oval 58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3" name="Oval 59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4" name="Oval 60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605" y="2082"/>
              <a:ext cx="292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605" y="2082"/>
              <a:ext cx="72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 flipV="1">
              <a:off x="605" y="1856"/>
              <a:ext cx="36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 flipV="1">
              <a:off x="605" y="1765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 flipV="1">
              <a:off x="605" y="1393"/>
              <a:ext cx="198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 flipV="1">
              <a:off x="605" y="1433"/>
              <a:ext cx="546" cy="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400" name="Group 136"/>
            <p:cNvGrpSpPr>
              <a:grpSpLocks/>
            </p:cNvGrpSpPr>
            <p:nvPr/>
          </p:nvGrpSpPr>
          <p:grpSpPr bwMode="auto">
            <a:xfrm>
              <a:off x="241" y="2697"/>
              <a:ext cx="1330" cy="1310"/>
              <a:chOff x="340" y="482"/>
              <a:chExt cx="1905" cy="1905"/>
            </a:xfrm>
          </p:grpSpPr>
          <p:sp>
            <p:nvSpPr>
              <p:cNvPr id="11401" name="Line 13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2" name="Line 13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3" name="Rectangle 13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3" name="Line 319"/>
            <p:cNvSpPr>
              <a:spLocks noChangeShapeType="1"/>
            </p:cNvSpPr>
            <p:nvPr/>
          </p:nvSpPr>
          <p:spPr bwMode="auto">
            <a:xfrm flipV="1">
              <a:off x="605" y="1826"/>
              <a:ext cx="43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608" name="Group 344"/>
            <p:cNvGrpSpPr>
              <a:grpSpLocks/>
            </p:cNvGrpSpPr>
            <p:nvPr/>
          </p:nvGrpSpPr>
          <p:grpSpPr bwMode="auto">
            <a:xfrm>
              <a:off x="902" y="2674"/>
              <a:ext cx="726" cy="858"/>
              <a:chOff x="1152" y="2650"/>
              <a:chExt cx="726" cy="858"/>
            </a:xfrm>
          </p:grpSpPr>
          <p:sp>
            <p:nvSpPr>
              <p:cNvPr id="11601" name="Line 337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292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2" name="Line 338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72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3" name="Line 339"/>
              <p:cNvSpPr>
                <a:spLocks noChangeShapeType="1"/>
              </p:cNvSpPr>
              <p:nvPr/>
            </p:nvSpPr>
            <p:spPr bwMode="auto">
              <a:xfrm flipV="1">
                <a:off x="1152" y="3113"/>
                <a:ext cx="363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4" name="Line 340"/>
              <p:cNvSpPr>
                <a:spLocks noChangeShapeType="1"/>
              </p:cNvSpPr>
              <p:nvPr/>
            </p:nvSpPr>
            <p:spPr bwMode="auto">
              <a:xfrm flipV="1">
                <a:off x="1152" y="3022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5" name="Line 341"/>
              <p:cNvSpPr>
                <a:spLocks noChangeShapeType="1"/>
              </p:cNvSpPr>
              <p:nvPr/>
            </p:nvSpPr>
            <p:spPr bwMode="auto">
              <a:xfrm flipV="1">
                <a:off x="1152" y="2650"/>
                <a:ext cx="198" cy="6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6" name="Line 342"/>
              <p:cNvSpPr>
                <a:spLocks noChangeShapeType="1"/>
              </p:cNvSpPr>
              <p:nvPr/>
            </p:nvSpPr>
            <p:spPr bwMode="auto">
              <a:xfrm flipV="1">
                <a:off x="1152" y="2690"/>
                <a:ext cx="546" cy="6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7" name="Line 343"/>
              <p:cNvSpPr>
                <a:spLocks noChangeShapeType="1"/>
              </p:cNvSpPr>
              <p:nvPr/>
            </p:nvSpPr>
            <p:spPr bwMode="auto">
              <a:xfrm flipV="1">
                <a:off x="1152" y="3083"/>
                <a:ext cx="43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641" name="Oval 377"/>
            <p:cNvSpPr>
              <a:spLocks noChangeArrowheads="1"/>
            </p:cNvSpPr>
            <p:nvPr/>
          </p:nvSpPr>
          <p:spPr bwMode="auto">
            <a:xfrm>
              <a:off x="1066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2" name="Oval 378"/>
          <p:cNvSpPr>
            <a:spLocks noChangeArrowheads="1"/>
          </p:cNvSpPr>
          <p:nvPr/>
        </p:nvSpPr>
        <p:spPr bwMode="auto">
          <a:xfrm>
            <a:off x="4284663" y="5373688"/>
            <a:ext cx="358775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1645" name="Group 381"/>
          <p:cNvGrpSpPr>
            <a:grpSpLocks/>
          </p:cNvGrpSpPr>
          <p:nvPr/>
        </p:nvGrpSpPr>
        <p:grpSpPr bwMode="auto">
          <a:xfrm>
            <a:off x="236538" y="1700213"/>
            <a:ext cx="2279650" cy="5207000"/>
            <a:chOff x="3506" y="1085"/>
            <a:chExt cx="1436" cy="3280"/>
          </a:xfrm>
        </p:grpSpPr>
        <p:grpSp>
          <p:nvGrpSpPr>
            <p:cNvPr id="11544" name="Group 280"/>
            <p:cNvGrpSpPr>
              <a:grpSpLocks/>
            </p:cNvGrpSpPr>
            <p:nvPr/>
          </p:nvGrpSpPr>
          <p:grpSpPr bwMode="auto">
            <a:xfrm>
              <a:off x="3506" y="1085"/>
              <a:ext cx="1330" cy="1310"/>
              <a:chOff x="340" y="482"/>
              <a:chExt cx="1905" cy="1905"/>
            </a:xfrm>
          </p:grpSpPr>
          <p:sp>
            <p:nvSpPr>
              <p:cNvPr id="11545" name="Line 281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6" name="Line 282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7" name="Rectangle 283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48" name="Group 284"/>
            <p:cNvGrpSpPr>
              <a:grpSpLocks/>
            </p:cNvGrpSpPr>
            <p:nvPr/>
          </p:nvGrpSpPr>
          <p:grpSpPr bwMode="auto">
            <a:xfrm>
              <a:off x="3780" y="1239"/>
              <a:ext cx="549" cy="886"/>
              <a:chOff x="2608" y="1887"/>
              <a:chExt cx="636" cy="1044"/>
            </a:xfrm>
          </p:grpSpPr>
          <p:sp>
            <p:nvSpPr>
              <p:cNvPr id="11549" name="Oval 285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0" name="Oval 286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1" name="Oval 287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2" name="Oval 288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3" name="Oval 289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4" name="Oval 290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5" name="Oval 291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56" name="Group 292"/>
            <p:cNvGrpSpPr>
              <a:grpSpLocks/>
            </p:cNvGrpSpPr>
            <p:nvPr/>
          </p:nvGrpSpPr>
          <p:grpSpPr bwMode="auto">
            <a:xfrm>
              <a:off x="4053" y="1393"/>
              <a:ext cx="548" cy="887"/>
              <a:chOff x="2608" y="1887"/>
              <a:chExt cx="636" cy="1044"/>
            </a:xfrm>
          </p:grpSpPr>
          <p:sp>
            <p:nvSpPr>
              <p:cNvPr id="11557" name="Oval 293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8" name="Oval 294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9" name="Oval 295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0" name="Oval 296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1" name="Oval 297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2" name="Oval 298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3" name="Oval 299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64" name="Line 300"/>
            <p:cNvSpPr>
              <a:spLocks noChangeShapeType="1"/>
            </p:cNvSpPr>
            <p:nvPr/>
          </p:nvSpPr>
          <p:spPr bwMode="auto">
            <a:xfrm>
              <a:off x="3794" y="1261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5" name="Line 301"/>
            <p:cNvSpPr>
              <a:spLocks noChangeShapeType="1"/>
            </p:cNvSpPr>
            <p:nvPr/>
          </p:nvSpPr>
          <p:spPr bwMode="auto">
            <a:xfrm>
              <a:off x="3794" y="1261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6" name="Line 302"/>
            <p:cNvSpPr>
              <a:spLocks noChangeShapeType="1"/>
            </p:cNvSpPr>
            <p:nvPr/>
          </p:nvSpPr>
          <p:spPr bwMode="auto">
            <a:xfrm>
              <a:off x="3794" y="1261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7" name="Line 303"/>
            <p:cNvSpPr>
              <a:spLocks noChangeShapeType="1"/>
            </p:cNvSpPr>
            <p:nvPr/>
          </p:nvSpPr>
          <p:spPr bwMode="auto">
            <a:xfrm>
              <a:off x="3794" y="1261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8" name="Line 304"/>
            <p:cNvSpPr>
              <a:spLocks noChangeShapeType="1"/>
            </p:cNvSpPr>
            <p:nvPr/>
          </p:nvSpPr>
          <p:spPr bwMode="auto">
            <a:xfrm>
              <a:off x="3794" y="1261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9" name="Line 305"/>
            <p:cNvSpPr>
              <a:spLocks noChangeShapeType="1"/>
            </p:cNvSpPr>
            <p:nvPr/>
          </p:nvSpPr>
          <p:spPr bwMode="auto">
            <a:xfrm>
              <a:off x="3794" y="1261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570" name="Group 306"/>
            <p:cNvGrpSpPr>
              <a:grpSpLocks/>
            </p:cNvGrpSpPr>
            <p:nvPr/>
          </p:nvGrpSpPr>
          <p:grpSpPr bwMode="auto">
            <a:xfrm>
              <a:off x="3507" y="2711"/>
              <a:ext cx="1330" cy="1310"/>
              <a:chOff x="340" y="482"/>
              <a:chExt cx="1905" cy="1905"/>
            </a:xfrm>
          </p:grpSpPr>
          <p:sp>
            <p:nvSpPr>
              <p:cNvPr id="11571" name="Line 30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2" name="Line 30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3" name="Rectangle 30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0" name="Line 316"/>
            <p:cNvSpPr>
              <a:spLocks noChangeShapeType="1"/>
            </p:cNvSpPr>
            <p:nvPr/>
          </p:nvSpPr>
          <p:spPr bwMode="auto">
            <a:xfrm>
              <a:off x="3794" y="1261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5" name="Line 361"/>
            <p:cNvSpPr>
              <a:spLocks noChangeShapeType="1"/>
            </p:cNvSpPr>
            <p:nvPr/>
          </p:nvSpPr>
          <p:spPr bwMode="auto">
            <a:xfrm>
              <a:off x="4170" y="3368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6" name="Line 362"/>
            <p:cNvSpPr>
              <a:spLocks noChangeShapeType="1"/>
            </p:cNvSpPr>
            <p:nvPr/>
          </p:nvSpPr>
          <p:spPr bwMode="auto">
            <a:xfrm>
              <a:off x="4170" y="3368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7" name="Line 363"/>
            <p:cNvSpPr>
              <a:spLocks noChangeShapeType="1"/>
            </p:cNvSpPr>
            <p:nvPr/>
          </p:nvSpPr>
          <p:spPr bwMode="auto">
            <a:xfrm>
              <a:off x="4170" y="3368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8" name="Line 364"/>
            <p:cNvSpPr>
              <a:spLocks noChangeShapeType="1"/>
            </p:cNvSpPr>
            <p:nvPr/>
          </p:nvSpPr>
          <p:spPr bwMode="auto">
            <a:xfrm>
              <a:off x="4170" y="3368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9" name="Line 365"/>
            <p:cNvSpPr>
              <a:spLocks noChangeShapeType="1"/>
            </p:cNvSpPr>
            <p:nvPr/>
          </p:nvSpPr>
          <p:spPr bwMode="auto">
            <a:xfrm>
              <a:off x="4170" y="3368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0" name="Line 366"/>
            <p:cNvSpPr>
              <a:spLocks noChangeShapeType="1"/>
            </p:cNvSpPr>
            <p:nvPr/>
          </p:nvSpPr>
          <p:spPr bwMode="auto">
            <a:xfrm>
              <a:off x="4170" y="3368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1" name="Line 367"/>
            <p:cNvSpPr>
              <a:spLocks noChangeShapeType="1"/>
            </p:cNvSpPr>
            <p:nvPr/>
          </p:nvSpPr>
          <p:spPr bwMode="auto">
            <a:xfrm>
              <a:off x="4170" y="3368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43" name="Oval 379"/>
            <p:cNvSpPr>
              <a:spLocks noChangeArrowheads="1"/>
            </p:cNvSpPr>
            <p:nvPr/>
          </p:nvSpPr>
          <p:spPr bwMode="auto">
            <a:xfrm>
              <a:off x="4332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4" name="Line 380"/>
          <p:cNvSpPr>
            <a:spLocks noChangeShapeType="1"/>
          </p:cNvSpPr>
          <p:nvPr/>
        </p:nvSpPr>
        <p:spPr bwMode="auto">
          <a:xfrm>
            <a:off x="0" y="14128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47" name="Text Box 383"/>
          <p:cNvSpPr txBox="1">
            <a:spLocks noChangeArrowheads="1"/>
          </p:cNvSpPr>
          <p:nvPr/>
        </p:nvSpPr>
        <p:spPr bwMode="auto">
          <a:xfrm>
            <a:off x="5319713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6362" y="3820121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両者をまず適当に同じ座標系に載せ、</a:t>
            </a:r>
            <a:endParaRPr lang="en-US" altLang="ja-JP" dirty="0"/>
          </a:p>
          <a:p>
            <a:r>
              <a:rPr kumimoji="1" lang="ja-JP" altLang="en-US" dirty="0"/>
              <a:t>全ての組み合わせ</a:t>
            </a:r>
            <a:r>
              <a:rPr lang="ja-JP" altLang="en-US" dirty="0"/>
              <a:t>で矢印をひき、</a:t>
            </a:r>
            <a:endParaRPr lang="en-US" altLang="ja-JP" dirty="0"/>
          </a:p>
          <a:p>
            <a:r>
              <a:rPr kumimoji="1" lang="ja-JP" altLang="en-US" dirty="0"/>
              <a:t>原点を合わせ、二次元平面に累積していく。</a:t>
            </a: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5227909" y="5915971"/>
            <a:ext cx="26019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二次元ヒストグラムの</a:t>
            </a:r>
            <a:endParaRPr lang="en-US" altLang="ja-JP" dirty="0"/>
          </a:p>
          <a:p>
            <a:r>
              <a:rPr kumimoji="1" lang="ja-JP" altLang="en-US" dirty="0"/>
              <a:t>ピーク検出処理に帰着。</a:t>
            </a:r>
          </a:p>
        </p:txBody>
      </p:sp>
    </p:spTree>
    <p:extLst>
      <p:ext uri="{BB962C8B-B14F-4D97-AF65-F5344CB8AC3E}">
        <p14:creationId xmlns:p14="http://schemas.microsoft.com/office/powerpoint/2010/main" val="60635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9E0BBC-642A-4E53-8C4D-A45FCE2E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0" y="1404655"/>
            <a:ext cx="719237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9C820A-7C0E-41B7-8CD3-4E172E272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5" r="3044"/>
          <a:stretch/>
        </p:blipFill>
        <p:spPr>
          <a:xfrm>
            <a:off x="1525656" y="768598"/>
            <a:ext cx="6092688" cy="51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6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2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5E4B85A-820E-4C55-A9B2-DAB3FF4C8540}"/>
              </a:ext>
            </a:extLst>
          </p:cNvPr>
          <p:cNvGrpSpPr/>
          <p:nvPr/>
        </p:nvGrpSpPr>
        <p:grpSpPr>
          <a:xfrm>
            <a:off x="396405" y="2441997"/>
            <a:ext cx="3653549" cy="2667900"/>
            <a:chOff x="-338583" y="975472"/>
            <a:chExt cx="3653549" cy="26679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-338583" y="1285142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974472" y="15517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920472" y="161451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9B8054E-8F12-41B0-9FAC-38C36594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72" y="994668"/>
              <a:ext cx="196200" cy="538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02A21EAE-D99A-426B-BF99-3E10BF8D2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85" y="3254556"/>
              <a:ext cx="109336" cy="38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947472" y="1707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898442" y="17814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856533" y="183295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923628" y="18837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844442" y="195879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802533" y="203186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827452" y="20846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638864" y="27040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665864" y="27971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603751" y="28502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638864" y="29234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576751" y="293691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584864" y="3029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522751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522751" y="317556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1988334" y="15884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069709" y="167115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020679" y="18038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081339" y="17471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079152" y="18798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035809" y="19329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106152" y="1996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042334" y="204990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2160152" y="271707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4B7617B-7DE2-4E0F-B63F-7E09E2F84781}"/>
                </a:ext>
              </a:extLst>
            </p:cNvPr>
            <p:cNvCxnSpPr>
              <a:cxnSpLocks/>
            </p:cNvCxnSpPr>
            <p:nvPr/>
          </p:nvCxnSpPr>
          <p:spPr>
            <a:xfrm>
              <a:off x="1925811" y="1107231"/>
              <a:ext cx="109998" cy="47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5C42CB2-73CC-4B7F-8006-FF50FA07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241122" y="3248281"/>
              <a:ext cx="102132" cy="38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2133152" y="27904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2187152" y="28339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2160152" y="29081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2238188" y="29412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2187152" y="303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2238188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2214152" y="31368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2238188" y="32006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015334" y="975472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-134553" y="182196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A9D8F4-A2F4-4726-A9B2-2BF534FB5FE3}"/>
              </a:ext>
            </a:extLst>
          </p:cNvPr>
          <p:cNvGrpSpPr/>
          <p:nvPr/>
        </p:nvGrpSpPr>
        <p:grpSpPr>
          <a:xfrm>
            <a:off x="543425" y="1313545"/>
            <a:ext cx="3653549" cy="2290130"/>
            <a:chOff x="543425" y="1313545"/>
            <a:chExt cx="3653549" cy="229013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543425" y="1623215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1856480" y="18898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1802480" y="19525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1829480" y="2045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1780450" y="211950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1738541" y="21710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1805636" y="22218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1726450" y="22968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1684541" y="23699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1709460" y="242275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1520872" y="30421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1547872" y="313527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1485759" y="31883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1520872" y="326152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1458759" y="32749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1466872" y="3367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1404759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1404759" y="351364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2870342" y="192654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951717" y="20092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902687" y="2141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963347" y="20852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961160" y="22179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917817" y="22710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988160" y="233408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924342" y="23879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3042160" y="30551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3015160" y="312852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3069160" y="3172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3042160" y="324620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3120196" y="32793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3069160" y="337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3120196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3096160" y="347489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3120196" y="35387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897342" y="131354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747455" y="216003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978FCF-8A4A-43DA-A3C4-77B332A06F73}"/>
              </a:ext>
            </a:extLst>
          </p:cNvPr>
          <p:cNvGrpSpPr/>
          <p:nvPr/>
        </p:nvGrpSpPr>
        <p:grpSpPr>
          <a:xfrm>
            <a:off x="457288" y="3662490"/>
            <a:ext cx="3653549" cy="2290130"/>
            <a:chOff x="457288" y="3662490"/>
            <a:chExt cx="3653549" cy="2290130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5D9D7A7B-2296-4690-AD2E-D6B85C54D346}"/>
                </a:ext>
              </a:extLst>
            </p:cNvPr>
            <p:cNvGrpSpPr/>
            <p:nvPr/>
          </p:nvGrpSpPr>
          <p:grpSpPr>
            <a:xfrm>
              <a:off x="457288" y="3972160"/>
              <a:ext cx="3653549" cy="1980460"/>
              <a:chOff x="782077" y="3110947"/>
              <a:chExt cx="7119732" cy="3508506"/>
            </a:xfrm>
          </p:grpSpPr>
          <p:sp>
            <p:nvSpPr>
              <p:cNvPr id="262" name="直方体 261">
                <a:extLst>
                  <a:ext uri="{FF2B5EF4-FFF2-40B4-BE49-F238E27FC236}">
                    <a16:creationId xmlns:a16="http://schemas.microsoft.com/office/drawing/2014/main" id="{BDDD4A06-D0FD-41A7-9DE8-6397961342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3" name="直方体 262">
                <a:extLst>
                  <a:ext uri="{FF2B5EF4-FFF2-40B4-BE49-F238E27FC236}">
                    <a16:creationId xmlns:a16="http://schemas.microsoft.com/office/drawing/2014/main" id="{9FF84146-C3DF-42C7-B5EF-6FCB4CE6ECB6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直方体 263">
                <a:extLst>
                  <a:ext uri="{FF2B5EF4-FFF2-40B4-BE49-F238E27FC236}">
                    <a16:creationId xmlns:a16="http://schemas.microsoft.com/office/drawing/2014/main" id="{98F0260B-7750-4D10-83AD-ED1EFF4AA034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9D51F125-1BF0-4424-8CD4-1EB348AA316C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C41BDB5A-C400-4732-AA5C-40CAAA66D57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7DC4E3EE-2623-44AF-960B-0C7EE0DCFDAD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F87CEF4E-E86C-4334-BEC9-1D9C988DF016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5B51FD32-9FBF-4EBE-89D8-D86ECD8C4FC0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AA481787-0342-42F8-82C7-97E5AAC2A16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71D1BF02-92B5-407D-B1A5-EAAFA53836BF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889D8925-D639-48C2-B9FA-43A83FA1110B}"/>
                </a:ext>
              </a:extLst>
            </p:cNvPr>
            <p:cNvSpPr/>
            <p:nvPr/>
          </p:nvSpPr>
          <p:spPr>
            <a:xfrm>
              <a:off x="1716343" y="43015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楕円 229">
              <a:extLst>
                <a:ext uri="{FF2B5EF4-FFF2-40B4-BE49-F238E27FC236}">
                  <a16:creationId xmlns:a16="http://schemas.microsoft.com/office/drawing/2014/main" id="{72D48B25-0A92-4DD0-889D-CD51B8CD494A}"/>
                </a:ext>
              </a:extLst>
            </p:cNvPr>
            <p:cNvSpPr/>
            <p:nvPr/>
          </p:nvSpPr>
          <p:spPr>
            <a:xfrm>
              <a:off x="1652404" y="451997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FEA31928-56F5-4566-87D8-5C520D4DE4A5}"/>
                </a:ext>
              </a:extLst>
            </p:cNvPr>
            <p:cNvSpPr/>
            <p:nvPr/>
          </p:nvSpPr>
          <p:spPr>
            <a:xfrm>
              <a:off x="1598404" y="47188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D9C7B640-9527-4CD8-A6C3-548763270A8E}"/>
                </a:ext>
              </a:extLst>
            </p:cNvPr>
            <p:cNvSpPr/>
            <p:nvPr/>
          </p:nvSpPr>
          <p:spPr>
            <a:xfrm>
              <a:off x="1623323" y="477169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23819831-8E06-470D-8C54-019ED859EC45}"/>
                </a:ext>
              </a:extLst>
            </p:cNvPr>
            <p:cNvSpPr/>
            <p:nvPr/>
          </p:nvSpPr>
          <p:spPr>
            <a:xfrm>
              <a:off x="1434735" y="53911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46D6AE73-7B7C-4FB1-ADDC-EEE5EEEEB6D5}"/>
                </a:ext>
              </a:extLst>
            </p:cNvPr>
            <p:cNvSpPr/>
            <p:nvPr/>
          </p:nvSpPr>
          <p:spPr>
            <a:xfrm>
              <a:off x="1461735" y="54842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FB9A3E5F-727F-4E60-B729-09322084C093}"/>
                </a:ext>
              </a:extLst>
            </p:cNvPr>
            <p:cNvSpPr/>
            <p:nvPr/>
          </p:nvSpPr>
          <p:spPr>
            <a:xfrm>
              <a:off x="1372622" y="562393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楕円 241">
              <a:extLst>
                <a:ext uri="{FF2B5EF4-FFF2-40B4-BE49-F238E27FC236}">
                  <a16:creationId xmlns:a16="http://schemas.microsoft.com/office/drawing/2014/main" id="{340634CC-F83C-4046-B17A-FD32E171E44C}"/>
                </a:ext>
              </a:extLst>
            </p:cNvPr>
            <p:cNvSpPr/>
            <p:nvPr/>
          </p:nvSpPr>
          <p:spPr>
            <a:xfrm>
              <a:off x="1318622" y="586258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BF93FD00-7E93-4BE2-AC20-8E8CEBFB58D1}"/>
                </a:ext>
              </a:extLst>
            </p:cNvPr>
            <p:cNvSpPr/>
            <p:nvPr/>
          </p:nvSpPr>
          <p:spPr>
            <a:xfrm>
              <a:off x="2784205" y="427549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4A58CD9D-5631-4FCF-B4A7-6A710E08C5B9}"/>
                </a:ext>
              </a:extLst>
            </p:cNvPr>
            <p:cNvSpPr/>
            <p:nvPr/>
          </p:nvSpPr>
          <p:spPr>
            <a:xfrm>
              <a:off x="2877210" y="44341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楕円 246">
              <a:extLst>
                <a:ext uri="{FF2B5EF4-FFF2-40B4-BE49-F238E27FC236}">
                  <a16:creationId xmlns:a16="http://schemas.microsoft.com/office/drawing/2014/main" id="{A7B44312-57F7-43D0-97D7-22863D74A100}"/>
                </a:ext>
              </a:extLst>
            </p:cNvPr>
            <p:cNvSpPr/>
            <p:nvPr/>
          </p:nvSpPr>
          <p:spPr>
            <a:xfrm>
              <a:off x="2875023" y="45668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楕円 249">
              <a:extLst>
                <a:ext uri="{FF2B5EF4-FFF2-40B4-BE49-F238E27FC236}">
                  <a16:creationId xmlns:a16="http://schemas.microsoft.com/office/drawing/2014/main" id="{6EA883CA-9FE4-4959-80F4-08A85F28B747}"/>
                </a:ext>
              </a:extLst>
            </p:cNvPr>
            <p:cNvSpPr/>
            <p:nvPr/>
          </p:nvSpPr>
          <p:spPr>
            <a:xfrm>
              <a:off x="2838205" y="473692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楕円 250">
              <a:extLst>
                <a:ext uri="{FF2B5EF4-FFF2-40B4-BE49-F238E27FC236}">
                  <a16:creationId xmlns:a16="http://schemas.microsoft.com/office/drawing/2014/main" id="{3EEB3879-C22F-48D8-8FEF-33902692CDC5}"/>
                </a:ext>
              </a:extLst>
            </p:cNvPr>
            <p:cNvSpPr/>
            <p:nvPr/>
          </p:nvSpPr>
          <p:spPr>
            <a:xfrm>
              <a:off x="2956023" y="540409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221BED82-DB7E-48F1-82FF-6A07C81C2D35}"/>
                </a:ext>
              </a:extLst>
            </p:cNvPr>
            <p:cNvSpPr/>
            <p:nvPr/>
          </p:nvSpPr>
          <p:spPr>
            <a:xfrm>
              <a:off x="2956023" y="559514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1C0E5280-C161-4064-94A7-2F57AB8DDE6E}"/>
                </a:ext>
              </a:extLst>
            </p:cNvPr>
            <p:cNvSpPr/>
            <p:nvPr/>
          </p:nvSpPr>
          <p:spPr>
            <a:xfrm>
              <a:off x="3034059" y="57697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楕円 258">
              <a:extLst>
                <a:ext uri="{FF2B5EF4-FFF2-40B4-BE49-F238E27FC236}">
                  <a16:creationId xmlns:a16="http://schemas.microsoft.com/office/drawing/2014/main" id="{859EFAD1-B7BE-4A69-A00C-50BA3176163D}"/>
                </a:ext>
              </a:extLst>
            </p:cNvPr>
            <p:cNvSpPr/>
            <p:nvPr/>
          </p:nvSpPr>
          <p:spPr>
            <a:xfrm>
              <a:off x="3034059" y="58876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786B7E2B-07FE-49B1-AF8E-C88B133E4D0C}"/>
                </a:ext>
              </a:extLst>
            </p:cNvPr>
            <p:cNvSpPr txBox="1"/>
            <p:nvPr/>
          </p:nvSpPr>
          <p:spPr>
            <a:xfrm>
              <a:off x="2811205" y="3662490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165C35F5-8BB7-4CD0-9DFB-56CFF1906521}"/>
                </a:ext>
              </a:extLst>
            </p:cNvPr>
            <p:cNvSpPr txBox="1"/>
            <p:nvPr/>
          </p:nvSpPr>
          <p:spPr>
            <a:xfrm>
              <a:off x="661318" y="450898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8FE78E8-180B-41F9-B6D5-8684564D06F6}"/>
              </a:ext>
            </a:extLst>
          </p:cNvPr>
          <p:cNvGrpSpPr/>
          <p:nvPr/>
        </p:nvGrpSpPr>
        <p:grpSpPr>
          <a:xfrm>
            <a:off x="4735207" y="3706005"/>
            <a:ext cx="3653549" cy="2290130"/>
            <a:chOff x="4735207" y="3706005"/>
            <a:chExt cx="3653549" cy="2290130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7CDDDA6F-61BD-4201-AD02-186748DDBD50}"/>
                </a:ext>
              </a:extLst>
            </p:cNvPr>
            <p:cNvGrpSpPr/>
            <p:nvPr/>
          </p:nvGrpSpPr>
          <p:grpSpPr>
            <a:xfrm>
              <a:off x="4735207" y="4015675"/>
              <a:ext cx="3653549" cy="1980460"/>
              <a:chOff x="782077" y="3110947"/>
              <a:chExt cx="7119732" cy="3508506"/>
            </a:xfrm>
          </p:grpSpPr>
          <p:sp>
            <p:nvSpPr>
              <p:cNvPr id="292" name="直方体 291">
                <a:extLst>
                  <a:ext uri="{FF2B5EF4-FFF2-40B4-BE49-F238E27FC236}">
                    <a16:creationId xmlns:a16="http://schemas.microsoft.com/office/drawing/2014/main" id="{1C34AE69-5EA8-4966-ABF4-EEB97793DB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3" name="直方体 292">
                <a:extLst>
                  <a:ext uri="{FF2B5EF4-FFF2-40B4-BE49-F238E27FC236}">
                    <a16:creationId xmlns:a16="http://schemas.microsoft.com/office/drawing/2014/main" id="{33760854-F1AA-4E17-A228-EF57B654FF37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直方体 293">
                <a:extLst>
                  <a:ext uri="{FF2B5EF4-FFF2-40B4-BE49-F238E27FC236}">
                    <a16:creationId xmlns:a16="http://schemas.microsoft.com/office/drawing/2014/main" id="{9503E715-47F1-4853-A178-17F86E06C8DB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293015FD-BC2B-47A9-8BAD-A1A08421D895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F1E85908-68CB-4C9B-917A-DE7ED337D38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0D5648BA-74BA-4F8F-BA36-988A92F924DB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>
                <a:extLst>
                  <a:ext uri="{FF2B5EF4-FFF2-40B4-BE49-F238E27FC236}">
                    <a16:creationId xmlns:a16="http://schemas.microsoft.com/office/drawing/2014/main" id="{7CB918A0-AFDC-48DD-B18C-E3FC8B1FAC8B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>
                <a:extLst>
                  <a:ext uri="{FF2B5EF4-FFF2-40B4-BE49-F238E27FC236}">
                    <a16:creationId xmlns:a16="http://schemas.microsoft.com/office/drawing/2014/main" id="{D089F827-833A-452D-80F1-CE29CD59B5A6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>
                <a:extLst>
                  <a:ext uri="{FF2B5EF4-FFF2-40B4-BE49-F238E27FC236}">
                    <a16:creationId xmlns:a16="http://schemas.microsoft.com/office/drawing/2014/main" id="{3DFA1628-2F8F-4C7A-BF6C-48CCAA75BB8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AA68A302-6B25-4F61-AE94-6EFD5F31CB9E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8E1DBBEC-85A4-4942-813D-60AA88131846}"/>
                </a:ext>
              </a:extLst>
            </p:cNvPr>
            <p:cNvSpPr/>
            <p:nvPr/>
          </p:nvSpPr>
          <p:spPr>
            <a:xfrm>
              <a:off x="5994262" y="434504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楕円 274">
              <a:extLst>
                <a:ext uri="{FF2B5EF4-FFF2-40B4-BE49-F238E27FC236}">
                  <a16:creationId xmlns:a16="http://schemas.microsoft.com/office/drawing/2014/main" id="{533E11A2-F5D5-4827-A6A9-F323B2E20DC4}"/>
                </a:ext>
              </a:extLst>
            </p:cNvPr>
            <p:cNvSpPr/>
            <p:nvPr/>
          </p:nvSpPr>
          <p:spPr>
            <a:xfrm>
              <a:off x="5930323" y="456349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楕円 275">
              <a:extLst>
                <a:ext uri="{FF2B5EF4-FFF2-40B4-BE49-F238E27FC236}">
                  <a16:creationId xmlns:a16="http://schemas.microsoft.com/office/drawing/2014/main" id="{294BD061-907A-4949-89C7-2B2D975EF173}"/>
                </a:ext>
              </a:extLst>
            </p:cNvPr>
            <p:cNvSpPr/>
            <p:nvPr/>
          </p:nvSpPr>
          <p:spPr>
            <a:xfrm>
              <a:off x="5876323" y="476240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DB3E9CBB-E19E-482A-8DA2-2DFC02C233A3}"/>
                </a:ext>
              </a:extLst>
            </p:cNvPr>
            <p:cNvSpPr/>
            <p:nvPr/>
          </p:nvSpPr>
          <p:spPr>
            <a:xfrm>
              <a:off x="5901242" y="481521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215A2CEC-225B-427E-B312-CFD91CA3673A}"/>
                </a:ext>
              </a:extLst>
            </p:cNvPr>
            <p:cNvSpPr/>
            <p:nvPr/>
          </p:nvSpPr>
          <p:spPr>
            <a:xfrm>
              <a:off x="5712654" y="543462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CD0EDBFB-9F61-4CF6-915B-9652D3FECE4A}"/>
                </a:ext>
              </a:extLst>
            </p:cNvPr>
            <p:cNvSpPr/>
            <p:nvPr/>
          </p:nvSpPr>
          <p:spPr>
            <a:xfrm>
              <a:off x="5739654" y="552773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B0AF0167-5321-4354-9055-B444358813BC}"/>
                </a:ext>
              </a:extLst>
            </p:cNvPr>
            <p:cNvSpPr/>
            <p:nvPr/>
          </p:nvSpPr>
          <p:spPr>
            <a:xfrm>
              <a:off x="5650541" y="566744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A6EF4239-20E6-404F-BD08-92AABF808485}"/>
                </a:ext>
              </a:extLst>
            </p:cNvPr>
            <p:cNvSpPr/>
            <p:nvPr/>
          </p:nvSpPr>
          <p:spPr>
            <a:xfrm>
              <a:off x="5596541" y="590610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6985C43E-3DBC-456A-AB27-2383CB2E9461}"/>
                </a:ext>
              </a:extLst>
            </p:cNvPr>
            <p:cNvSpPr/>
            <p:nvPr/>
          </p:nvSpPr>
          <p:spPr>
            <a:xfrm>
              <a:off x="7062124" y="431900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04456412-585E-4C6F-A917-0682E10648EF}"/>
                </a:ext>
              </a:extLst>
            </p:cNvPr>
            <p:cNvSpPr/>
            <p:nvPr/>
          </p:nvSpPr>
          <p:spPr>
            <a:xfrm>
              <a:off x="7155129" y="44776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楕円 283">
              <a:extLst>
                <a:ext uri="{FF2B5EF4-FFF2-40B4-BE49-F238E27FC236}">
                  <a16:creationId xmlns:a16="http://schemas.microsoft.com/office/drawing/2014/main" id="{709B090E-C780-445E-889B-149EA78E412B}"/>
                </a:ext>
              </a:extLst>
            </p:cNvPr>
            <p:cNvSpPr/>
            <p:nvPr/>
          </p:nvSpPr>
          <p:spPr>
            <a:xfrm>
              <a:off x="7152942" y="461038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284">
              <a:extLst>
                <a:ext uri="{FF2B5EF4-FFF2-40B4-BE49-F238E27FC236}">
                  <a16:creationId xmlns:a16="http://schemas.microsoft.com/office/drawing/2014/main" id="{E10985D0-3A90-47E9-920E-1C813C77BCBD}"/>
                </a:ext>
              </a:extLst>
            </p:cNvPr>
            <p:cNvSpPr/>
            <p:nvPr/>
          </p:nvSpPr>
          <p:spPr>
            <a:xfrm>
              <a:off x="7116124" y="478043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楕円 285">
              <a:extLst>
                <a:ext uri="{FF2B5EF4-FFF2-40B4-BE49-F238E27FC236}">
                  <a16:creationId xmlns:a16="http://schemas.microsoft.com/office/drawing/2014/main" id="{05F95394-25E5-466A-BA61-B87B0A2E0ECD}"/>
                </a:ext>
              </a:extLst>
            </p:cNvPr>
            <p:cNvSpPr/>
            <p:nvPr/>
          </p:nvSpPr>
          <p:spPr>
            <a:xfrm>
              <a:off x="7233942" y="544760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楕円 286">
              <a:extLst>
                <a:ext uri="{FF2B5EF4-FFF2-40B4-BE49-F238E27FC236}">
                  <a16:creationId xmlns:a16="http://schemas.microsoft.com/office/drawing/2014/main" id="{03D9889B-D696-4F89-B332-17F0A735BD86}"/>
                </a:ext>
              </a:extLst>
            </p:cNvPr>
            <p:cNvSpPr/>
            <p:nvPr/>
          </p:nvSpPr>
          <p:spPr>
            <a:xfrm>
              <a:off x="7233942" y="563866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楕円 287">
              <a:extLst>
                <a:ext uri="{FF2B5EF4-FFF2-40B4-BE49-F238E27FC236}">
                  <a16:creationId xmlns:a16="http://schemas.microsoft.com/office/drawing/2014/main" id="{ED65E17D-E029-4ED2-B774-866D46C44BEA}"/>
                </a:ext>
              </a:extLst>
            </p:cNvPr>
            <p:cNvSpPr/>
            <p:nvPr/>
          </p:nvSpPr>
          <p:spPr>
            <a:xfrm>
              <a:off x="7311978" y="581330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楕円 288">
              <a:extLst>
                <a:ext uri="{FF2B5EF4-FFF2-40B4-BE49-F238E27FC236}">
                  <a16:creationId xmlns:a16="http://schemas.microsoft.com/office/drawing/2014/main" id="{D82F20B4-B94F-4272-BBCD-DDE7412951F5}"/>
                </a:ext>
              </a:extLst>
            </p:cNvPr>
            <p:cNvSpPr/>
            <p:nvPr/>
          </p:nvSpPr>
          <p:spPr>
            <a:xfrm>
              <a:off x="7311978" y="59311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D29F4765-C4BC-492A-887E-A4F86B33E14E}"/>
                </a:ext>
              </a:extLst>
            </p:cNvPr>
            <p:cNvSpPr txBox="1"/>
            <p:nvPr/>
          </p:nvSpPr>
          <p:spPr>
            <a:xfrm>
              <a:off x="7089124" y="370600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E016A7CB-B4D8-4986-AB4B-BBE6B96D7A40}"/>
                </a:ext>
              </a:extLst>
            </p:cNvPr>
            <p:cNvSpPr txBox="1"/>
            <p:nvPr/>
          </p:nvSpPr>
          <p:spPr>
            <a:xfrm>
              <a:off x="4939237" y="455249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94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5DA6A6F-949A-4CAE-AACC-1A2D1CB283C7}"/>
              </a:ext>
            </a:extLst>
          </p:cNvPr>
          <p:cNvGrpSpPr/>
          <p:nvPr/>
        </p:nvGrpSpPr>
        <p:grpSpPr>
          <a:xfrm>
            <a:off x="203752" y="377521"/>
            <a:ext cx="8736496" cy="5379592"/>
            <a:chOff x="203752" y="377521"/>
            <a:chExt cx="8736496" cy="537959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24AA68A-383C-41B6-BF26-DF17D9006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"/>
            <a:stretch/>
          </p:blipFill>
          <p:spPr>
            <a:xfrm>
              <a:off x="203752" y="377521"/>
              <a:ext cx="8736496" cy="5148802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ABC3FD-CDED-4C15-A143-7E3A23BF938D}"/>
                </a:ext>
              </a:extLst>
            </p:cNvPr>
            <p:cNvSpPr txBox="1"/>
            <p:nvPr/>
          </p:nvSpPr>
          <p:spPr>
            <a:xfrm>
              <a:off x="2423640" y="5418559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P10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95DC6E6-36DD-4A1B-8722-D7E9132A8575}"/>
              </a:ext>
            </a:extLst>
          </p:cNvPr>
          <p:cNvGrpSpPr/>
          <p:nvPr/>
        </p:nvGrpSpPr>
        <p:grpSpPr>
          <a:xfrm>
            <a:off x="-516837" y="631112"/>
            <a:ext cx="4373219" cy="5200149"/>
            <a:chOff x="129207" y="529025"/>
            <a:chExt cx="4373219" cy="52001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091FFC4-DE22-49D6-806B-06E12D6D8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" r="45980" b="3048"/>
            <a:stretch/>
          </p:blipFill>
          <p:spPr>
            <a:xfrm>
              <a:off x="129207" y="529025"/>
              <a:ext cx="4373219" cy="498719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2791F6B-B005-4D1C-913F-93DF58D82B3E}"/>
                </a:ext>
              </a:extLst>
            </p:cNvPr>
            <p:cNvSpPr txBox="1"/>
            <p:nvPr/>
          </p:nvSpPr>
          <p:spPr>
            <a:xfrm>
              <a:off x="146985" y="5390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09A5DDB-076C-4A09-9277-3F582C9ADE74}"/>
              </a:ext>
            </a:extLst>
          </p:cNvPr>
          <p:cNvGrpSpPr/>
          <p:nvPr/>
        </p:nvGrpSpPr>
        <p:grpSpPr>
          <a:xfrm>
            <a:off x="4346269" y="572704"/>
            <a:ext cx="4337662" cy="5333280"/>
            <a:chOff x="4346269" y="572704"/>
            <a:chExt cx="4337662" cy="533328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AA93718-CE05-45C2-93F4-5BF32D46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05" t="1309"/>
            <a:stretch/>
          </p:blipFill>
          <p:spPr>
            <a:xfrm>
              <a:off x="4403035" y="572704"/>
              <a:ext cx="4224130" cy="5076645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0081A04-259F-406E-83C2-F5251EF8A4B5}"/>
                </a:ext>
              </a:extLst>
            </p:cNvPr>
            <p:cNvSpPr txBox="1"/>
            <p:nvPr/>
          </p:nvSpPr>
          <p:spPr>
            <a:xfrm>
              <a:off x="4346269" y="556743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13598</TotalTime>
  <Words>294</Words>
  <Application>Microsoft Office PowerPoint</Application>
  <PresentationFormat>画面に合わせる (4:3)</PresentationFormat>
  <Paragraphs>65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游ゴシック</vt:lpstr>
      <vt:lpstr>游ゴシック Light</vt:lpstr>
      <vt:lpstr>游明朝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41</cp:revision>
  <dcterms:created xsi:type="dcterms:W3CDTF">2017-05-28T13:28:46Z</dcterms:created>
  <dcterms:modified xsi:type="dcterms:W3CDTF">2017-12-06T03:55:11Z</dcterms:modified>
</cp:coreProperties>
</file>