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40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59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DA6A6F-949A-4CAE-AACC-1A2D1CB283C7}"/>
              </a:ext>
            </a:extLst>
          </p:cNvPr>
          <p:cNvGrpSpPr/>
          <p:nvPr/>
        </p:nvGrpSpPr>
        <p:grpSpPr>
          <a:xfrm>
            <a:off x="203752" y="377521"/>
            <a:ext cx="8736496" cy="5379592"/>
            <a:chOff x="203752" y="377521"/>
            <a:chExt cx="8736496" cy="53795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24AA68A-383C-41B6-BF26-DF17D9006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/>
            <a:stretch/>
          </p:blipFill>
          <p:spPr>
            <a:xfrm>
              <a:off x="203752" y="377521"/>
              <a:ext cx="8736496" cy="5148802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ABC3FD-CDED-4C15-A143-7E3A23BF938D}"/>
                </a:ext>
              </a:extLst>
            </p:cNvPr>
            <p:cNvSpPr txBox="1"/>
            <p:nvPr/>
          </p:nvSpPr>
          <p:spPr>
            <a:xfrm>
              <a:off x="2423640" y="5418559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P10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674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13504</TotalTime>
  <Words>56</Words>
  <Application>Microsoft Office PowerPoint</Application>
  <PresentationFormat>画面に合わせる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19</cp:revision>
  <dcterms:created xsi:type="dcterms:W3CDTF">2017-05-28T13:28:46Z</dcterms:created>
  <dcterms:modified xsi:type="dcterms:W3CDTF">2017-11-14T11:33:48Z</dcterms:modified>
</cp:coreProperties>
</file>