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D0150-BBB7-4155-AED6-33CEC4B29BFB}" type="datetimeFigureOut">
              <a:rPr lang="en-US" smtClean="0"/>
              <a:t>2/23/2015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1A98B-8A6C-436C-8616-7F3B82122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590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D0150-BBB7-4155-AED6-33CEC4B29BFB}" type="datetimeFigureOut">
              <a:rPr lang="en-US" smtClean="0"/>
              <a:t>2/23/2015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1A98B-8A6C-436C-8616-7F3B82122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944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D0150-BBB7-4155-AED6-33CEC4B29BFB}" type="datetimeFigureOut">
              <a:rPr lang="en-US" smtClean="0"/>
              <a:t>2/23/2015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1A98B-8A6C-436C-8616-7F3B82122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054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D0150-BBB7-4155-AED6-33CEC4B29BFB}" type="datetimeFigureOut">
              <a:rPr lang="en-US" smtClean="0"/>
              <a:t>2/23/2015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1A98B-8A6C-436C-8616-7F3B82122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730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D0150-BBB7-4155-AED6-33CEC4B29BFB}" type="datetimeFigureOut">
              <a:rPr lang="en-US" smtClean="0"/>
              <a:t>2/23/2015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1A98B-8A6C-436C-8616-7F3B82122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964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D0150-BBB7-4155-AED6-33CEC4B29BFB}" type="datetimeFigureOut">
              <a:rPr lang="en-US" smtClean="0"/>
              <a:t>2/23/2015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1A98B-8A6C-436C-8616-7F3B82122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622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D0150-BBB7-4155-AED6-33CEC4B29BFB}" type="datetimeFigureOut">
              <a:rPr lang="en-US" smtClean="0"/>
              <a:t>2/23/2015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1A98B-8A6C-436C-8616-7F3B82122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792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D0150-BBB7-4155-AED6-33CEC4B29BFB}" type="datetimeFigureOut">
              <a:rPr lang="en-US" smtClean="0"/>
              <a:t>2/23/2015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1A98B-8A6C-436C-8616-7F3B82122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47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D0150-BBB7-4155-AED6-33CEC4B29BFB}" type="datetimeFigureOut">
              <a:rPr lang="en-US" smtClean="0"/>
              <a:t>2/23/2015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1A98B-8A6C-436C-8616-7F3B82122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801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D0150-BBB7-4155-AED6-33CEC4B29BFB}" type="datetimeFigureOut">
              <a:rPr lang="en-US" smtClean="0"/>
              <a:t>2/23/2015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1A98B-8A6C-436C-8616-7F3B82122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847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D0150-BBB7-4155-AED6-33CEC4B29BFB}" type="datetimeFigureOut">
              <a:rPr lang="en-US" smtClean="0"/>
              <a:t>2/23/2015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1A98B-8A6C-436C-8616-7F3B82122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15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BD0150-BBB7-4155-AED6-33CEC4B29BFB}" type="datetimeFigureOut">
              <a:rPr lang="en-US" smtClean="0"/>
              <a:t>2/23/2015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C1A98B-8A6C-436C-8616-7F3B82122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796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Highlights of HTML/</a:t>
            </a:r>
            <a:r>
              <a:rPr lang="en-US" b="1" dirty="0" err="1" smtClean="0"/>
              <a:t>Phaser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dirty="0" smtClean="0"/>
              <a:t>More powerful than python.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Tons of games as examples.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Cleaner Code.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Better interactions.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It’s the future, Get with it!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0877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781969"/>
            <a:ext cx="7772400" cy="416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1988840"/>
            <a:ext cx="5086350" cy="235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45258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5852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30</Words>
  <Application>Microsoft Office PowerPoint</Application>
  <PresentationFormat>On-screen Show (4:3)</PresentationFormat>
  <Paragraphs>8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Highlights of HTML/Phaser</vt:lpstr>
      <vt:lpstr>PowerPoint Presentation</vt:lpstr>
      <vt:lpstr>Questions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Zhao</dc:creator>
  <cp:lastModifiedBy>Zhao</cp:lastModifiedBy>
  <cp:revision>3</cp:revision>
  <dcterms:created xsi:type="dcterms:W3CDTF">2015-02-24T04:01:41Z</dcterms:created>
  <dcterms:modified xsi:type="dcterms:W3CDTF">2015-02-24T05:09:50Z</dcterms:modified>
</cp:coreProperties>
</file>