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EDBA-8CFD-2D49-881B-A457AC13EF19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5C21-B2FD-7646-8CA8-A6CC6FEF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5C21-B2FD-7646-8CA8-A6CC6FEF6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5448C7-D369-344D-9503-53D309E65AE4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42432" y="307052"/>
            <a:ext cx="3547269" cy="5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HTML5 and </a:t>
            </a:r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38" y="1340649"/>
            <a:ext cx="465629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Benefits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Open Source</a:t>
            </a:r>
            <a:r>
              <a:rPr lang="en-US" b="1" dirty="0" smtClean="0"/>
              <a:t>!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Documented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Designed for desktop and mobile </a:t>
            </a:r>
            <a:r>
              <a:rPr lang="en-US" b="1" dirty="0" smtClean="0"/>
              <a:t>browsers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Low hardware requirements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Touch screen capable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Built in physics engine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Supports plugins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1286" y="965792"/>
            <a:ext cx="192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Brogrammers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7933" y="1602145"/>
            <a:ext cx="4396769" cy="394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/>
              <a:t>Important </a:t>
            </a:r>
            <a:r>
              <a:rPr lang="en-US" sz="2400" b="1" dirty="0" smtClean="0"/>
              <a:t>to </a:t>
            </a:r>
            <a:r>
              <a:rPr lang="en-US" sz="2400" b="1" dirty="0" smtClean="0"/>
              <a:t>Know</a:t>
            </a: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JavaScript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Server </a:t>
            </a:r>
            <a:r>
              <a:rPr lang="en-US" b="1" dirty="0" smtClean="0"/>
              <a:t>Client </a:t>
            </a:r>
            <a:r>
              <a:rPr lang="en-US" b="1" dirty="0" smtClean="0"/>
              <a:t>Relationships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Server location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Hardware differences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Inputs outputs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Screen size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Main Components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33637"/>
            <a:ext cx="7520940" cy="3579849"/>
          </a:xfrm>
        </p:spPr>
        <p:txBody>
          <a:bodyPr>
            <a:normAutofit/>
          </a:bodyPr>
          <a:lstStyle/>
          <a:p>
            <a:pPr marL="0" indent="0"/>
            <a:r>
              <a:rPr lang="en-US" sz="2800" b="0" dirty="0" smtClean="0"/>
              <a:t>preload</a:t>
            </a:r>
            <a:r>
              <a:rPr lang="en-US" sz="2800" b="0" dirty="0"/>
              <a:t>() -&gt; loads assets </a:t>
            </a:r>
            <a:endParaRPr lang="en-US" sz="2800" b="0" dirty="0" smtClean="0"/>
          </a:p>
          <a:p>
            <a:pPr marL="0" indent="0"/>
            <a:endParaRPr lang="en-US" sz="2800" b="0" dirty="0"/>
          </a:p>
          <a:p>
            <a:pPr marL="0" indent="0"/>
            <a:r>
              <a:rPr lang="en-US" sz="2800" b="0" dirty="0" smtClean="0"/>
              <a:t>create</a:t>
            </a:r>
            <a:r>
              <a:rPr lang="en-US" sz="2800" b="0" dirty="0"/>
              <a:t>() -&gt; </a:t>
            </a:r>
            <a:r>
              <a:rPr lang="en-US" sz="2800" b="0" dirty="0" smtClean="0"/>
              <a:t>sets </a:t>
            </a:r>
            <a:r>
              <a:rPr lang="en-US" sz="2800" b="0" dirty="0"/>
              <a:t>up game </a:t>
            </a:r>
            <a:endParaRPr lang="en-US" sz="2800" b="0" dirty="0" smtClean="0"/>
          </a:p>
          <a:p>
            <a:pPr marL="0" indent="0"/>
            <a:endParaRPr lang="en-US" sz="2800" b="0" dirty="0"/>
          </a:p>
          <a:p>
            <a:pPr marL="0" indent="0"/>
            <a:r>
              <a:rPr lang="en-US" sz="2800" b="0" dirty="0" smtClean="0"/>
              <a:t>update</a:t>
            </a:r>
            <a:r>
              <a:rPr lang="en-US" sz="2800" b="0" dirty="0"/>
              <a:t>() -&gt; main loop (</a:t>
            </a:r>
            <a:r>
              <a:rPr lang="en-US" sz="2800" b="0" dirty="0" err="1"/>
              <a:t>onTick</a:t>
            </a:r>
            <a:r>
              <a:rPr lang="en-US" sz="2800" b="0" dirty="0"/>
              <a:t>) 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100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9977" y="914400"/>
            <a:ext cx="19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an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937" y="1096170"/>
            <a:ext cx="5502989" cy="411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Breakdown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b="1" dirty="0" smtClean="0"/>
              <a:t>Create a game object by instantiating </a:t>
            </a:r>
            <a:r>
              <a:rPr lang="en-US" b="1" dirty="0" err="1" smtClean="0"/>
              <a:t>Phaser.Game</a:t>
            </a:r>
            <a:r>
              <a:rPr lang="en-US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b="1" dirty="0" smtClean="0"/>
              <a:t>Before the game begins load an image. This is accomplished inside the </a:t>
            </a:r>
            <a:r>
              <a:rPr lang="en-US" b="1" dirty="0" smtClean="0"/>
              <a:t>preload() </a:t>
            </a:r>
            <a:r>
              <a:rPr lang="en-US" b="1" dirty="0" smtClean="0"/>
              <a:t>function.</a:t>
            </a:r>
          </a:p>
          <a:p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b="1" dirty="0" smtClean="0"/>
              <a:t>Create a Sprite to display the image and enable </a:t>
            </a:r>
            <a:r>
              <a:rPr lang="en-US" b="1" dirty="0" err="1" smtClean="0"/>
              <a:t>game.physics</a:t>
            </a:r>
            <a:r>
              <a:rPr lang="en-US" b="1" dirty="0" smtClean="0"/>
              <a:t>. Give the Sprite an x velocity.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1" name="Picture 10" descr="Screen Shot 2015-02-24 at 9.35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8" y="2160027"/>
            <a:ext cx="8780507" cy="382740"/>
          </a:xfrm>
          <a:prstGeom prst="rect">
            <a:avLst/>
          </a:prstGeom>
        </p:spPr>
      </p:pic>
      <p:pic>
        <p:nvPicPr>
          <p:cNvPr id="13" name="Picture 12" descr="Screen Shot 2015-02-24 at 9.38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8" y="3306090"/>
            <a:ext cx="5740400" cy="431800"/>
          </a:xfrm>
          <a:prstGeom prst="rect">
            <a:avLst/>
          </a:prstGeom>
        </p:spPr>
      </p:pic>
      <p:pic>
        <p:nvPicPr>
          <p:cNvPr id="14" name="Picture 13" descr="Screen Shot 2015-02-24 at 9.39.3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8" y="4547119"/>
            <a:ext cx="6692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9977" y="914400"/>
            <a:ext cx="19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an Image</a:t>
            </a:r>
            <a:endParaRPr lang="en-US" dirty="0"/>
          </a:p>
        </p:txBody>
      </p:sp>
      <p:pic>
        <p:nvPicPr>
          <p:cNvPr id="10" name="Picture 9" descr="Screen Shot 2015-02-24 at 9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52088"/>
            <a:ext cx="7544057" cy="3193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9977" y="5526379"/>
            <a:ext cx="471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This example moves an image across the screen from left to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627" y="9144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347" y="914400"/>
            <a:ext cx="65614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Server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Can </a:t>
            </a:r>
            <a:r>
              <a:rPr lang="en-US" sz="2000" dirty="0"/>
              <a:t>we use UD to host the web server? </a:t>
            </a:r>
            <a:endParaRPr lang="en-US" sz="2000" dirty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Will </a:t>
            </a:r>
            <a:r>
              <a:rPr lang="en-US" sz="2000" dirty="0" smtClean="0"/>
              <a:t>we be responsible for keeping the server running?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dirty="0" smtClean="0"/>
              <a:t>For how long?</a:t>
            </a:r>
          </a:p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Performance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Can we get suitable stable performance on the variety of hardware we are developing for?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Ease of Use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Am I going to be able to learn </a:t>
            </a:r>
            <a:r>
              <a:rPr lang="en-US" sz="2000" dirty="0" err="1"/>
              <a:t>P</a:t>
            </a:r>
            <a:r>
              <a:rPr lang="en-US" sz="2000" dirty="0" err="1" smtClean="0"/>
              <a:t>haser</a:t>
            </a:r>
            <a:r>
              <a:rPr lang="en-US" sz="2000" dirty="0" smtClean="0"/>
              <a:t> + HTML5 in one semester.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77</TotalTime>
  <Words>198</Words>
  <Application>Microsoft Macintosh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PowerPoint Presentation</vt:lpstr>
      <vt:lpstr>Main Components</vt:lpstr>
      <vt:lpstr>PowerPoint Presentation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Phaser</dc:title>
  <dc:creator>Ben Gotthold</dc:creator>
  <cp:lastModifiedBy>Ben Gotthold</cp:lastModifiedBy>
  <cp:revision>12</cp:revision>
  <dcterms:created xsi:type="dcterms:W3CDTF">2015-02-24T14:01:10Z</dcterms:created>
  <dcterms:modified xsi:type="dcterms:W3CDTF">2015-02-25T17:37:27Z</dcterms:modified>
</cp:coreProperties>
</file>