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EDBA-8CFD-2D49-881B-A457AC13EF1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5C21-B2FD-7646-8CA8-A6CC6FEF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5C21-B2FD-7646-8CA8-A6CC6FEF6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5448C7-D369-344D-9503-53D309E65AE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5297A2A-DEAF-2744-97B0-06F985A9F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42432" y="307052"/>
            <a:ext cx="3547269" cy="5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HTML5 and </a:t>
            </a:r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37" y="1801376"/>
            <a:ext cx="5502989" cy="382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Benefits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Open Source!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Documented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Designed for desktop and mobile browsers with a key focus on mobile performance.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Relies on JavaScript, a well documented language.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1286" y="965792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 Gotthold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8555" y="1801376"/>
            <a:ext cx="5502989" cy="317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Important to Know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JavaScript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err="1" smtClean="0"/>
              <a:t>TypeScript</a:t>
            </a:r>
            <a:endParaRPr lang="en-US" sz="1600" b="1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smtClean="0"/>
              <a:t>Server Client Relationships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sz="1600" b="1" dirty="0" err="1" smtClean="0"/>
              <a:t>Phaser</a:t>
            </a:r>
            <a:r>
              <a:rPr lang="en-US" sz="1600" b="1" dirty="0" smtClean="0"/>
              <a:t>  specific components.</a:t>
            </a:r>
            <a:endParaRPr lang="en-US" sz="1600" b="1" dirty="0"/>
          </a:p>
          <a:p>
            <a:pPr marL="285750" indent="-285750">
              <a:buFont typeface="Wingdings" charset="2"/>
              <a:buChar char="Ø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9977" y="914400"/>
            <a:ext cx="19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an Image</a:t>
            </a:r>
            <a:endParaRPr lang="en-US" dirty="0"/>
          </a:p>
        </p:txBody>
      </p:sp>
      <p:pic>
        <p:nvPicPr>
          <p:cNvPr id="10" name="Picture 9" descr="Screen Shot 2015-02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52088"/>
            <a:ext cx="7544057" cy="3193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9977" y="5526379"/>
            <a:ext cx="471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This example moves an image across the screen from left to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9977" y="914400"/>
            <a:ext cx="19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an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937" y="1096170"/>
            <a:ext cx="5502989" cy="419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Breakdown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Create a game object by instantiating </a:t>
            </a:r>
            <a:r>
              <a:rPr lang="en-US" sz="1600" b="1" dirty="0" err="1" smtClean="0"/>
              <a:t>Phaser.Game</a:t>
            </a:r>
            <a:r>
              <a:rPr lang="en-US" sz="1600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600" b="1" dirty="0" smtClean="0"/>
              <a:t>Before the game begins load an image. This is accomplished inside the preload function.</a:t>
            </a:r>
          </a:p>
          <a:p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b="1" dirty="0" smtClean="0"/>
              <a:t>Create a Sprite to display the image and enable </a:t>
            </a:r>
            <a:r>
              <a:rPr lang="en-US" sz="1600" b="1" dirty="0" err="1" smtClean="0"/>
              <a:t>game.physics</a:t>
            </a:r>
            <a:r>
              <a:rPr lang="en-US" sz="1600" b="1" dirty="0" smtClean="0"/>
              <a:t>. Give the Sprite an x velocity.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1" name="Picture 10" descr="Screen Shot 2015-02-24 at 9.35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" y="2160027"/>
            <a:ext cx="8780507" cy="382740"/>
          </a:xfrm>
          <a:prstGeom prst="rect">
            <a:avLst/>
          </a:prstGeom>
        </p:spPr>
      </p:pic>
      <p:pic>
        <p:nvPicPr>
          <p:cNvPr id="13" name="Picture 12" descr="Screen Shot 2015-02-24 at 9.38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" y="3233520"/>
            <a:ext cx="5740400" cy="431800"/>
          </a:xfrm>
          <a:prstGeom prst="rect">
            <a:avLst/>
          </a:prstGeom>
        </p:spPr>
      </p:pic>
      <p:pic>
        <p:nvPicPr>
          <p:cNvPr id="14" name="Picture 13" descr="Screen Shot 2015-02-24 at 9.39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" y="4559214"/>
            <a:ext cx="6692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9779" y="914400"/>
            <a:ext cx="10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347" y="1458024"/>
            <a:ext cx="6561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Server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To use </a:t>
            </a:r>
            <a:r>
              <a:rPr lang="en-US" dirty="0" err="1" smtClean="0"/>
              <a:t>Phaser</a:t>
            </a:r>
            <a:r>
              <a:rPr lang="en-US" dirty="0" smtClean="0"/>
              <a:t> and HTML5 we would need a server?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Will </a:t>
            </a:r>
            <a:r>
              <a:rPr lang="en-US" dirty="0" smtClean="0"/>
              <a:t>we be responsible for keeping the server running?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For how long?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Performance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Can we get suitable stable performance on the variety of hardware we are developing for?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Ease of Use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Am I going to be able to learn </a:t>
            </a:r>
            <a:r>
              <a:rPr lang="en-US" dirty="0" err="1"/>
              <a:t>P</a:t>
            </a:r>
            <a:r>
              <a:rPr lang="en-US" dirty="0" err="1" smtClean="0"/>
              <a:t>haser</a:t>
            </a:r>
            <a:r>
              <a:rPr lang="en-US" dirty="0" smtClean="0"/>
              <a:t> + HTML5 in one semester.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59</TotalTime>
  <Words>175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PowerPoint Presentation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Phaser</dc:title>
  <dc:creator>Ben Gotthold</dc:creator>
  <cp:lastModifiedBy>Ben Gotthold</cp:lastModifiedBy>
  <cp:revision>9</cp:revision>
  <dcterms:created xsi:type="dcterms:W3CDTF">2015-02-24T14:01:10Z</dcterms:created>
  <dcterms:modified xsi:type="dcterms:W3CDTF">2015-02-24T15:00:44Z</dcterms:modified>
</cp:coreProperties>
</file>