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01_title.jp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08_vision.jp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02_product.jpg"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02b_product.jp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03_features.jp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04_competition.jp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04b_competition.jp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05_customers.jp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06_revenue.jp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07_team.jp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