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1_title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8_vision.jp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2_product.jp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2b_product.jp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3_features.jp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4_competition.jp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4b_competition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5_customers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6_revenue.jp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7_team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