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9" r:id="rId28"/>
    <p:sldId id="282" r:id="rId29"/>
    <p:sldId id="283" r:id="rId30"/>
    <p:sldId id="284" r:id="rId31"/>
    <p:sldId id="285" r:id="rId32"/>
    <p:sldId id="286" r:id="rId33"/>
    <p:sldId id="287" r:id="rId34"/>
    <p:sldId id="288" r:id="rId35"/>
    <p:sldId id="290" r:id="rId36"/>
    <p:sldId id="293" r:id="rId37"/>
    <p:sldId id="291"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22" r:id="rId55"/>
    <p:sldId id="309" r:id="rId56"/>
    <p:sldId id="310" r:id="rId57"/>
    <p:sldId id="311" r:id="rId58"/>
    <p:sldId id="312" r:id="rId59"/>
    <p:sldId id="321" r:id="rId60"/>
    <p:sldId id="319" r:id="rId61"/>
    <p:sldId id="320" r:id="rId62"/>
    <p:sldId id="313" r:id="rId63"/>
    <p:sldId id="314" r:id="rId64"/>
    <p:sldId id="315" r:id="rId65"/>
    <p:sldId id="316" r:id="rId66"/>
    <p:sldId id="317" r:id="rId67"/>
    <p:sldId id="318"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50" r:id="rId95"/>
    <p:sldId id="351" r:id="rId96"/>
    <p:sldId id="352" r:id="rId97"/>
    <p:sldId id="353" r:id="rId98"/>
    <p:sldId id="354" r:id="rId99"/>
    <p:sldId id="355" r:id="rId100"/>
    <p:sldId id="356" r:id="rId101"/>
    <p:sldId id="357" r:id="rId102"/>
    <p:sldId id="358" r:id="rId103"/>
    <p:sldId id="359"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EMENT" id="{A67C115B-8464-4519-A572-3AB23D22A8A7}">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9"/>
            <p14:sldId id="282"/>
            <p14:sldId id="283"/>
            <p14:sldId id="284"/>
            <p14:sldId id="285"/>
            <p14:sldId id="286"/>
            <p14:sldId id="287"/>
            <p14:sldId id="288"/>
            <p14:sldId id="290"/>
            <p14:sldId id="293"/>
            <p14:sldId id="291"/>
            <p14:sldId id="292"/>
            <p14:sldId id="294"/>
            <p14:sldId id="295"/>
            <p14:sldId id="296"/>
            <p14:sldId id="297"/>
          </p14:sldIdLst>
        </p14:section>
        <p14:section name="aggregates" id="{727E556A-1890-4EDE-9599-AF0A3F2FE45C}">
          <p14:sldIdLst>
            <p14:sldId id="298"/>
            <p14:sldId id="299"/>
            <p14:sldId id="300"/>
            <p14:sldId id="301"/>
            <p14:sldId id="302"/>
            <p14:sldId id="303"/>
            <p14:sldId id="304"/>
            <p14:sldId id="305"/>
            <p14:sldId id="306"/>
            <p14:sldId id="307"/>
            <p14:sldId id="308"/>
            <p14:sldId id="322"/>
            <p14:sldId id="309"/>
            <p14:sldId id="310"/>
            <p14:sldId id="311"/>
            <p14:sldId id="312"/>
            <p14:sldId id="321"/>
            <p14:sldId id="319"/>
            <p14:sldId id="320"/>
            <p14:sldId id="313"/>
            <p14:sldId id="314"/>
            <p14:sldId id="315"/>
            <p14:sldId id="316"/>
            <p14:sldId id="317"/>
            <p14:sldId id="318"/>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50"/>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8" autoAdjust="0"/>
    <p:restoredTop sz="94660"/>
  </p:normalViewPr>
  <p:slideViewPr>
    <p:cSldViewPr snapToGrid="0">
      <p:cViewPr varScale="1">
        <p:scale>
          <a:sx n="63" d="100"/>
          <a:sy n="63" d="100"/>
        </p:scale>
        <p:origin x="5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1-06-16T07:52:09.492"/>
    </inkml:context>
    <inkml:brush xml:id="br0">
      <inkml:brushProperty name="width" value="0.05292" units="cm"/>
      <inkml:brushProperty name="height" value="0.05292" units="cm"/>
      <inkml:brushProperty name="color" value="#FF0000"/>
    </inkml:brush>
  </inkml:definitions>
  <inkml:trace contextRef="#ctx0" brushRef="#br0">10356 7468 88 0,'0'0'352'16,"0"0"-143"-16,0 0-27 0,0 0 34 0,0 0-21 15,0 0-97-15,0 0 25 0,0 0-22 16,0 0-6-16,-2-16 5 0,-1 15-38 0,2 0-20 15,-1 1-26 1,1-1 20-16,0-1 18 0,-1 1-54 16,1 0 0-16,-1-1 13 0,1 2 33 0,-1-1-1 15,1 1-12-15,-1-1-7 0,2-1 3 16,-4 2 29-16,4-1 13 0,-1 1-6 16,-2 0-7-16,3-1 7 0,-1 1-1 15,1 0 7-15,0 0 4 0,-2 0 2 16,2 0-9-16,0 0-20 0,0 0-25 0,0 0-23 0,0 0-38 15,0 0-17 1,0 0-29-16,0 1-22 0,0 4-17 16,0 4 123-16,0 6 75 0,0 0-74 15,0 5 0-15,0 0 63 0,3 3-22 0,1 2-6 16,3-1-20-16,-1 4 22 0,0-1-18 0,3 2-20 16,-1 1 0-16,2 1 20 0,-2 3 9 15,0-1-16-15,1 1 16 0,-3-2-16 16,-1-1 25-16,0-2-6 0,-2-3-3 15,0-1-6-15,1-5 2 0,-3-1-12 16,3-1-10-16,-1-2 1 0,0-3-1 16,-1-1-3-16,1-5-23 0,-2 2 22 0,1-2 1 15,-1-2 1-15,-1-3-1 0,0 2 2 16,0-4 14-16,0 2-3 0,0-2 0 16,0 0 3-16,0 0-16 0,0-4-33 0,-3 0-89 15,-3-1-58-15,0-2-36 0,1-1-91 16,-1 0-134-16,3 1-288 0</inkml:trace>
  <inkml:trace contextRef="#ctx0" brushRef="#br0" timeOffset="399.94">10057 7882 375 0,'0'0'463'15,"0"0"-131"-15,0 0-39 0,0 0-65 0,0 0-88 16,0 0-88-16,0 0-49 16,0 0 0-16,0 0 30 0,0 0 9 15,0 0 13-15,58-7-3 0,-30 2 26 0,3-3-30 16,6-1 27-16,5-2-72 0,3 0-1 16,5-1-1-16,4 2 25 0,-1 0-26 15,-1 1-29-15,-6 1 27 0,-8 3-17 0,-8 1 2 16,-9 0-25-16,-8 3-94 0,-4 0-20 15,-3 1 23-15,-2-2 0 0,-3 2-33 16,-1 0-49-16,0 0-65 0,0 0-69 0,-1 0-278 16</inkml:trace>
  <inkml:trace contextRef="#ctx0" brushRef="#br0" timeOffset="934.37">10300 7562 535 0,'0'0'499'0,"0"0"-138"16,0 0 26-16,0 0-33 0,0 0-59 0,0 0-69 15,0 0-46-15,0 0-23 16,0 0-29-16,0 0-32 0,8-22-32 0,-8 22-37 0,0 0-27 15,0 0-55-15,0 4-85 0,3 2-43 16,1 3 138-16,2 8 45 0,3 5 93 16,1 4-38-16,0 3 25 0,0 3-45 15,3 3-6-15,-3 2-13 0,3 1 0 16,-3 0-1-16,0 1-14 0,2 0 1 0,-7-2 20 16,1 0 1-16,-3-1-11 0,0-1 20 15,-3-3-13 1,0-2-6-16,0-6-11 0,0-3-2 0,2-5-2 15,-1-2-20-15,-1-6-10 0,3 0 10 16,-3-4-4-16,0 0-22 0,0-1-25 16,0-3-8-16,0 0 4 0,0 0-19 15,0-6-42-15,-4 1-198 0,-1-4-82 16,1-1-242-16,2-1-336 0</inkml:trace>
  <inkml:trace contextRef="#ctx0" brushRef="#br0" timeOffset="1236.33">10073 7966 1106 0,'0'0'567'0,"0"0"-389"0,0 0-61 15,0 0 149-15,0 0-62 0,0 0-168 16,0 0-36-16,0 0-39 0,87-63 10 15,-48 51-17-15,5-1 1 0,5 3 42 0,0 1 3 16,0 0-39-16,-1 4 39 0,-5 0 3 16,-4 1-2-16,-8 3-1 0,-2-2-16 15,-8 2-19-15,-1-1-24 16,-6 1-48-16,1 1-29 0,-4 0-14 16,-3 0-54-16,0 0-18 0,-2 0-110 0,-3 0-52 15,0 0-190-15</inkml:trace>
  <inkml:trace contextRef="#ctx0" brushRef="#br0" timeOffset="2997.31">14196 7867 152 0,'0'0'163'16,"0"0"-117"-16,0 0-46 0,0 0-1 15,0 0-2-15,0 0-30 0,0 0-19 16,0 0 51-16,0 0-71 0,0 0-72 15</inkml:trace>
  <inkml:trace contextRef="#ctx0" brushRef="#br0" timeOffset="3505.78">14084 7738 772 0,'0'0'593'0,"0"0"-330"0,0 0 46 0,0 0-17 16,0 0 9-16,0 0-92 16,0 0-19-16,0 0-26 0,0 0-21 15,0 0-9-15,0 0 0 0,-9-53-17 16,9 53-28-16,0 0-43 0,0 0-46 16,0 0-60-16,0 0-45 0,0 3-47 15,0 4-61-15,0 5 40 0,3 8 147 0,3 4 26 16,2 6 52-16,-3 4 40 0,1 3 7 15,-2-1-54-15,-1 0 12 0,-2 0 7 16,2-1-42-16,-1-1-9 0,-1 0 12 16,1-2-9-16,0-4-4 0,0 0-11 0,1-3 20 15,-2-5-5-15,3-2-15 16,-1-2-1-16,0-3-19 0,-1-5 0 16,1 1-22-16,-2-4-23 0,1-3 4 15,-2-1-52-15,1-1-35 0,0 0-36 0,1-1-29 16,3-4-62-16,-2-6-271 0,2 0-193 15,-2 2-350-15</inkml:trace>
  <inkml:trace contextRef="#ctx0" brushRef="#br0" timeOffset="3857.3">14452 7629 2035 0,'0'0'512'0,"0"0"-229"0,0 0 45 16,0 0-22-16,0 0-85 0,0 0-41 16,0 0-61-16,0 0-62 0,0 0-25 15,0 0-32-15,0 0-73 0,0-29-53 16,0 36-50-16,0 7 37 0,0 7 139 16,0 5 6-16,2 8 45 0,4 3 15 15,-3 3-15-15,0-1-39 0,1 0 32 16,-1-3-12-16,-2-4 9 0,2 0 6 15,-1-4-19-15,-1-2-6 0,-1-3-21 0,2-2 12 16,-1-2-13-16,1-5-12 0,-1 2 0 0,1-5-10 16,-1-1-28-16,2-2 18 0,-3-1-37 15,1-4-10-15,-1 1-26 0,0-2-47 16,0-1-33-16,1-1-35 0,1 0 1 16,-1 0-6-1,-1 0-43-15,0 0-37 0,0-4-72 0,0-1-225 0,0 1-135 16</inkml:trace>
  <inkml:trace contextRef="#ctx0" brushRef="#br0" timeOffset="4064.9">14134 8079 52 0,'0'0'1427'0,"0"0"-1037"15,0 0-111-15,0 0 73 0,0 0-26 16,0 0-56-16,0 0-91 0,0 0-131 15,0 0-29-15,0 0-19 0,65-72-24 0,-35 62-11 16,7 2 10-16,4-1 12 16,3 1-3-16,2 2 13 0,1 0-1 15,-2-1 1-15,-2 3-13 0,-4 3-60 16,-4 1-261-16,-6 0-167 0,-8 0-266 16,-1 9-537-16</inkml:trace>
  <inkml:trace contextRef="#ctx0" brushRef="#br0" timeOffset="4473.18">14655 8099 1178 0,'0'0'738'16,"0"0"-468"-16,0 0-112 0,0 0 72 0,0 0-34 16,0 0-57-1,0 0-139-15,0 0-4 0,0 0-60 16,0 0 13-16,89-43-17 0,-72 50 23 15,-1 0-16-15,0 5-1 0,-2 2 20 0,-6 1 42 16,-1 3 0-16,-4 2 52 0,-2 1 19 16,-1-1-23-16,-3 2-3 0,-7-2 4 15,-3 4-1-15,-3-2 7 0,-4-2-4 0,1 0-25 16,1 0-1-16,0-6 43 0,4-1-23 16,4-3 12-16,1-3 10 0,5-1-9 15,1-4-10-15,2 0 9 0,-1-1-3 16,2-1 3-16,0 0-3 15,0 0-6-15,0 0-7 0,8-3-16 16,6-1 10-16,7-4-11 0,8-1-24 0,6-3-13 16,2 0 13-16,2-1 0 0,-3-2 3 15,1 2-3-15,-2-1-29 0,-2 0-107 16,-4 0-32-16,0-1-33 0,-6-1-75 16,0-1-56-16,-3 0-212 0,-7 5-203 0,0-9-505 0</inkml:trace>
  <inkml:trace contextRef="#ctx0" brushRef="#br0" timeOffset="4894.96">15150 7799 2218 0,'0'0'381'15,"0"0"-300"-15,0 0 138 0,0 0 21 16,0 0-179-16,0 0-61 0,0 0-121 0,0 0 60 15,0 0 21-15,0 0 38 0,0 0-15 16,-82 71 4-16,78-53 11 0,1 0-14 16,2 1 15-16,1-1 0 0,0 1 0 0,7-1-28 15,3 0 27-15,3-1 4 0,1 0 14 16,5-3-16-16,5-2 19 0,-1-1 16 16,2-5 7-16,4-3 16 15,0-3-20-15,0 0 42 0,-1-4-22 16,1-6 6-16,-1-3-4 0,-1-1 13 15,-3-4 3-15,-2-3 19 0,0-2-3 0,-7-3 0 16,-3 2-1-16,-5-2-28 0,-5 2 37 16,-2-2-8-16,-9 3 35 0,-7-2 19 15,-7 2-56-15,-4 1 21 0,-7 0-37 0,0 6-12 16,-5 0-7-16,-1 4-18 0,1 5-36 16,-1 1-1-16,2 1-13 0,2 5-18 15,3 0 0-15,3 0-6 0,2 5-9 16,5 2-9-16,1 4-47 0,2 2-121 15,3 4-97-15,-2 1-127 0,4 3-144 16,3-4-419-16,0 6-411 0</inkml:trace>
  <inkml:trace contextRef="#ctx0" brushRef="#br0" timeOffset="5805.39">17167 7926 1273 0,'0'0'420'16,"0"0"-186"-16,0 0 42 0,0 0-14 16,0 0-107-16,0 0-74 0,0 0-81 0,0 0-50 15,80-23-8-15,-38 18 42 0,7 0-10 16,4 0 2-16,-1 0 24 0,3 3 0 15,-2-2 20-15,-1 3 15 0,-3-3-35 0,-3 3-2 16,-4 0-20-16,-6 1 22 0,-7 0 0 16,-7 0-21-16,-8 0-131 0,-3 0-104 15,-6 0-153-15,-5 2-206 0,0 2-24 16</inkml:trace>
  <inkml:trace contextRef="#ctx0" brushRef="#br0" timeOffset="6023.64">17217 8136 1357 0,'0'0'442'0,"0"0"-214"15,0 0 102-15,0 0 125 0,0 0-147 16,0 0-132-16,0 0-176 0,0 0-10 0,86-26-76 16,-41 16 35-16,7 3 22 0,10 0-6 15,1 0 0-15,4 1 35 16,-4 1 1-16,-1-2-1 0,-6 2-10 15,-7-2-57-15,-7-2-158 0,-9 2-33 16,-5-2-92-16,-8 0-156 0,-9 1-168 0,-5-1-287 0</inkml:trace>
  <inkml:trace contextRef="#ctx0" brushRef="#br0" timeOffset="6472.5">17677 7715 1676 0,'0'0'684'0,"0"0"-399"0,0 0-76 15,0 0 137-15,0 0-72 0,0 0-55 16,0 0-37-16,0 0-122 16,0 0-60-16,0 0-113 0,0 0-64 15,-23-44-3-15,23 45 1 0,4 5-9 0,10 1 130 16,2 6 58-16,7 3 26 0,3 2-10 15,4 1 16-15,2 3-7 0,0-2-21 0,0 2 8 16,-1-2 1-16,-2-2-14 0,-2 0 2 16,-1-6 24-16,-7 1 3 0,-2-2-8 15,-6-5-17-15,-3-1 0 0,-1 1 8 16,-4-5-11-16,0 0-1 0,-3 0 1 16,0 1 12-16,0-2 4 0,0 1-14 15,0-1 11-15,0 1 29 0,0-1 47 0,0 0 19 16,0 1-23-16,0 2-18 0,-1 1-23 15,-7 5-13-15,-4 3 10 0,-3 2 32 16,-2 4-20-16,-1 1-18 0,-2 3-23 16,0 1-9-16,4 2-3 0,-4 0 2 0,3 4 14 15,0 0-16 1,0 2 0-16,3-2-43 0,1-3-114 16,3 2-83-16,3-4-94 0,3-4-96 0,2-3-223 15,2-5-474-15</inkml:trace>
  <inkml:trace contextRef="#ctx0" brushRef="#br0" timeOffset="8819.99">20801 6678 402 0,'0'0'470'16,"0"0"-145"-16,0 0-93 0,0 0-27 15,0 0-17-15,0 0-48 0,0 0 45 0,0 0-36 16,0 0 25-16,0 0-54 0,0 0 9 16,4-30 22-16,-4 26-26 0,0 0-25 0,0 2 11 15,-1-4-8-15,-2 4-33 0,0-1-35 16,0 1 12-16,-1-2 7 0,-2 1-12 16,0 0-40-16,-3 2 10 0,-3 0-8 15,-3 1-4-15,-2 0 1 0,-3 0 0 16,3 2 21-16,-3 4 0 0,2-1-9 15,0 0-10-15,0 3-3 0,-1 1 0 0,1 0 0 16,-1 2-13-16,-3 2 13 0,2 3-16 16,3-1 15-1,0 1-15-15,2 2-12 0,2-1-13 0,5 1-13 16,0 1 16-16,1 3 37 0,4 1-3 16,3 0-27-16,0 0 29 0,3 0-17 15,6-2-22-15,4-2 41 0,5-1 10 16,1-2-10-16,4-1 16 0,3-2-1 0,0-1 9 15,1-5-22-15,-2 0 28 0,4-2 5 16,1-1-29-16,-1-4-6 0,1 0-67 0,-1 0-54 16,-1 0-16-16,-1 0-20 0,-3-4-55 15,1 0-88-15,-3 0-131 0,-1-1-186 16,-5 0-357-16</inkml:trace>
  <inkml:trace contextRef="#ctx0" brushRef="#br0" timeOffset="9097.79">21144 6847 899 0,'0'0'453'0,"0"0"-242"0,0 0-87 15,0 0-115-15,0 0-9 0,0 0-29 16,0 0-13-16,0 0 19 0,88-11 21 0,-68 10-24 16,-3 1-124-16,2-3-198 0,-2 0-37 15,-5 2-163 1</inkml:trace>
  <inkml:trace contextRef="#ctx0" brushRef="#br0" timeOffset="9738.34">21771 6632 985 0,'0'0'599'0,"0"0"-245"0,0 0-17 0,0 0 12 15,0 0-69-15,0 0-49 0,0 0-52 16,0 0-39-16,0 0-23 0,0 0-41 16,0 0 13-16,10-60-39 0,-16 56-12 15,1 0-6-15,-3 3-32 0,-2-3-38 0,-1 3 0 16,-5 1-19-16,0 0-3 15,-3 0 0-15,-1 0 0 0,-1 3 28 16,0 3 10-16,4 0-10 0,-2 3 13 0,5 0 0 16,-2 0-3-16,4 3-13 0,3-3 9 15,1 1-41-15,2 2-29 0,1-2 1 16,2-1 8-16,1 1 0 0,1-2-25 0,1 0 2 16,0 0 39-16,0-5 16 0,1 1 20 15,5 0 32-15,1-1 3 0,4-2 22 16,3 2 23-16,0-2-1 0,1 1-44 15,-1 2-39-15,0-1 39 0,0 1 12 16,0 0-12-16,0 1-26 0,3 0 23 0,0 3-17 16,1-1 8-16,1 1 11 0,3-2 2 15,-1 2 6 1,1-1 83-16,-5-1-90 0,-3-1-35 0,-3 0 31 16,-3 2-50-16,-3 1 22 0,2 0 32 15,-5 4 42-15,1 1 39 0,0 1 6 0,-3 0 10 16,0 0-36-16,0 0-3 0,-1-2 9 15,-6-2 16-15,-5 1 26 0,-2 0 3 16,-3-1-33-16,-2-2 29 0,-3-1-13 16,-1-1-44-16,-1-1-19 0,3-1-10 0,-2-2 16 15,3-2-4-15,3 0 11 0,0 0-5 0,5-4 5 16,1-2 8-16,3 0 6 0,3 0-11 16,0-2-48-1,4-1-101-15,1 0-72 0,1-1-124 16,9 1-66-16,3-1-229 0,0 4-235 0,10-1-545 15</inkml:trace>
  <inkml:trace contextRef="#ctx0" brushRef="#br0" timeOffset="9954.56">22061 6793 355 0,'0'0'1019'0,"0"0"-791"0,0 0-91 16,0 0 12-16,0 0-35 0,0 0-53 16,77-19-18-16,-63 15-1 0,1 2-42 0,-2-2-11 15,2 3 11-15,-4-2 2 16,1 0-2-16,-1 2-104 0,-1-2-165 0,-2 1-278 0,4-4-617 0</inkml:trace>
  <inkml:trace contextRef="#ctx0" brushRef="#br0" timeOffset="10237.39">22366 6595 1929 0,'0'0'509'0,"0"0"-267"0,0 0 28 0,0 0 50 16,0 0-43-16,0 0-103 0,0 0-86 15,0 0-47-15,0 0-41 16,0 0-39-16,0 0-24 0,6-16-15 15,-6 21-17-15,0 4 63 0,0 2 32 0,0 3 0 16,-1 6 51-16,-1-1-17 16,2 3 1-16,0 2-9 0,0 1-4 0,0-1 6 15,0 1 0-15,2-1-27 0,-1-1 18 0,2 0 0 16,-2-2 10-16,-1 0-29 0,2-3-81 16,-2-3-5-16,1-1-40 0,1-2-65 15,0-3-132-15,1-3-127 16,0-2-129-16,2-3-397 0</inkml:trace>
  <inkml:trace contextRef="#ctx0" brushRef="#br0" timeOffset="10560.39">22726 6567 2127 0,'0'0'466'0,"0"0"-192"0,0 0 40 16,0 0 30-16,0 0-41 0,0 0-54 15,0 0-65-15,0 0-84 0,0 0-91 16,0 0-9-16,0 0-81 16,5-36-47-16,-5 40-48 0,0 3-15 15,0 5 118-15,0 4 48 0,0 0 25 16,0 4 9-16,0 0 32 0,0 2-3 16,0 1-3-16,0 0-10 0,0 0 6 15,-2 2 10-15,2-3-6 0,-3 0 12 16,1-3-28-16,0-2 6 0,1-2-25 0,-1 1-21 15,1-4-29-15,1-1-29 0,0-2-37 16,0 0-17-16,0-3-41 0,0 1-49 16,0-2-36-16,0-2-66 0,0 2-34 15,0-1-62-15,1-2-61 0,1-1-143 0,-2-1-150 16</inkml:trace>
  <inkml:trace contextRef="#ctx0" brushRef="#br0" timeOffset="10789.64">22484 6829 1186 0,'0'0'666'0,"0"0"-377"0,0 0 6 0,0 0 2 16,0 0-98-16,0 0-96 0,0 0-45 15,0 0-30-15,0 0 14 0,77-57-29 0,-63 54-11 16,6-2 0-16,-1 2-2 0,7-1-29 15,1 3 10-15,4-2-3 0,0 1-10 16,-3 2-183-16,-4-1-137 0,-6-1-130 16,-3 2-74-16,-7 0-33 0,-2 0-112 15</inkml:trace>
  <inkml:trace contextRef="#ctx0" brushRef="#br0" timeOffset="14429.32">21258 8218 836 0,'0'0'404'15,"0"0"-167"-15,0 0 17 16,0 0-43-16,0 0-16 0,0 0-59 0,0 0 36 16,0 0-69-16,0 0-19 0,-49-69 67 15,30 63-29-15,1 3 23 0,-1-2-43 0,-1 2-6 16,2 0 9-1,0 2-25-15,0 0-17 0,2 1-9 16,1 0-16-16,-1 0-12 0,-1 2-25 0,1 4-1 16,-5 0-4-16,4 3-15 0,-2 0 4 15,-1 3-7-15,4 0-4 0,-2 2-12 0,3 3 0 16,-1 2 16-16,3 2-13 0,1-1 22 16,3 2-32-16,2-2 33 0,4 3-14 15,1-1 10-15,2 0-3 0,2 1 17 16,6 0 2-16,4-1 15 0,5 0-12 15,3-1 0-15,1-1 0 0,5-2-2 16,-2-1-1-16,3-3-47 0,2-1-84 0,3-4-43 16,2-2-19-16,3-5-16 0,2-2-34 15,2 0-117-15,0-2-209 0,-11-4-193 16</inkml:trace>
  <inkml:trace contextRef="#ctx0" brushRef="#br0" timeOffset="14863.02">21669 8342 271 0,'0'0'1554'0,"0"0"-1232"0,0 0-70 15,0 0 116-15,0 0-76 0,0 0-103 16,-77-44-58-16,61 43-17 0,-1 1-57 0,-1 0-31 16,3 5-26-16,-1 3-29 0,2 2-9 15,1 2-6-15,0 2 9 0,1 0 19 16,2 2-10-16,5 1 24 0,-1 1-39 0,4-1-4 15,1-2-3-15,1 2-67 0,0-3 3 0,6 0-52 16,2-3 10-16,1-2-11 0,0-3 78 16,1 0 55-16,4-5 32 0,-1-1 55 15,4 0 3-15,-1 0-3 16,4-7-13-16,-4 1-3 0,1-1 2 16,-3-2-8-16,-2 2-8 0,1 0 8 0,-3 0 5 15,1-1-9-15,-3-1 26 16,0 2 6-16,-2-2 9 0,0 2 42 0,-1 1 19 15,-2 1 16-15,0 3-39 0,-2 1-17 16,0-1-8-16,-1 2-65 0,0 0-18 16,0 0-82-16,3 0-57 0,0 3-36 15,6 2 54-15,1 3 121 0,4-1 6 0,-1 4 13 16,4-4 13-16,-4 2 0 0,-1-2-30 16,2-1-2-16,-5-1-26 0,1-3-35 15,2 1-31-15,-1-3-69 16,5 0-102-16,-1 0-141 0,2-5-160 0,-6 0-250 15</inkml:trace>
  <inkml:trace contextRef="#ctx0" brushRef="#br0" timeOffset="15191.98">22134 8160 347 0,'0'0'394'0,"0"0"-94"15,0 0-56-15,0 0-39 0,0 0-52 16,0 0 3-16,0 0-35 0,0 0-27 16,0 0-94-16,0 0-40 0,10-17-80 15,-10 16-66-15,0 1-97 0,0 0-98 16,-3 0-75-16</inkml:trace>
  <inkml:trace contextRef="#ctx0" brushRef="#br0" timeOffset="15669.6">22195 8045 189 0,'0'0'1707'0,"0"0"-1250"0,0 0-137 15,0 0-41-15,0 0-29 0,0 0-84 16,0 0-74-16,0 0-60 0,0 0-32 15,0 0-12-15,0 0-26 0,-49 6 16 16,34 4 22-16,1 3-25 0,2 4 9 16,1 1-38-16,4 2 22 0,1 5 32 15,1 0 13-15,3 4-11 0,-1-1 14 16,3 1-1-16,0 0 30 0,0-1-4 0,3 2-22 16,5 0 7-16,1-4-23 0,4 3 16 15,3-2 26-15,5-1-42 0,2-1 6 16,5 2 17-16,3-5-25 0,0 0 21 0,0-4-21 15,0-1-1 1,-3-5-120-16,-3-5-58 0,0 0-97 0,-2-7-117 16,-3 0-194-16,-6-1-408 0</inkml:trace>
  <inkml:trace contextRef="#ctx0" brushRef="#br0" timeOffset="16085.69">22603 8271 1817 0,'0'0'379'0,"0"0"-107"0,0 0 115 16,0 0-117-16,0 0-85 0,0 0-68 15,0 0-21-15,0 0-1 16,0 0-29-16,0 0-66 0,0 0-45 16,-60-35-15-16,52 43 31 0,-1 2 4 15,2 2-20-15,3 2 11 0,2 2 30 16,1 0-15-16,1 2 16 0,0 2 0 0,6 0-10 15,2-1 13-15,4 0 0 0,-1-1 16 16,6-1-15-16,-2-1-1 0,2-3-16 16,-1-2 15-16,4-3 0 0,0-3 2 15,-1-1-3-15,3-3 2 0,-2-1-3 0,-3-1 3 16,-2-7 27-16,-4-1 43 0,-1-3-13 16,-4-4 19-16,-3-1-28 0,-3-3 28 15,-3-3-10-15,-5-2-25 0,-3 1 22 0,-4-1 59 16,-1 2-15-1,-2 3-23-15,-1 2-28 0,-1 2-22 16,0 3-34-16,-2 3-43 0,0 2-4 0,-1 4 4 16,1 3-4-16,3 1 3 0,3 0 0 15,3 0-16-15,5 5-28 0,-2 3-85 16,5 1-49-16,5 0-74 0,0 2-104 0,3 1-159 16,3-4-142-16,11 2-668 0</inkml:trace>
  <inkml:trace contextRef="#ctx0" brushRef="#br0" timeOffset="16365.91">22895 8128 1971 0,'0'0'532'0,"0"0"-245"0,0 0 11 15,0 0-4 1,0 0-59-16,0 0-65 0,0 0-88 15,0 0-82-15,0 0-38 0,0 0-59 0,0 0-42 16,7-31-42-16,-4 43 136 0,1 2 45 0,2 6 92 16,-1 5-22-16,1 2-25 0,-1-1-4 15,-1 2 9-15,1 1-12 0,-2-3-22 16,1 0-13-16,0-3-1 0,1 0-2 16,0-4-11-16,1-3-33 0,-2-3-32 15,-1-4-29-15,0-2-70 0,0-5-65 0,0 1-110 16,0-3-154-16,0 0-122 0,5-5-712 15</inkml:trace>
  <inkml:trace contextRef="#ctx0" brushRef="#br0" timeOffset="16656.02">23157 8129 1952 0,'0'0'567'0,"0"0"-200"15,0 0 33-15,0 0-3 0,0 0-41 16,0 0-128-16,0 0-72 0,0 0-60 0,0 0-62 15,0 0-34-15,0-44-62 16,0 44-37-16,0 2-60 0,0 4-35 16,3 6 128-16,0 5 66 0,-1 2 34 15,1 1 10-15,2 2 1 0,-1 3-17 16,2-1-3-16,-3 1-6 0,3 2 15 0,-2-1-12 16,1-2-3-16,-2 0-7 15,-2 0-12-15,3-6-1 0,-4 0-40 16,0-5 4-16,0-4-47 0,0-3-52 15,0-2-43-15,0-3-61 0,0-1-37 16,-4 0-27-16,-2 0-28 0,-4-4-146 0,-2-1-205 0,1 0-340 16</inkml:trace>
  <inkml:trace contextRef="#ctx0" brushRef="#br0" timeOffset="16810.89">22961 8376 1206 0,'0'0'618'0,"0"0"-190"16,0 0-120-16,0 0 11 0,0 0-63 15,0 0-67-15,0 0-88 0,0 0-52 16,0 0-49-16,98-44-25 0,-70 40 12 16,-3 0-12-16,2 2-14 0,-1 2 23 15,-2 0-31-15,1 0-273 0,-1 0-296 16,-7 0-665-16</inkml:trace>
  <inkml:trace contextRef="#ctx0" brushRef="#br0" timeOffset="17099.7">23453 8422 710 0,'0'0'742'16,"0"0"-234"-16,0 0-107 0,0 0-61 16,0 0-115-16,0 0-81 0,0 0-42 15,0 0-44-15,0 0-20 0,0 0-38 0,0 0-10 16,11-34-16-16,-11 34-9 0,2 0-23 16,-2 0-60-16,1 0-117 0,-1 0-129 15,0 4-171-15,2-1-521 0</inkml:trace>
  <inkml:trace contextRef="#ctx0" brushRef="#br0" timeOffset="17735.9">23268 7998 339 0,'0'0'1072'0,"0"0"-828"0,0 0 26 16,0 0 51-16,0 0-11 0,0 0-77 16,0 0-28-16,0 0-22 0,0 0-36 15,0 0-74-15,0 0-73 0,22-19-51 16,-15 25-42-16,5 2 20 0,2 5 15 0,3 3 19 16,2 5 39-16,4 4 19 0,0 0 55 15,2 5-33-15,-2 0 1 16,-4-1-20-16,-2 2-9 0,-7 0 19 15,-6 1 12-15,-2 2 23 0,-2 1 0 0,-5 1 9 16,-5-2-22-16,0 0-10 0,-1-1-12 16,0-1-20-16,-1-3-11 0,2-4 1 15,2 0 2-15,0-6 11 0,2-2-14 0,2-4 2 16,1-3-3-16,1-4-43 0,2 1-23 16,0-5-45-16,0 1-45 0,0-2-64 15,3 0-52-15,6-1-99 0,2 0-186 16,2 0-266-16,-1-1-280 0</inkml:trace>
  <inkml:trace contextRef="#ctx0" brushRef="#br0" timeOffset="18094.98">23691 8477 1777 0,'0'0'305'0,"0"0"-172"0,0 0 155 15,0 0-24-15,0 0-49 0,0 0-102 16,0 0-88-16,0 0-25 0,0 0-19 16,80-22-32-16,-71 31-17 0,0 4 30 0,-1 2 38 15,-1 3 3-15,-2 3 32 0,-4-2 23 16,-1 1 9-16,-3 0-19 0,-7-2 7 16,-3 0-7-16,-1-2-4 0,-5 0-18 15,3-3-13-15,-1 1 2 0,2 0 1 16,1-6 0-16,4 2 16 0,3-4 19 15,1-3 0-15,3 0-26 0,3-1 4 16,0-2 31-16,0 0 22 0,2 0 38 0,8 0 12 16,7-5-28-16,6-1-73 0,5 0-30 15,3-1-1-15,1 0-2 0,-2 0-20 0,0 2 7 16,-4 0-21-16,0 3-89 0,-2-3-130 16,-1 4-69-16,-8-2-198 0,-2 1-241 15,-5-2-460-15</inkml:trace>
  <inkml:trace contextRef="#ctx0" brushRef="#br0" timeOffset="21330.42">19977 6139 742 0,'0'0'571'0,"0"0"-61"0,0 0-120 0,0 0-103 16,0 0-80-16,0 0-69 16,0 0-25-16,0 0-17 0,0 0-25 0,0 0-17 15,0 0-25-15,0 0-26 0,0 0-1 16,0 0-2-16,0 0 2 0,0 0 17 0,0 0-19 15,0 0-3-15,0 0-29 0,0 0-6 16,0 0-10-16,-2 0 0 16,2 0 9-16,0 0-2 0,0 2-4 0,0-1-20 15,0 0-18-15,0 2-1 0,0 1-3 16,0 2 81-16,0-1 6 0,2 3 42 16,-1 1-4-16,1-1 20 0,-1 1 39 15,0-1-20-15,-1-1-52 0,0 1 11 0,0 1 2 16,0-1-6-16,0-1-3 0,0 3-10 15,0-3-16-15,0 1 13 0,0 0-1 16,0-2-12-16,0 1 25 0,0 0-12 0,0 1 0 16,0 1 7-16,0-1 5 0,0 1-8 15,0 0-1-15,-1 0 19 16,1-2-9-16,-1 1-7 0,1 1 13 16,0-2-33-16,0-1 27 0,0 1-26 0,0 0 10 15,0-1 2-15,0 1-14 0,0 1-1 16,0-2 13-16,0 1-13 0,0-1 0 15,0 2-10-15,0 1 10 0,0-1 12 16,-2 0-11-16,2 2 15 0,0-3 16 16,0 4-32-16,0-4 28 0,0 4 20 0,-1-3-46 15,-1 2 42-15,2 1-21 16,-1-2 18-16,1 1-1 0,-3 1-2 16,3-2-6-16,0 1-10 0,-1-1 6 0,-1 0 4 15,2 2-20-15,0-3-12 0,0 2 13 16,-1-3 2-16,-1 1-13 0,2 2 0 15,0-2 2-15,0 2 8 0,0-1 7 16,-1 1-16-16,-1 1-2 0,2 1 2 16,0-2 13-16,-1 0 3 0,0 2 4 15,1-2-21-15,-2-1 13 0,2 0 7 0,-1 0-20 16,1 0 11-16,0-1 6 0,0 1-18 16,-2-2 1-16,2 4-1 0,0-2 14 15,-1 2-15-15,1 2 0 0,0 0-3 16,0 0 0-16,0 0 3 0,0 1 2 0,0-1 1 15,0 0 9-15,0 2-12 0,0-2 0 16,0-1 1-16,0 0 1 16,0 0-1-16,0 0 20 0,0-2-8 15,1 2-13-15,-1 1 0 0,2-1 13 16,-1 1-13-16,1 1 3 0,0 3 12 0,-2-1 7 16,3-1-6-16,-3 2-15 0,0 0 0 15,0-2 0-15,0 1 13 0,2 1-13 16,-2-2 20-16,0 1-19 0,0 2-1 15,0-2 2-15,0-1 10 0,0 2-10 16,0 0-3-16,0-2 2 0,0 1-1 0,0-1 2 16,1 0 3-16,-1 1-5 0,2-1-2 15,-1 2 1-15,-1 0 0 0,3-2-15 0,-2 2 15 16,1 1 2-16,-2-1-1 0,0-2 1 16,0 2 1-1,0-2 22-15,0-1-22 0,0 2 22 0,0-3-24 16,0 1 2-16,0-1-3 0,0 2 0 0,0-1 3 15,0 2 7-15,-2-2-10 0,1-1 0 16,-2 2 12-16,2-2-12 0,-1 0-2 16,2-1 2-16,-1-1-2 0,-1 1 0 15,2-1 4-15,0 1 8 0,-3 0-10 16,3-2 1-16,0 1 8 0,-1 1-9 0,0 1 0 16,1 1 0-16,0 0 13 15,0 3-10-15,0-3 9 0,0 2-9 16,0-1-1-16,0 0 11 0,0 1-10 15,0-1 9-15,0 1-9 0,2-1 9 16,1 2 1-16,3 1-10 0,-2 0 12 0,1 0-15 16,0 0 18-16,1 1-17 0,0-1 29 15,2 0-18-15,-2-1-9 0,2 1 9 16,-1 0 7-16,-1-1 15 0,2 1-16 0,-1 0-5 16,-1 0-1-16,2-2 3 0,-2 2 7 15,-1 2-4-15,-2-1 4 0,0 1-20 16,-2-1 1-16,1 2-2 0,-2-2 2 15,3 0 0-15,-3 3 28 0,0-3-7 16,0 3-11-16,1-2-12 0,0-1 1 16,-1-1-2-16,0 0 1 0,0 0-1 15,0 0 0-15,0 0 0 0,0 0-2 16,0 1 0-16,0-1 2 0,0 1 0 16,0 1 1-16,-2-2 1 0,0-2 10 15,-1 1-12-15,0 0 0 0,0-1 0 0,0-1 1 16,2 1 1-16,-1-2-2 0,-2-1 1 15,4 2 1-15,0-1 10 0,0 0 4 16,0 2-15-16,0-2 0 0,0 1 2 0,0 2 0 16,-2-3-3-16,0 3 1 0,1-3 11 15,-1 2-9-15,1-2-2 0,1 1-1 16,-2-2 1-16,2 0 0 0,0 0 11 16,0-2-10-16,0 2-1 0,0-1-1 0,0-2-2 15,0 2-1 1,0-4-15-16,0 2-3 0,-1-1 5 0,-1 0 4 0,2-2-28 15,0 3 9-15,0-3-18 16,0 1 25-16,0-2 8 0,0 2-2 0,0-3 6 16,0 0-10-16,3 0-15 0,-1 0-31 0,1-3-24 15,-2 2-35 1,2-3-60-16,-2-1-112 0,3 0-99 16,-1 0-222-16,-3 0-608 0</inkml:trace>
  <inkml:trace contextRef="#ctx0" brushRef="#br0" timeOffset="22907.21">20011 6191 368 0,'0'0'551'15,"0"0"-153"-15,0 0-79 0,0 0-50 0,0 0-58 16,0 0-36-16,0 0-10 15,0 0 0-15,0 0-26 0,0 0-40 0,0 0-34 16,-6 0-24-16,6 0-9 0,0 0 0 16,0 0-9-16,0 0-4 0,0 0-19 15,0-1 0-15,0 1-2 0,0 0 0 16,3-2-17-16,-1 2-13 0,4-1-17 16,4 0 8-16,10-3-5 0,10 1 46 0,14-2 1 15,12 1 28-15,7 1-29 0,8-1 1 16,4 1 0-16,1 0 0 0,8 2 1 15,2 0 49-15,3-2-15 0,-1 3 5 0,-2 0-20 16,-6 0-19-16,-5 0 28 0,-4 0-27 16,-7 0 10-1,-2 0-4-15,0 0-9 0,0 0-6 16,5 0 6-16,1-1 25 0,3 0-12 16,-1-3-10-16,0 1 0 0,-2-1-3 0,2 2 0 15,0-1-8-15,-1 1 6 0,0 1-9 16,5-1-1-16,-2 2-4 0,4 0 0 15,-2 0 12-15,-1 2 2 0,0-1 0 0,-2 1 0 16,-1 1 2-16,-3-3 0 0,1 1 16 0,-5 0-16 16,-2 1-11-1,-2-2 11-15,-3 0 29 0,0 0-16 16,-1 0-10-16,0 0 29 0,-1 0-32 0,-4-2-19 16,-2 1 19-16,-6-1 20 0,-1-1-20 15,-3 2-13-15,-3-2 10 0,-2 1 2 16,2 0-12-16,-3 2-9 0,-1-1 20 0,1 1-1 15,-2-2-10-15,2 1 13 16,-2 0 19-16,2 0-6 0,-2-2-2 0,1 1-11 16,-3 1-15-16,4-2 15 0,1 0-42 15,2 0 16-15,1 1-28 0,1 1 18 16,-1-2-2-16,-3 2 15 0,-4 0 11 0,-4 1 12 16,-5-1-31-16,-1-1 31 0,-5 1 12 15,2 0-12-15,-4 1-16 0,0 0-22 16,-3 0 38-16,-2 0-20 0,-1 0-18 15,0 0-23-15,-3 0-7 0,0 0-42 16,-1 0-71-16,1 0-110 0,0 0-155 0,-3 0-162 16,0 0-175-16</inkml:trace>
  <inkml:trace contextRef="#ctx0" brushRef="#br0" timeOffset="23943.48">24196 6071 1178 0,'0'0'660'0,"0"0"-209"0,0 0-111 0,0 0-60 16,0 0-78-16,0 0-59 0,0 0-47 16,0 0-45-16,0 0-51 0,0 0-34 15,0 0-10-15,-3 0-43 0,3 6-28 16,-1 0 15-16,-3 4 100 0,0 4 102 15,1 3-28-15,-2 2-29 0,-1 2 12 16,2 2-22-16,-3 3-16 0,1 1 19 16,1 0 7-16,-1 1-10 0,1 1-35 0,-1 1 3 15,3 1 13-15,-3 3-3 0,3-2 28 16,0 0-16-16,1 0-23 0,-1-1 21 16,3 0-20-16,0 0 32 0,0 0-20 0,0 0 27 15,0 1-8-15,5-1-18 16,-1 1 12-16,4-1 23 0,-2 1-39 15,3-1 1-15,-2 0-12 0,5 1 1 16,-1 2-1-16,0 0 2 0,1 0 10 16,2 1-11-16,-4-4 26 0,2 2-27 15,-1-1 1-15,-3-1 39 0,2-2 19 16,-2 1-10-16,-3-1 17 0,1-3 1 0,-3 3-2 16,3-2-13-16,-3 0-10 0,1 1 7 15,0 0-22-15,-1 0-10 0,0-3 7 16,2 0-3-16,-3-2 9 0,2 1-31 0,1 0 12 15,-2-1-11-15,0 0 17 0,0-1-14 16,-1 0 33-16,1 0-19 0,0-1-6 16,0 1-9-16,-1-2 10 0,2 2 5 15,-1-2 7-15,-2-1-23 0,0 2-1 16,1-3 1-16,-1 1-2 0,1-1 1 16,-1 3-1-16,-1 1 3 0,0 0 25 15,0-1-10-15,0 1-16 0,0 2 11 16,0-4-1-16,0 2 13 0,0-3-4 15,0 2-19-15,0-2 1 0,0 1 9 16,0-1 4-16,0 0-15 0,0 2 1 16,0-2 9-16,0 1-10 0,0 3 1 15,0-4-1-15,0 0 2 0,0 1 13 0,0-1 5 16,0 0-9-16,0 0-9 0,3 0 16 16,-1 1-16-16,-1-3-1 0,2-1 19 0,-1 2-21 15,1 0 2-15,-1 0-1 0,2 3-1 16,-2-3 0-16,-1 3 0 0,4-2 0 15,-2 2 3-15,2-2 13 0,-2 0-1 16,3 3-3-16,3-2-10 0,-4 0-1 16,1 1 1-16,-1-2 1 0,0 0-1 15,1 0 0-15,-2 1-1 0,-2-2-1 0,-1 0-1 16,1-2-1-16,-1 1 1 0,1 0 0 16,-1 0 0-16,0-2-1 0,-1 1-1 15,3-1 2-15,-3 1-1 0,3-4-16 0,0 4 15 16,-1-2 0-16,-1-1-13 0,-1 3 13 15,0-4-21-15,0 1-1 0,0 1 22 16,0-1 0-16,0 0 3 0,-1 0-3 16,-1 0 2-1,2-3 0-15,-3 2-1 0,3-3 1 0,0 1-1 16,0-2 2-16,0-1 0 0,0 1 1 16,0 0-1-16,0-2-1 0,0 2 1 0,0 1 0 15,0-1 0-15,0-1 1 0,0 0 0 16,0-2 0-16,0-1 1 15,0-3 0-15,0 2 1 0,0-2 13 0,0-1 2 0,0 0-18 16,0 0-22-16,0 0-17 0,0 0-23 16,0 0-30-16,0 0-46 15,0 0-57-15,0 0-79 0,0 0-113 16,0 0-137-16,0 0-213 0,0-4-467 16,0 8-64-16</inkml:trace>
  <inkml:trace contextRef="#ctx0" brushRef="#br0" timeOffset="25731.27">20073 9529 1301 0,'0'0'423'16,"0"0"-196"-1,0 0 23-15,0 0-63 0,0 0-90 16,0 0-51-16,0 0-27 0,0 0-6 16,0 0-13-16,0 0-21 0,0 0-24 0,8 2 26 15,0-1 19-15,8 2 45 0,3-2 23 16,7 1 48-16,4 0-32 0,3 1-1 0,7-2-9 15,-1 2-26-15,3-1-9 0,3 2-17 16,3-1 14-16,3 1-14 0,4-2 7 16,3-1-4-16,2 1 4 0,3-1 3 0,2-1 0 15,0 0 6-15,-1 1-3 0,-2-1-12 16,-3 0-1-16,-2 0-6 0,-4 0 3 16,0 0 19-16,0 0 0 15,-4 0-9-15,1 0-4 0,-1 0 13 16,1 0-6-16,1 0-7 0,3-1-9 15,-2-3-13-15,5 0 10 0,1 2-1 0,2-3-9 16,2 3 16-16,2-2-7 0,1 3-12 16,3-1-2-16,0-1 2 0,2 2 0 0,0 1 1 15,-3-2-1-15,0 1 0 0,-1 1-1 16,-4 0 0-16,-2 0 0 0,-4 0 1 16,0 0 2-1,0 0 1-15,-2 0 10 0,-1 0-1 0,0-4-9 16,4 3 0-16,-1-3-3 15,1 3-13-15,2 0 0 0,-3-1 1 0,-2 2 12 16,-1 0 1-16,-2 0 2 0,-4 0 0 16,1 0 13-16,-5 0-13 0,3 0 13 0,-3 0-4 15,3 0 1-15,1-1-11 0,4-1 1 16,0 0-2-16,4-1-1 0,1 2-2 16,2 1-17-16,-4 0 7 0,-2 0-14 15,-1 1 24-15,-8 2-1 0,-4-1 3 0,-8-2 0 16,-3 0 3-16,-8 2 16 0,0-2 3 15,-4 0 0-15,1 0-3 0,-3-2-6 0,3-1-10 16,1 0-3-16,1-1 0 0,4 2-16 16,2-1 13-16,0 0-13 0,0 1 13 15,1 1-25-15,-1-1 26 16,-5 1-17-16,-6 1 0 0,0 0 16 16,-8-1-23-16,-3 0-72 0,-3-2-54 0,0 1-65 15,-7-4-174-15,-3 1-696 0,-12-8-655 0</inkml:trace>
  <inkml:trace contextRef="#ctx0" brushRef="#br0" timeOffset="38428.99">25442 6963 258 0,'0'0'632'16,"0"0"-156"-16,0 0-89 0,0 0-66 15,0 0-26-15,0 0-24 0,0 0-29 16,0 0-56-16,0 0-36 0,0 0-29 15,-42-25-44-15,42 25-42 0,0 0-16 16,0 0-19-16,0 0 0 0,0 1-32 16,0 4 26-16,0 1 6 0,3 4 38 15,0 1 19-15,0 4-19 0,-1 3-38 0,0 5 73 16,-2 2-4-16,0 6 10 16,0 5-6-16,0 0-1 0,0 4-22 0,0-1-3 0,1-1-18 15,2 0-26-15,0-5 23 0,3 1-11 16,-3-6-9-16,-1-2-5 15,0-3-1-15,-1-4 18 0,-1-2-18 0,0-4-44 16,0-6-60-16,2 0-25 0,-1-2-63 16,2-5-94-16,0 0-88 0,3-1-21 15,2-11-104-15,-2 3-290 0</inkml:trace>
  <inkml:trace contextRef="#ctx0" brushRef="#br0" timeOffset="38754.43">25749 6962 642 0,'0'0'1216'0,"0"0"-914"0,0 0-8 16,0 0-13-16,0 0 24 0,0 0-36 16,0 0-44-16,0 0-69 0,0 0-65 15,0 0-91-15,-3-30-22 0,1 41 22 16,-1 6 13-16,2 4 9 0,-1 8 25 15,1 1 13-15,1 5-26 0,0 3-15 16,0-2 31-16,0 1 1 0,1-1-26 16,4-1 0-16,-2-3 0 0,0-4-22 15,0 0 16-15,0-7-6 0,1-2-1 0,1-2-10 16,1-4-2-16,1-1 0 0,-1-3-21 16,0-3-47-16,1-3-74 0,-3-1-19 15,-1 0-50-15,0-2-9 0,-3 0 0 16,0 0-52-16,0-6-164 0,-3 2-180 15,-3 2-497-15</inkml:trace>
  <inkml:trace contextRef="#ctx0" brushRef="#br0" timeOffset="38958.74">25339 7369 108 0,'0'0'1695'0,"0"0"-1419"0,0 0-182 15,0 0 71-15,0 0 3 0,0 0-78 0,92-40-45 16,-52 33-19-16,5 2 26 0,5-1-20 16,1-1-17-16,-1 1-15 0,-2 1-19 15,-6 0 17-15,-2 2-18 0,-3-1-89 16,-7 3-176-16,-3-2-191 0,-9 2-302 16</inkml:trace>
  <inkml:trace contextRef="#ctx0" brushRef="#br0" timeOffset="39494.25">25999 7285 992 0,'0'0'801'16,"0"0"-327"-16,0 0-122 0,0 0-14 15,0 0-101-15,0 0-43 0,0 0-10 16,0 0-35-16,0 0-139 0,0 0-10 16,0 0-76-16,-27 31 41 0,33-18-76 15,4 1-192-15,0-1-1197 0,1-3 1500 16,0 1 88-16,0-5-88 0,0 0-91 15,3 2-10-15,-1-2 98 0,1 1 3 0,1-3-13 16,-1 1-46-16,0-3-110 0,2-2-49 16,-3 0 3-16,1 0-7 0,-2-1-3 15,-2-5-16-15,-1-1 241 0,-2 0 55 16,-1-4 333-16,-2 2 72 0,-1-1-164 16,0 0-6-16,-1-2-43 0,1 2-56 15,-1 0-104-15,1-1-45 0,1 1-38 16,3 1-4-16,1-1 0 0,2 2 0 15,-5-1 14-15,3 2 54 0,-2 4 58 16,-1-1 61-16,-4 3 22 0,2-2-26 16,-3 3-65-16,0 0-44 0,0 0-1 0,0 0 3 15,0 0-12-15,0 0-20 0,0 0-18 16,0 0-26-16,0 4-19 0,0 2-13 16,0 7 2-16,2 5 29 0,-1 5 2 0,4 5-2 15,-1-1 4-15,0 3 13 16,2 0 7-16,0 1-4 0,0-2-7 0,-4 1 4 15,-2 0-3-15,0-2 22 0,0-2 34 16,-11 2-25-16,0-2 19 0,-6-1-15 16,-3 0-20-16,-3-2 25 0,-4-1-9 15,0-3-12-15,0-5-7 0,3-2 0 16,1-3-24-16,3-4-1 0,3-2-3 16,-1-3-29-16,4 0 17 0,-2-4-64 15,5-3-75-15,0 0-48 0,0-2-116 16,4 0-115-16,4-4-255 0,1 2-637 15</inkml:trace>
  <inkml:trace contextRef="#ctx0" brushRef="#br0" timeOffset="40018.75">26757 6958 2024 0,'0'0'599'0,"0"0"-213"0,0 0 1 15,0 0-32-15,0 0-66 0,0 0-188 16,0 0-101-16,0 0-92 0,0 0 23 0,0 0-22 16,-5-2 91-16,-1 22 3 15,2 3 13-15,1 3-16 0,1 1-2 0,1 3 2 16,1-1 5-16,0 2-5 0,1 0 0 15,2 0 35-15,3 1-32 0,1-1 0 16,-3-4 19-16,2 0-7 0,-1-5 4 16,-1-1-3-16,0-7-15 0,0-3 1 15,-4-2-2-15,2-5-1 0,-2 0 1 0,0-4 19 16,0 1 26-16,0-1 11 0,0 0 3 16,0 0 13-16,-2-5 2 0,-3-1-18 15,-2-5-53-15,-5-3-3 0,-2 1 0 16,-2-3-1-16,-1 2-1 0,-2-1-1 15,1 5 0-15,0 2 0 0,2 2-10 16,0 3 1-16,2 2 0 0,-2 1-7 16,1 0-12-16,0 0 3 0,3 4-3 15,0 2 0-15,1 1 0 0,4 1 2 16,2-1-30-16,2 4 22 0,2 0 14 0,1 2 10 16,0 1-6-16,6 3 1 0,4-2 14 15,4 1-36-15,2 1 2 0,6-3 0 16,2-2-22-16,2-1-6 0,1-2-51 15,0-3-76-15,-1-2-161 0,-1-4-151 16,0 0-208-16,-9 0-517 0</inkml:trace>
  <inkml:trace contextRef="#ctx0" brushRef="#br0" timeOffset="40314.98">26910 7299 1930 0,'0'0'680'16,"0"0"-313"-16,0 0 17 0,0 0-89 0,0 0-84 15,0 0-67-15,0 0-58 0,0 0-86 16,0 0-50-16,0 0-57 0,0 0-22 16,27-9 123-16,-10 19 6 0,0 3 76 15,0 3-13-15,-3-5-38 0,-2 2 0 16,-5-1-24-16,-1-2-1 0,-3-2 0 16,-2-2-3-16,1 1 2 0,-2-5-3 15,0 0 4-15,0-1 10 0,0-1 37 16,0 0 32-16,0 0 27 0,0-5 3 15,0-6-22-15,0-2-72 0,5-5-15 0,4-1-22 16,5-4-49-16,4 3-75 0,3 0 18 16,5 4 14-16,-1-1-30 0,3 5-27 15,0 0-79-15,3 4-105 0,3-2-121 0,0 4-152 16,-5 1-546-16,10 0 413 0</inkml:trace>
  <inkml:trace contextRef="#ctx0" brushRef="#br0" timeOffset="40693.99">27531 7178 1133 0,'0'0'667'0,"0"0"-235"0,0 0-80 16,0 0-17-16,0 0-114 0,0 0-99 15,-79-5-42-15,66 5-52 0,0 0-28 16,-1 1-12-16,1 6-20 0,1 2 9 16,4 0-25-16,0 1 10 0,2 2 3 15,5-1 19-15,1 0-3 0,0-1 18 0,0 0 1 16,4-1-1-16,2-1 1 0,3-2-77 15,0 1 61-15,3-1-3 0,3-2-17 16,1-3 36-16,1 1 2 0,0-2-2 16,-1 0-6-16,2-6 6 0,-7-1 48 15,3-3-3-15,-5 1-10 0,1-2-34 0,-1 2 15 16,-3 0 61-16,-1 3 22 0,-2-1 0 16,0 2 6-16,0 3-52 0,-1-1 14 15,2 2 2-15,-4 1-62 0,0 0-7 16,0 0-79-16,1 0 0 0,2 0-36 15,3 2-38-15,3 6 122 0,6 1 31 16,0 1 22-16,2 3-10 0,1-2-12 16,-3-4-119-16,-2 0-60 0,-1-2-4 0,-4-3-49 15,0 1-36-15,-3-3-95 0,0-1-255 16,-3-3-432-16</inkml:trace>
  <inkml:trace contextRef="#ctx0" brushRef="#br0" timeOffset="40976.32">27756 6716 2164 0,'0'0'819'0,"0"0"-378"0,0 0-99 16,0 0 11-16,0 0-89 0,0 0-100 16,0 0-102-16,0 0-62 0,0 0-52 15,0 0-53-15,-13-23-51 0,17 39 1 16,5 8 155-16,4 7 11 0,0 5-11 15,1 4-2-15,2 1-14 0,-1 0-8 16,-1 0 22-16,-1 0 2 0,2-2 32 16,-4-1 24-16,2-2-3 0,-4-3 3 15,1 1-13-15,-2-5-9 0,0-3-12 0,-3-2-11 16,1-6-11-16,-3-4-31 0,-1-2-12 16,-2-3-63-16,0-4-82 0,0-2-117 15,0-2-212-15,-5-1-177 0,1 0-358 16</inkml:trace>
  <inkml:trace contextRef="#ctx0" brushRef="#br0" timeOffset="41244.47">27821 7203 927 0,'0'0'602'0,"0"0"-270"16,0 0-76-16,0 0-113 0,79-31-75 15,-53 26 6-15,-1-1-41 0,-1 2-1 16,-2 2 0-16,-4 0 23 0,-1-1 0 15,-5 2 0-15,-2-1 32 0,-2 0 45 0,-2 2 12 16,0-2-12-16,0 2-72 0,-1 0-60 16,2 2-51-16,0 4 51 0,2 3 98 15,-1 4 7-15,0 1-38 0,2 2-10 16,-5 2-9-16,1-1-26 0,-1-2 3 16,0-1-21-16,-2 0-4 0,-1-2-2 15,-1-2-64-15,1-2-90 0,-2-1-93 0,0 0-142 16,0-2-143-16,0-1-543 0</inkml:trace>
  <inkml:trace contextRef="#ctx0" brushRef="#br0" timeOffset="41372.11">28229 7016 767 0,'0'0'980'0,"0"0"-833"15,0 0-147-15,0 0-17 16,0 0-18-16,0 0-108 0,0 0-372 0,0 0-101 15</inkml:trace>
  <inkml:trace contextRef="#ctx0" brushRef="#br0" timeOffset="41679.21">28255 7173 355 0,'0'0'617'0,"0"0"-233"15,0 0-85-15,0 0-26 0,0 0-85 16,0 0-58-16,0 0-52 0,0 0-49 15,0 0-10-15,0 0 85 0,5 76 67 16,9-63-52-16,4 0-19 0,3-2-1 16,3-2-51-16,2-1-12 0,-2-4 2 0,1-1 10 15,-3-3-19-15,-1 0 16 0,-5-4-7 16,1-3 16-16,-6-2 23 0,0 0 44 16,-5-4-11-16,-1 2 7 0,-5-5 22 15,0-2 40-15,-1-2-72 0,-8-2-23 16,-3 0-46-16,0 1-20 0,-1 2-5 15,-2 5-13-15,1 2-28 0,-5 3-28 16,1 3-25-16,-1 3-114 0,-3 3-70 16,5 0-135-16,0 2-161 0,5 3-190 0,2 2-578 15</inkml:trace>
  <inkml:trace contextRef="#ctx0" brushRef="#br0" timeOffset="42096.65">28601 7139 1321 0,'0'0'374'16,"0"0"-211"-16,0 0 38 0,0 0-39 16,0 0-26-16,0 0-42 0,0 0-33 15,0 0 17-15,0 0-49 0,0 0-10 16,2 33-18-16,-2-31 35 0,0 1-36 15,0-2 1-15,0 0 15 0,0-1 13 16,0 0 19-16,0 0 26 0,0 0 48 0,0 0 29 16,0-2 31-16,0-2 50 0,0-2-127 15,0-4-42-15,0 2-31 0,2-3-1 16,2 1 13-16,1 0-19 0,3-1 10 0,2 3-16 16,0-2 0-16,6 2-7 0,2-2 26 15,2 3-10-15,3 0-12 0,-1 2 6 16,1 3-22-16,-3 0 3 0,-1 2-3 15,1 0-11-15,0 3-32 0,-1 3-1 16,1 2-10-16,-1 2 13 0,-2 3-3 16,1 0-3-16,-5 3 6 0,-2 0 16 15,0 1 15-15,-4 2 10 0,-2 1 0 16,-2-1-1-16,-3 0-50 0,0-1-12 16,-8 2-58-16,-3 1-95 0,-4-3-143 15,-1 2-170-15,1-8-522 0</inkml:trace>
  <inkml:trace contextRef="#ctx0" brushRef="#br0" timeOffset="43676.48">29834 6934 1562 0,'0'0'724'0,"0"0"-265"15,0 0-132-15,0 0 8 0,0 0-62 16,0 0-109-16,0 0-89 0,0 0-54 16,0 0-21-16,0 0-15 0,0 0-23 0,0 9-22 15,0 5 60-15,0 9 29 0,0 3 18 16,0 6-32-16,0 1-11 0,0 1 14 16,2-1-14-16,1 2 17 0,-1-4 5 15,4 0 2-15,-1-2 3 0,2-1-27 16,-2-4 24-16,0-4 10 0,-1-2-26 15,1-2 1-15,-2-6-12 0,-2-2-1 0,0-1-6 16,-1-6-57-16,0 0-73 0,0-1-37 16,0 0-35-16,0 0-53 0,0-5-68 15,0-4-449-15,0 3-615 0</inkml:trace>
  <inkml:trace contextRef="#ctx0" brushRef="#br0" timeOffset="43976.08">29758 6974 1721 0,'0'0'507'16,"0"0"-203"-16,0 0-27 0,0 0 76 15,-9-72-130-15,9 56-39 0,0 3 31 0,5 1-89 16,2 4-44-16,4-3-32 0,4 3-50 16,3-1 0-16,8 3-25 0,3 1 6 15,6 2-6-15,4 3 12 0,3 0-18 16,1 4-32-16,-3 5-6 0,-4 3 22 15,-5 2 22-15,-6 3 25 0,-6 2 117 16,-7 2-51-16,-5 3-19 0,-7 1-31 16,-3 0 12-16,-15 3 19 0,-7-2 4 15,-10 3 2-15,-5-4-9 0,-1 1-41 16,5-4-3-16,5 0-50 0,5-4-41 16,7-3-92-16,6 1-72 0,3-3-117 15,4 0-164-15,3-1-137 0,2-2-427 16</inkml:trace>
  <inkml:trace contextRef="#ctx0" brushRef="#br0" timeOffset="44576.16">30205 7262 1509 0,'0'0'1086'0,"0"0"-684"15,0 0-142-15,0 0 16 0,0 0-20 16,0 0-98-16,0 0-74 0,0 0-39 16,0 0-45-16,0 0-52 0,0 0-36 15,16-1-6-15,-4 8 28 0,-1 2 0 16,0 2 24-16,1 0 42 0,-7 1 12 16,1-1 13-16,-1 1-3 0,-4-3 1 0,1-1-23 15,-2-2 0-15,0-2 2 0,0 0 13 16,0-3-14-16,0-1 3 0,0 0 24 15,0 0 35-15,0 0 22 0,0 0-4 16,0-6-75-16,0-5-6 0,5-3-62 16,4-4 5-16,2-1 1 0,4-2 15 15,2 2-10-15,0 2 1 0,-1 4 18 0,1 3 31 16,-3 2 1-16,0 2-22 0,-4 2 20 16,-3 1-23-16,2 2-16 0,-6 1-7 15,-1 0-9-15,1 0-22 0,3 1 5 16,-1 5 39-16,0 0 35 0,5 2 58 15,-4 0-7-15,1-1-29 0,1 2 13 16,2 0-32-16,-2 2-1 0,3-2 17 0,1 1-6 16,0 0-13-16,4-1 0 0,-2 2-18 15,3-4 18-15,2 1 1 0,1-3 1 16,-1 0 14-16,-2-1 9 0,-2-3 1 16,-2-1 15-16,-3 0 9 0,0-4 20 15,-4-1-7-15,-1-1 19 0,-2-2 59 16,0-2 4-16,-3-2 1 0,0 0-12 0,-1-1-32 15,-6 0-40-15,-2-3-22 0,-5 2-40 16,-1 1 0-16,-4 1-19 0,3 0 17 16,-4 3-44-16,0 2 21 0,3 5-40 15,0 2-68-15,1 0-79 0,-3 3-71 16,4 6-90-16,1-1-179 0,5 2-425 16,7-3-474-16</inkml:trace>
  <inkml:trace contextRef="#ctx0" brushRef="#br0" timeOffset="45395.68">31097 6878 196 0,'0'0'1906'0,"0"0"-1311"16,0 0-206-16,0 0 38 0,0 0-48 15,0 0-96-15,0 0-50 0,0 0-57 16,0 0-77-16,0 0-63 0,0 0-36 16,0-38-46-16,0 38-31 0,0 1-25 15,1 8-28-15,3 5 99 0,2 4 31 16,2 3 24-16,-2 4 11 0,2 1-32 16,-2 1 25-16,0 2-26 0,1-3 10 0,1 4-10 15,-1-1 23-15,-1 0-23 16,2-3 20-16,-2-1-21 0,0-1-1 0,-3-3 2 15,2-3-1-15,-2-6-1 0,-3-1-3 16,0-5-13-16,0-2 16 0,0-4 11 16,0 1 29-16,0-1 18 0,0 0 4 15,0 0 9-15,0-4 3 0,-3-1-4 16,-5-2-70-16,1-5-12 0,-6 0-10 16,2 1-11-16,-6-1 5 0,0 2 26 15,-3 2-16-15,3 1 14 0,0 1 1 0,1 3-18 16,2 3-4-16,-1 0 1 0,2 0-7 15,1 6 3-15,-2 2 3 0,6-1-2 16,-1 2-10-16,2 1 6 0,3 1 15 0,1 1 1 16,0-4-10-16,3 3 13 15,0 0-20-15,4 0-11 0,5 0 24 0,4 2-5 16,3 0-4-16,4-1 0 0,3-1-22 16,0-2-41-16,1-3-32 0,4 0-59 15,1-5-71-15,1-1-36 0,-1 0-173 16,-4-3-16-16,1-3-34 0,-4-3-28 15,0 0 35-15,-4-3 35 0,-2 1 265 16,-1-1 205-16,-5 1 143 0,-1 0 229 16,0 2 153-16,-6 0 15 0,2 2-30 0,-5 0-103 15,3 1-8-15,-3 1-63 0,0 2 20 16,0-1-76-16,0 3-57 0,0 0-27 16,0-1-44-16,1 2-60 0,-1 0-42 15,1 0-50-15,-1 0-13 0,0 0-61 16,2 0 9-16,-1 0-18 0,4 0-26 15,2 5 35-15,3 3 72 0,2 1 2 16,5 0 2-16,0 0-2 0,0 2 25 0,3-4-13 16,-1 0 1-16,1-2 2 15,0-3 1-15,1 0 2 0,-3-2 1 0,-1 0 9 16,-5-4 9-16,-2-3 22 0,-1-3 15 16,0-2-16-16,-1 0-5 0,-2-5-4 15,-1 0-27-15,0-1-4 0,-1-1-18 16,-1 1-3-16,-3 0-40 0,0 4-49 15,2 1-35-15,-2 1-53 0,0 5-105 16,0 1-73-16,3 1-221 0,0 4-532 0,8-2-656 16</inkml:trace>
  <inkml:trace contextRef="#ctx0" brushRef="#br0" timeOffset="45693.28">32057 7064 329 0,'0'0'1679'15,"0"0"-1187"-15,0 0-156 0,0 0-44 16,0 0 20-16,0 0-144 0,0 0-92 16,0 0-60-16,-80-18-13 0,67 18-3 15,-2 5-3-15,1 0-29 0,3 3 1 16,0-1-7-16,0 4 16 0,3 0 0 16,-2 2 6-16,4 1-10 0,2 2 14 15,2 1 8-15,2-2-11 0,0 2 15 16,7 0 1-16,8-2 59 0,2-1 10 15,6-1-7-15,4-3-16 0,4-1-3 16,0-4-22-16,5 1-21 0,-1-4-1 0,3-2-95 16,-1 0-10-16,-1-1 33 0,-3-6-177 15,-3-2-19-15,-8-4 33 0,-2-1-207 16,-4-5-328-16,-7 2-481 0</inkml:trace>
  <inkml:trace contextRef="#ctx0" brushRef="#br0" timeOffset="45953.89">32307 6793 130 0,'0'0'1677'16,"0"0"-1103"-16,0 0-197 0,0 0 37 16,-39-68-9-16,30 57-96 0,3 1-57 15,1 3-56-15,2 3 27 0,3 1-35 16,0 2-112-16,0 1-76 0,0 0-15 0,0 0-40 16,0 1-44-16,0 6-30 0,0 7-1 15,0 7 100-15,3 4 29 0,-1 6-1 16,4 4-2-16,-1 1 4 0,2 2 0 15,1 1 0-15,3-1 31 0,2-2 7 16,-1-1-14-16,2-5-20 0,-2-2-2 16,-1-4 10-16,1-2-12 0,-5-6-22 15,-1-2-18-15,0-1-59 0,-4-2-51 16,2-4-145-16,-1 3-145 0,-3-4-248 0,0-3-385 16</inkml:trace>
  <inkml:trace contextRef="#ctx0" brushRef="#br0" timeOffset="46295.18">32361 7178 1099 0,'0'0'628'0,"0"0"-339"15,0 0-4-15,0 0-23 0,0 0-85 16,82-39-96-16,-59 32-4 0,3-1-45 16,0-2-32-16,1 2 1 0,-3-2 22 15,-5-1 21-15,-1 1 14 0,-8-1 61 16,-3-1 40-16,-3 2-13 0,-4 2 35 15,0 2-52-15,0 0-47 0,0 2-28 16,0 2-2-16,0 1-52 0,0 1-13 16,0 0-18-16,0 0-29 0,0 0-18 0,0 0-23 15,0 0-10-15,0 6 13 0,2 2 63 16,3 3 33-16,3 1 1 0,0 3-12 16,4 1 13-16,-1 1 0 0,0-3 0 15,-3 1 38-15,-2-1 51 0,0-1 3 16,-3-1-7-16,-3-1-28 0,0 1 6 0,0-3-13 15,-6 0-6-15,-2-3-19 16,-4 0 9-16,-4-1-34 0,-4-4-100 0,-2 0-101 16,-1-1-91-16,-5 0-171 0,8 0-567 15,-11-2-631-15</inkml:trace>
  <inkml:trace contextRef="#ctx0" brushRef="#br0" timeOffset="49170.82">19098 10246 393 0,'0'0'346'0,"0"0"-232"0,0 0-114 16,0 0 0-16,0 0-19 0,0 0-43 15,0 0-33-15,0 0 14 0,0 0-14 16,0 0 1-16,0-21 51 0,0 20 43 0,0 1 58 15,1-2 144-15,1 1 78 16,-2-2 53-16,1 2-109 0,-1 0-32 0,0 0-3 16,0-2-17-16,0 2-17 0,0 1-25 15,0 0-7-15,0 0-23 0,0 0-3 16,0 0 0-16,0 0 12 0,0 0 20 16,0 0-4-16,0 0-7 0,0 0-13 15,0-1-3-15,-3-1-6 0,0 0-41 16,-3 0-55-16,-2 1-16 0,-4 0-13 15,-2 1-15-15,-5 0 18 0,0 1 24 16,-1 6 2-16,0-1 29 0,0 2 9 0,0 1-3 16,-2 2-7-16,2 2-15 0,0 1-13 15,1 2-12-15,5 2-19 0,2-2-1 16,5 1 3-16,3 2 13 0,2-1-12 16,2 2 2-16,3-1 4 0,7 0 21 0,4 1-2 15,6 1 1-15,-1-5-8 16,7 1 10-16,0-3 16 0,3-1-6 0,-2-3-10 15,2-1 0-15,-3-4 0 16,3-1 0-16,-3-1-85 0,1-3-113 0,2 0-107 16,0 0-86-16,1-5-163 0,-7-1-269 15</inkml:trace>
  <inkml:trace contextRef="#ctx0" brushRef="#br0" timeOffset="49388.5">19352 10429 1170 0,'0'0'979'16,"0"0"-707"-16,0 0-62 0,0 0 83 0,0 0-50 15,0 0-96-15,0 0-39 16,0 0-44-16,0 0-44 0,0 0-20 0,0 0-60 16,28-12 5-16,-5 10 24 0,3 1 8 15,3 0 23-15,0-1 16 0,1 1-16 16,0 0-112-16,0 0-100 0,1-3-138 15,0 1-34-15,-3-1-207 0,-6 0-480 16</inkml:trace>
  <inkml:trace contextRef="#ctx0" brushRef="#br0" timeOffset="50076.32">20067 10242 229 0,'0'0'434'15,"0"0"-105"-15,0 0-6 0,0 0 48 0,0 0-89 16,0 0-45-16,0 0-27 0,0 0-26 16,0 0-3-16,0 0 12 0,0 0 15 15,67-35-23-15,-67 32-32 0,-2-2-74 16,-1 3-25-16,-5-2-54 0,1 3-16 15,-5 1-41-15,-1 0 0 0,-3 0 12 0,-4 1 17 16,3 5 2-16,-3 2 7 0,1 1 3 16,2 1 15-16,1-1-18 0,3 3 3 15,0-2 0-15,4-1 0 0,3 0-6 16,1-2-19-16,3-2 12 0,1-2-10 16,1 0-5-16,0 0 15 0,6-2 29 15,5 3 10-15,3-2 12 0,4 2-8 16,3 0-14-16,-1 0-2 0,2 0 1 15,-3 0-15-15,-2-2-7 0,-1 2 7 16,-1-1 13-16,0 1 0 0,1-1-13 16,-1 1 0-16,-1 2 3 0,3-1 13 15,0 0 0-15,0 0 0 0,0 0-15 0,-3 0 12 16,0 1-26-16,-3 3 16 0,-3-2 13 16,-3 2 96-16,-2 3 16 0,-3-1 6 0,0 2-10 15,-2 1-18-15,-6-1-8 0,-1 0-3 16,-3-1-10-16,2-2 4 15,-4-1-4-15,-1-2 3 0,-4-1 16 0,-1-1-24 16,-4-5-18-16,0 0-5 0,0 0-10 16,3-4-6-16,4-1-25 0,3 0 0 15,6-1-90-15,1-4-36 0,5 2-85 16,2-4-229-16,5-1-171 0,5 3-466 16,17-6-417-16</inkml:trace>
  <inkml:trace contextRef="#ctx0" brushRef="#br0" timeOffset="50274.16">20481 10347 897 0,'0'0'1112'0,"0"0"-758"0,0 0-73 0,0 0 11 16,0 0-90-16,0 0-106 0,0 0-96 15,0 0-19-15,0 0-48 0,0 0 16 16,0 0 17-16,85-9 34 0,-62 9 12 15,0-2 11-15,-1-2-23 0,-1 1-215 16,-2-1-169-16,-3-1-293 0,0-1-675 0</inkml:trace>
  <inkml:trace contextRef="#ctx0" brushRef="#br0" timeOffset="50535.6">20807 10187 1828 0,'0'0'641'0,"0"0"-289"0,0 0 39 16,0 0-104-16,0 0-148 0,0 0-110 0,0 0-29 16,0 0-41-16,0 0-16 15,0 0-47-15,0 0 100 0,-7 30 4 16,7-14 11-16,0 2-11 0,0 1-2 16,5 1 2-16,0 4 29 0,2-2 18 0,0 1 1 15,-2-3-45-15,2 0 0 0,-3-2 10 16,0-2-11-16,-1-3-2 0,2-2-19 15,0-3-22-15,0 1-83 0,2-6-167 16,0 0-171-16,-1-2-266 0,4-1-880 16</inkml:trace>
  <inkml:trace contextRef="#ctx0" brushRef="#br0" timeOffset="50795.53">21095 10169 1873 0,'0'0'460'0,"0"0"-153"0,0 0 150 15,0 0-55-15,0 0-86 0,0 0-122 16,0 0-105-16,0 0-48 0,0 0-41 0,0 0-26 16,7-25-51-16,-4 30-38 15,4 5 48-15,1 5 67 0,-1 1 14 0,-1 4 27 16,0-1 22-16,0 3 3 0,-3-1-15 16,0 3-23-16,0-2-10 0,-1-2-14 15,1 2 11-15,-1-2-15 0,4 1-2 16,-3-1-10-16,3-4 10 0,0-2 1 15,-4-1-31-15,1-2-15 0,-3-4-19 0,0-2-16 16,0-2-25-16,0-1-32 0,0-2-86 16,-5 0-59-16,-3 0-165 0,1-3-341 15,-9-4-1061-15</inkml:trace>
  <inkml:trace contextRef="#ctx0" brushRef="#br0" timeOffset="50980.78">20886 10359 238 0,'0'0'1540'0,"0"0"-1105"0,0 0-115 0,0 0-27 16,0 0-91-16,0 0-118 0,78-38-36 15,-58 34-32-15,6-1-15 0,0 1-1 16,1 2 0-16,2-1 1 0,1 2 9 0,-1 0-10 16,-3 1-140-16,-2 0-224 15,-4 0-224-15,-7 0-631 0</inkml:trace>
  <inkml:trace contextRef="#ctx0" brushRef="#br0" timeOffset="52842.54">21895 10387 2034 0,'0'0'628'0,"0"0"-291"0,0 0-45 15,0 0-19-15,0 0-96 0,0 0-108 16,0 0-43-16,0 0-26 0,0 0-18 0,0 0-26 15,0 0-6-15,4 17 50 16,-1-4 3-16,3 2-1 0,0 0 1 0,-1 1 9 16,1-3 1-16,2-2-2 0,-3 1-11 15,1-4-15-15,-2 0-33 0,-1-2-69 16,-1 1-89-16,-2-4-88 0,0 2-149 16,0 1-110-16,0-5-419 0</inkml:trace>
  <inkml:trace contextRef="#ctx0" brushRef="#br0" timeOffset="52991.87">21957 10330 1709 0,'0'0'665'0,"0"0"-364"15,0 0-76-15,-16-65 15 0,13 47-45 16,3 5-77-16,-1 3-29 0,1 4-61 16,0 4-28-16,0 2-24 0,0 0-84 0,0 1-105 15,4 6-31-15,3 4 93 0,2 5-116 16,3-1-60-16,3 2-94 0,-5-4-305 15</inkml:trace>
  <inkml:trace contextRef="#ctx0" brushRef="#br0" timeOffset="53384.96">22299 10294 1099 0,'0'0'716'0,"0"0"-330"0,0 0-127 15,0 0 47-15,0 0-107 0,0 0-102 16,0 0-97-16,0 0-17 0,0 0-50 15,0 0 6-15,-64-5 26 0,52 12 33 16,0-1-24-16,1 0 0 0,-1 4-12 16,3-2 25-16,0 3 0 0,2-2-13 0,0 1 26 15,3-2-13-15,1 0 0 0,3-2 13 16,0-1 30-16,0 2 15 0,6-2 13 16,6 0 10-16,6 0 25 0,6 0-13 15,6-2-16-15,4 1-16 0,2 0-10 16,1-2-36-16,-2 3 0 0,-1 0 28 15,-4 1 9-15,-2 1-27 0,-6-2-10 16,-4 2-2-16,-5 0 35 0,-6-1 57 16,-2 0 19-16,-5 2 12 0,0 0-16 15,-5-1 1-15,-10 1 4 0,-4 1-4 0,-6-1-40 16,-4-3-21-16,2-1-16 16,1-3-18-16,3-1-13 0,4 0-53 0,-1 0-28 15,4-5-61-15,1 3-40 0,-3-1-46 16,5 2-83-16,-1 1-163 0,2 0-169 0,4 0-176 15,0 0-448-15</inkml:trace>
  <inkml:trace contextRef="#ctx0" brushRef="#br0" timeOffset="56225.68">23278 10590 1148 0,'0'0'537'0,"0"0"-242"15,0 0-90-15,0 0-50 0,0 0-103 0,0 0-52 16,0 0-68-16,0 0-49 0,0 0-3 16,0 0 16-16,14 7 104 0,-6-6 103 15,-2 2-6-15,0-2-42 0,-3 0-19 16,-1 1 32-16,1-1-36 0,-1-1-2 16,1 1-5-16,0-1 21 0,4 0 38 15,-2 0 64-15,1-5 45 0,2 0-45 16,0-4-24-16,-1-1-9 0,-1-3 6 15,-2-4-44-15,1-1-11 0,-2-5-18 0,1-5 25 16,-3-5-42-16,1-3 7 16,-1-1-35-16,1-1 51 0,-2 3-29 0,1 4 13 15,-1 4-4-15,0 5-5 0,0 2 21 16,-1 4 0-16,-2 0 7 0,-3-1-22 16,3 5 18-16,-3-3 9 0,2 0-25 15,-2 1-12-15,2-2-3 0,-2 2 18 0,3 3-2 16,3 0 5-16,0 3 25 0,0-2-49 15,0 4-3-15,0-2-16 0,7-1-28 16,2 1 7-16,4 1-29 0,3-1-18 16,5 1 3-16,4 3 15 0,3 1 6 15,5 3 1-15,1 0 2 0,1 9-2 16,-4 3-2-16,-3 2-2 0,-6 1-107 16,-5 3-77-16,-9 2-54 0,-5 0-87 15,-3 3-111-15,-13 0-223 0,-1-5-525 0</inkml:trace>
  <inkml:trace contextRef="#ctx0" brushRef="#br0" timeOffset="56400.43">23323 10414 362 0,'0'0'401'0,"0"0"-91"0,0 0-125 0,0 0 43 16,0 0 13-16,0 0 41 0,0 0-26 16,0 0-84-16,0 0-85 0,95-4-38 15,-64-2-33-15,0 1 13 0,-2-2 3 16,-3 2-32-16,-1 3-110 0,-4-3-77 15,-3 3-183-15,-4 1-182 0,-3 1-109 16,-3 0-41-16</inkml:trace>
  <inkml:trace contextRef="#ctx0" brushRef="#br0" timeOffset="56566.14">23630 10417 128 0,'0'0'320'0,"0"0"45"0,0 0-62 0,0 0-29 15,0 0-17-15,0 0-30 0,0 0-81 16,0 0 20-16,-14 75 12 0,14-60-91 0,0 0-16 15,4 2-3-15,2-3-4 0,0-1-12 16,1 0-20-16,-2-5-6 0,-2-2 3 16,0-2-29-16,-3-1-71 0,2-2-90 15,-1-1-101-15,1 0-143 0,-1 0-295 16,2-8-494-16</inkml:trace>
  <inkml:trace contextRef="#ctx0" brushRef="#br0" timeOffset="56699.78">23725 10343 434 0,'0'0'1433'0,"0"0"-1109"16,0 0-230-16,0 0 48 0,0 0-6 15,0 0-88-15,0 0-48 0,0 0-71 16,0 0-145-16,0 0-186 0,0 0-252 16,-3-24-43-16</inkml:trace>
  <inkml:trace contextRef="#ctx0" brushRef="#br0" timeOffset="57081.61">23765 10449 114 0,'0'0'411'0,"0"0"-78"0,0 0-27 16,0 0 71-16,0 0-81 0,0 0-111 16,0 0 0-16,0 0-4 0,0 0 23 15,0 0-14-15,9 68-39 0,-9-64-45 16,0-1-39-16,0-2-19 0,0 0-6 0,0-1-7 15,0 0 13-15,0 0 16 16,0 0 12-16,0 0 4 0,0-1 15 0,0-3 15 16,0-4-53-16,0-1-54 15,0-2 18-15,0-5-20 0,2 0 23 0,5-4-22 16,4 1 14-16,2 0-16 0,6 2-3 16,0 3-38-16,2 2 22 0,2 6 16 0,-1 1-19 15,3 2 6-15,1 3-3 0,-1 0-12 16,1 5-7-16,-1 5-7 0,-3 2 14 15,-1 1 5-15,-2 2 23 0,-6 1 3 16,-3 0 13-16,-2 0 12 0,-5-1 7 16,0 1-4-16,-3-2-24 0,0 0-4 15,0-1-18-15,-4-1-11 0,0-2-40 16,3 0-87-16,1-2-138 0,0-3-285 16,3-2-239-16,3-2-372 0</inkml:trace>
  <inkml:trace contextRef="#ctx0" brushRef="#br0" timeOffset="57423.6">24356 10494 897 0,'0'0'576'0,"0"0"-290"0,0 0-49 16,0 0 16-16,0 0-36 15,0 0-107-15,0 0-59 0,0 0-18 16,84-41-31-16,-70 33 27 0,1-1 6 16,-4 1-6-16,-2 1 0 0,-2 0 32 0,-3 2-19 15,-2 1 16-15,-2 0 6 0,0 0-32 16,0-1-9-16,-6-1 12 0,1 0-35 15,-3 0 0-15,-2 1 0 0,-3 3-1 16,0-3-1-16,-2 4-11 0,-3 1 13 16,-2 0 26-16,0 0-1 0,1 6 4 15,0 0-10-15,3 0-19 0,-1 4 0 16,6 0-16-16,-1 1-6 0,3 0 9 0,2 0-6 16,4 0-7-16,3-1-12 0,0 1 9 15,0 1 29-15,8 1 19 0,2-1-3 16,5 3 19-16,4-3-3 0,4 0-3 15,3-3-7-15,5 0 7 0,0-2-3 16,4-5 9-16,0-2-35 0,-4 0-42 16,2 0-230-16,-1-3-208 0,-7-3-584 15</inkml:trace>
  <inkml:trace contextRef="#ctx0" brushRef="#br0" timeOffset="59423.44">25676 10326 75 0,'0'0'1217'0,"0"0"-866"0,0 0-149 15,0 0 61-15,0 0 12 0,0 0-71 16,0 0-56-16,0 0-35 0,0 0-1 15,0 0-35-15,0 0-13 0,-40-43-45 16,30 43-18-16,-2 0-1 0,-2 4 2 16,0 2 18-16,0 2-1 0,-3-1-17 0,3 4 11 15,1-2-11-15,1 2-2 0,1 1-13 16,2 2-6-16,4 1-3 0,-2 2 22 16,5 1-16-16,2 2 13 0,0-1 2 15,0 1 1-15,9-2 2 0,-1-3 1 0,3 0 9 16,4-2 11-16,4-2-7 0,4-3 9 15,7 2-2-15,6-5 2 0,5-2-12 16,0-1-13-16,4-2-48 16,1 0-112-16,-2-4-87 0,-4-2-89 0,-6-4-137 15,-8 4-317-15,4-6-403 0</inkml:trace>
  <inkml:trace contextRef="#ctx0" brushRef="#br0" timeOffset="60570.56">25983 10385 1129 0,'0'0'1032'16,"0"0"-741"-16,0 0-46 0,0 0 90 15,0 0-51-15,0 0-49 0,0 0-7 0,0 0-55 16,0 0-44-16,0 0-41 0,-23-35-38 16,26 35-50-16,5 0-43 0,6 0-41 15,3 5 11-15,3 1 13 0,3 5 16 16,-4-3 0-16,-3 4 13 0,-6 0 9 15,-2-1 20-15,-2 1-11 0,-3-2 13 16,-3-2 0-16,0 0 0 0,0-3 0 16,0 0-1-16,-3-1-24 0,3-2 25 15,-1 0 19-15,-2-2 12 0,3 0 32 16,-1 0 22-16,0-7 4 0,-2 0-74 16,3-6-15-16,0-3-21 0,0-2 2 15,1 0-13-15,9 3-40 0,2-2 0 16,5 1-4-16,3 4-28 0,2-1 28 0,1 1-6 15,0 5-45-15,-2-3 31 16,-1 7-9-16,-1-1 31 0,-4 2-9 0,-2-1 9 0,-3 3 13 16,-3 0-9-16,-3 0-24 0,-1 0 1 15,0 0 28-15,0 5 20 0,-1-1 16 16,0 2 29-16,-2 0 39 16,3 0 6-16,-2 0 10 0,-1 0 32 0,0 0-52 15,2 0-12-15,-1 1 3 0,2-1-16 16,-1 2-9-16,1 1-1 0,2-1 3 15,1-1-2-15,3 2 11 0,-1 0-10 16,1-1 0-16,1 0 33 0,2-1-6 16,-1-1-7-16,-1-2-2 0,0-2 2 15,-1-2 17-15,1 0 22 0,5-1 3 16,-2-6 3-16,5-2-13 0,1 0-3 16,-2-2-22-16,3-1 9 0,-3 1-3 15,-3-1 3-15,-3 0 32 0,-2 2 9 0,-1 0 16 16,-2-1-13-16,-3 2 16 0,0 0 15 15,-1 2-3-15,-1-2 21 0,-1 1-31 16,0 2-41-16,0 0 9 0,0 2 12 16,0 3-24-16,0 1-16 0,0 0-40 0,0 0-6 15,0 0-41-15,0 0-33 0,0 4-25 16,0 6-13-16,0 7 117 0,2 6 0 16,3 6-1-16,4 3-11 0,2 1 1 15,0 3 12-15,3 2 11 0,-2 0 30 16,-3 3 2-16,0-1-18 0,-5 0 3 15,-1 0-6-15,-3-4-4 0,0 0-5 16,-8-5 2-16,-4-1-3 0,-1-3-8 16,-4-6 23-16,0 0-11 0,-3-5-4 15,1-5-11-15,-1-4 18 0,0-2 15 16,1-5 0-16,-2 0 6 0,4-7 3 16,4-5 0-16,3-6-7 0,2-7-36 0,5-4-43 15,3-5 0-15,7 1 3 0,6-3 27 16,8 1-33-16,5 0 9 0,4 2 9 0,2-1-43 15,3 2 21-15,2-2-49 16,1 3-16-16,2-1-13 0,0 0-48 16,2 1-45-16,0 0-147 0,-2 3-100 0,-1 3 49 15,-7 6 20-15,-5 1 133 0,-4 1 170 16,-9 5 96-16,-2 1 29 0,-7 1 7 16,-2 1 19-16,-3 0 98 0,0 0 12 15,-5 1 0-15,-5 2 20 0,-3 0-98 16,-2 1-51-16,-1 3-24 0,-5-1 11 15,5 2-20-15,-1 1 13 0,6 0-16 16,2 0-13-16,6 0-28 0,-1 1-60 0,3 4 101 16,-2 3 49-16,3 2 61 0,0 2-1 15,0 0-38-15,4 1 13 0,9-1-11 16,4 3-5-16,8-2-27 0,3 1-41 16,6 0 0-16,0 1-12 0,-1 2-4 15,-4-2-7-15,-7 1 23 0,-5-3 35 16,-4-1 65-16,-6 0 2 0,-5-1-16 15,-2-3-16-15,-3 2 16 0,-12-3-4 0,-8 0-28 16,-8-2-10-16,-4-1-44 0,-4-4-95 16,3 0-9-16,4 0-71 0,4-4-116 15,6-3-108-15,2 1-112 0,6-2-106 16,3 2-159-16,7-4 60 0</inkml:trace>
  <inkml:trace contextRef="#ctx0" brushRef="#br0" timeOffset="60855.57">27308 9904 1873 0,'0'0'648'0,"0"0"-416"0,0 0 109 16,0 0 41-16,0 0-65 0,0 0-195 15,0 0-122-15,0 0-56 0,0 0-29 16,0 0-19-16,-8-8-26 0,8 22 130 15,3 6 3-15,3 6 16 0,2 4 22 16,0 2 35-16,2 3-32 0,0 1 0 16,2 1 4-16,-1 0-26 0,0-1-7 0,0 0 4 15,-2-4-18-15,-2-2-1 16,-1-2 0-16,-3-6-66 0,-2-2-50 0,-1-5-59 16,0-5-98-16,0-2-160 0,-1-4-97 15,-2-4-242-15,-5 0-665 0</inkml:trace>
  <inkml:trace contextRef="#ctx0" brushRef="#br0" timeOffset="61288.38">27345 10281 1133 0,'0'0'492'0,"0"0"-307"15,0 0-71-15,0 0 35 0,0 0-56 16,0 0-93-16,0 0-36 0,91-64-2 16,-66 58 15-16,2 2 7 0,-2 0 16 15,4-1 19-15,-4 0 1 0,1-1-4 16,-3 1-16-16,-4 3-13 0,-2-2-28 0,-5 2 41 15,-2-1 3-15,-4 1 16 16,-3 1 85-16,-3 0 65 0,0 1 83 0,0-3 57 16,-3 2-75-16,-7 1-212 0,-3-1-22 15,-6 1 0-15,2 0 1 0,0 2-1 16,0 6-32-16,3 1-13 0,4 3 23 16,1-1 22-16,2 2-29 0,4 0 26 15,3-1-4-15,0-2 4 0,0 0 3 16,0-2-1-16,0 0 1 0,3-2 2 15,4 0-2-15,-2 0 2 0,0 0 11 16,4-1 0-16,0 0 16 0,2-3 0 0,0 1 16 16,3-3 18-16,0 0-8 15,0-3-55-15,1-3-1 0,-1 0-22 16,-3-2 14-16,-3 2 9 0,-2 0 38 0,0-1-36 16,-2 3-2-16,-1-1 0 0,-2 3-14 15,2-1-21-15,-3 2-3 0,2 1-16 16,-1 0 2-16,2 0-47 0,1 0-49 0,5 6 100 15,1-1 48-15,2 5 29 16,2-3 35-16,1 1-64 0,-3-2-148 0,1 0-126 16,-2-2-147-16,-2-2-304 0,-1-2-553 0</inkml:trace>
  <inkml:trace contextRef="#ctx0" brushRef="#br0" timeOffset="61537.92">27885 9880 1049 0,'0'0'1718'0,"0"0"-1397"0,0 0 5 16,0 0 110-16,0 0-81 0,0 0-168 15,0 0-163-15,0 0-24 0,0 0-40 16,0 0-56-16,0 0 37 0,-2 5 40 16,2 20 16-16,0 4 3 0,2 4 0 15,4 2 0-15,-1 4 2 0,-1-2 23 0,4 1-24 16,-3 2-1-16,2-4 0 0,1 0 2 15,0-3-2-15,0-3-18 0,-1-2-56 16,-2-5-100-16,0-3-150 0,-4-5-201 16,-1-5-293-16,0-5-1111 0</inkml:trace>
  <inkml:trace contextRef="#ctx0" brushRef="#br0" timeOffset="82254.87">28540 9689 274 0,'0'0'564'0,"0"0"-154"0,0 0-191 0,0 0-5 15,0 0 40-15,0 0-24 0,0 0-20 16,0 0-9-16,0 0-40 0,0 0-16 16,0-1-14-16,0 1-31 0,0 0-17 15,0 0-10-15,0 0-12 0,0 0-48 16,0 0-13-16,0 0-58 0,0 0-31 16,-1 3-26-16,-1 5-7 0,-5 4 122 15,1 6 154-15,-5 7-23 0,-3 4-39 0,-4 6 13 16,-2 4-73-16,-2 4 51 15,2 4-7-15,-1 2-16 0,-2 1-13 0,1 1 0 16,2 0-34-16,1-2-13 0,4-4-1 16,5-2-21-16,2-3-52 0,6 0 74 15,2-2 0-15,3 0-21 0,9 1 21 16,5 0 3-16,5 2 32 0,5-4 6 16,3 0-10-16,2-2 4 0,0-4-35 15,-1-3-18-15,-3-2 16 0,-2-3-29 16,-7-4 31-16,-2-2-70 0,-6-1-135 15,1-2-242-15,-7-5-539 0,1 1-921 0</inkml:trace>
  <inkml:trace contextRef="#ctx0" brushRef="#br0" timeOffset="84313.7">28887 10224 1003 0,'0'0'482'15,"0"0"-85"-15,0 0-44 0,0 0-65 16,0 0 34-16,0 0-30 0,0 0-37 16,0 0 9-16,0 0-50 0,0 0-113 15,0 0-45-15,-2-25-5 0,0 25-7 16,1 0 0-16,-4 0-44 0,1 0-26 16,-4 4-18-16,-3 5 35 0,0 3 9 15,-2 4 34-15,1 2-9 0,2 2 19 16,2 2-20-16,2-2-11 0,4-1 6 0,-1 1-18 15,3-2-1-15,0-2-19 0,3 0-6 16,5-2 6-16,4-1-1 0,1-3 20 16,5-2 1-16,1-3 0 0,4-3 14 15,1-2 1-15,-2-2-16 0,-1-6 1 16,-4 0 2-16,0-4 41 0,-5-2-16 16,-2-2 18-16,-4-2-30 0,-1-4 36 0,-4-1-30 15,-1-1 6-15,-3-1 3 0,-8 3 3 16,-4 3 15-16,-4 1-11 0,-1 5-35 15,-6 2-3-15,2 3 0 0,-1 3-16 16,-1 4-2-16,3 1-4 0,0 1-18 16,4 6-19-16,-1 4-34 0,4 2-178 15,2 1-126-15,8 1-259 0,2-4-460 16,5 3-517-16</inkml:trace>
  <inkml:trace contextRef="#ctx0" brushRef="#br0" timeOffset="84600.67">29236 10458 1406 0,'0'0'588'0,"0"0"-303"0,0 0-129 0,0 0-46 16,0 0-110-16,0 0-59 0,0 0 53 15,0 0 6-15,0 0 68 0,0 0 25 16,28 0-2-16,-17 0-40 0,-2-5 33 15,-2-1-4-15,-3 2 42 0,-1-2 22 16,-3 0 47-16,0-2-19 0,-3 2-71 0,-4-1-19 16,-5 0-82-16,-5 1-9 0,-1 1-17 15,-1 3 23-15,0-1-16 0,5 2 3 16,1 1-3-16,3 0-66 0,4 0-115 16,1 5-135-16,2-1-251 0,3 1-186 15,0-1-509-15</inkml:trace>
  <inkml:trace contextRef="#ctx0" brushRef="#br0" timeOffset="84897.04">29478 10117 157 0,'0'0'2148'0,"0"0"-1605"0,0 0-216 15,0 0 83-15,0 0-38 0,0 0-52 16,0 0-165-16,0 0-155 0,0 0-3 16,0 0-59-16,0 0-25 0,-23-28-22 15,30 40 93-15,-1 8 16 0,3 2 28 16,0 3-12-16,1 4 24 0,-5-2 10 16,1 2-9-16,-1 0-1 0,-2-3-6 15,-1 2-6-15,1-4-9 0,-2-1-19 16,2-1 0-16,-1 0-44 0,-1-3-24 15,4-2-57-15,-2-1-57 0,-1-3-135 0,3-2-166 16,1-2-272-16,1-2-564 0</inkml:trace>
  <inkml:trace contextRef="#ctx0" brushRef="#br0" timeOffset="85580.67">29793 10584 1355 0,'0'0'315'0,"0"0"-279"0,0 0 156 15,0 0 38-15,0 0-61 0,0 0-124 16,0 0-29-16,0 0-16 0,0 0 26 15,0 0 74-15,-11 67 10 0,17-62 13 16,3-2 9-16,-2-1-1 0,-1-1 20 16,0-1 18-16,2 0 6 0,1-1 18 0,1-5-16 15,2-5-48-15,0-3-67 0,2-2 5 16,0-4-7-16,-3-2-11 0,0-2-5 16,-3-2-7-16,-4-2 29 15,-1-1 5-15,-1 3-12 0,-2 0-1 0,0 2 23 16,0 3-4-16,0 3-16 0,-3 3-6 15,0 0-27-15,0 5 9 0,1 2-7 16,0 3-5-16,2 2 5 0,0 3-30 16,0 0-13-16,0 0-30 0,0 0-18 15,0 0-28-15,0 3-22 0,0 6 22 16,0 4 67-16,5 1-12 0,1 3 10 0,2 0-7 16,0-4 0-16,4 3 15 0,-1-3 15 15,1-3-1-15,-1-1-23 0,2-2 23 16,-1-2 0-16,-2 0 2 0,-1-4 16 15,3-1 2-15,-1 0 1 0,-3-1 9 0,5-5-25 16,-3-5 9-16,3 1 1 16,-3-4 21-16,-1 0-4 0,0-4 4 0,-1-1-9 15,-1-1-22-15,-1 2 13 0,-1 3 2 16,-2 3 4-16,0 3 11 0,-3 5 1 16,0 1 0-16,2 2-15 0,-2 1-19 15,0 0 0-15,0 0-13 0,1 0-14 16,-1 0-20-16,0 0-17 0,0 0-7 15,2 4-6-15,1 3 24 0,1 0 50 16,1 5-10-16,3 1 1 0,4-2 0 16,-1 5-4-16,4-4 15 0,-4 0-48 15,2-3-29-15,2 2-59 0,-5-5-59 0,1 0-43 16,-1-2-120-16,2-1-108 0,-1-2-130 16,-1-1-457-16,4 0-140 0</inkml:trace>
  <inkml:trace contextRef="#ctx0" brushRef="#br0" timeOffset="86170.15">30492 10215 1843 0,'0'0'819'0,"0"0"-379"0,0 0-29 16,0 0-10-16,0 0-71 0,0 0-150 16,0 0-91-16,0 0-52 0,0 0-37 15,0 0-21-15,0-22-29 0,0 22-36 16,0 4-11-16,2 3 54 0,-2 1 43 15,3 4 25-15,-3-1 12 0,0 2-21 16,0-1-1-16,0 0 1 0,0 0-16 0,0-3-2 16,-1 0-17-16,-1-4-3 0,2 0 7 15,-1-3-19-15,0-1 18 0,1-1 16 16,-2 0 62-16,1 0 13 0,-1-5-32 16,-1-4-43-16,0-3-31 0,0-3 28 15,2-2-12-15,-1-1 15 0,2 0 31 0,0 3 4 16,0-1 11-16,6 5-3 0,0 1-12 15,1 4-30-15,1 0-1 0,2 3-18 16,-3 2-4-16,2 1-18 0,2 0-35 16,1 8 4-16,-1 0 31 0,3 4-1 15,-3 0 26-15,-3 1 15 0,1-1 22 16,-3-1-7-16,-1 0 1 0,-2-3-15 16,-1 0 0-16,-1-2-1 0,-1-2 0 0,0 1-13 15,0-4 11-15,0 2 2 0,0-3 0 16,0 0 16-16,0 0 21 0,0 0 16 15,0 0 18-15,0-6-6 0,3-3-65 16,3-4-12-16,1 0-1 0,0-3 12 16,1 2-1-16,1 2 2 0,-3 1 12 15,2 2-10-15,-3 1 22 0,3 2-2 16,0 2-7-16,1 0 4 0,1 0-19 0,3 4-24 16,0 0-28-16,2 0-1 0,-1 3 7 15,1 4 11-15,1 1-11 0,-1 4 15 16,-4-1 0-16,-1 5 6 0,-3-2 7 15,-2 2 17-15,-2 0 0 0,-3 1-30 0,0 1 3 16,-8 1-53-16,-1 1-67 16,-2-2-85-16,-3 1-266 0,5-5-269 0,-5 3-776 15</inkml:trace>
  <inkml:trace contextRef="#ctx0" brushRef="#br0" timeOffset="88290.15">31577 10233 927 0,'0'0'1055'0,"0"0"-556"0,0 0-160 0,0 0-70 15,0 0-74-15,0 0-48 0,0 0-55 16,0 0-57-16,0 0-33 0,0 0-1 16,0 0 17-16,-28 33-16 0,18-17 1 15,3 1 35-15,3-1-25 0,-1 1-1 16,4 0-8-16,1-4-3 0,0 3-1 15,7-3-29-15,2 0 10 0,2-3 0 16,4-1 19-16,-1 0-16 0,3-4-47 16,-3-2 15-16,0-2 28 0,-3-1 20 15,-3-1 35-15,1-6 13 0,-3 0 2 0,-1-5 1 16,-2-1-13-16,-2-2 25 16,-1-3-3-16,-1 0-10 0,-7 0 23 0,-2 1-48 15,-3 2 47-15,3 2-50 0,-3 1-22 16,5 3-2-16,0 4 0 0,1 1 1 15,0 0-17-15,3 2-13 0,1-1-86 16,0 2-69-16,1 0-55 0,1 1-49 0,1 0-146 16,0 0-127-16,0 0-96 0,0 0 128 15,0 0 241-15,1 0 290 0,1 0 88 16,1 0 244-16,0 0 173 0,0 0 5 16,2-3-31-16,0 0-103 0,2-1-158 15,2 2-49-15,5-2-51 0,3 3-42 16,3 1-32-16,5 0-9 0,1 0-13 15,-4 6 48-15,0 3-10 0,-1 0 22 16,-4 2 0-16,-1-1-13 0,-5 1-13 16,2 1-36-16,-6 1-20 0,-1-2-1 0,-1 1-12 15,-4-1 11-15,-1 1-2 0,0-3 4 16,0-2-3-16,0-4 0 0,-1 0 3 16,1-3 28-16,0 0 28 0,-2 0 22 15,1-1 16-15,-1-8-14 0,-1-3-58 16,3-5 6-16,0-2-19 0,0 0-9 15,5-1-40-15,3 0-47 0,7 3-25 0,-1 2-61 16,9 1 29-16,5 2-80 0,6 1-97 16,5 0-201-16,-9 5-227 0,16-2-816 15</inkml:trace>
  <inkml:trace contextRef="#ctx0" brushRef="#br0" timeOffset="89541.2">32483 10350 705 0,'0'0'385'16,"0"0"-43"-16,0 0-30 0,0 0-101 15,0 0-104-15,0 0-77 0,0 0 8 16,0 0 34-16,0 0 28 0,0 0 7 16,1 11 61-16,-1-11 90 0,0 0 8 15,3 0-1-15,0-5 14 0,0-4-55 16,5-5-152-16,-2-4-28 0,-1-4-3 0,-2-5 13 15,0-6-32-15,-3-6-9 0,0-4 5 16,-8 0 4-16,0-4 0 0,-1 0-6 16,0 3 21-16,0 0 19 0,1 4 0 0,4 5 31 15,0 10 12-15,2 5-4 0,1 7 7 16,1 5-34-16,-2 5-62 16,2 2-6-16,0 1-65 0,0 0-21 0,0 4-9 15,0 5-4-15,0 5 75 0,-3 4 23 16,0 5 1-16,2 3-19 0,-2 2 1 15,2 2 16-15,1-1-26 0,0 3 15 16,1 0-8-16,6 2 2 0,1 1-3 16,0-3-6-16,4-1 28 0,-1-2 3 15,3-1 0-15,1-7-3 0,0-1 0 0,0-5-21 16,1-3 8-16,-1-6 13 0,-1-1 2 16,0-3 17-16,0-2 18 0,1-2-37 15,-2-8-6-15,2-2-16 0,-4 0 20 16,0-5-20-16,-2 0 7 0,-4 2 15 15,-2 1 2-15,-3 2-1 0,0 3 2 16,0 2 41-16,0 1-29 0,0 4-2 16,-2-2-10-16,-2 4-1 0,-1-1-2 0,-1 1-16 15,-3 0-15-15,-2 0-13 0,0 1 7 16,0 5-10-16,2 0-3 0,0 5 9 16,4 1 9-16,2-2 4 0,0 1-3 15,3 0-4-15,0 0 4 0,0-2 6 16,4 0 3-16,3-1-19 0,6 0-26 15,2-3-37-15,3-1-73 0,5-3-21 16,-2-1-58-16,0 0-1 0,-4-5 8 16,-1-3 49-16,-3 0 64 0,-3-3 74 0,-1-1 62 15,0-2 2-15,-1 0 1 0,-2 0 36 16,-2 2 3-16,-1 3 162 0,-3 0 25 16,0 2 22-16,0 0-65 0,0 2-48 15,0 0 6-15,-1 2-84 0,1-1 4 16,-2 3 12-16,2-2-41 0,0 2-4 15,0 1-2-15,0-1-29 0,0 1-29 0,0 0-43 16,6 0-36-16,4 1 12 0,2 5 51 16,2 1 17-16,1 2 9 0,-2-1-23 15,-1 1 4-15,-3 0 3 0,-1-3 32 16,-3 3 3-16,-1 0 45 0,1-2 0 16,-2 0-26-16,0 0-17 0,-1-2-1 15,-2-1 2-15,0 0-3 0,0-2 0 0,0-1 0 16,0-1 19-16,0 0 48 0,0 0 41 15,3-2 22-15,0-4-73 0,2-5-54 16,3 0-3-16,1-5-15 0,0 0-8 16,-1-2 23-16,1-2 16 0,-1-1-14 15,-3 2-1-15,-1 0 2 0,1 2-3 16,-4 1 16-16,2 4-6 0,-1 3 24 16,-2 0-21-16,2 3 3 0,-2 3 19 15,0 0 15-15,0 2-18 0,0 1-32 16,0 0-35-16,0 0-28 0,1 0-16 0,2 0 12 15,2 0 23-15,4 5 15 16,2 0 13-16,2 3 4 0,3-1-7 0,-3 4-7 16,0 1 7-16,0-1 3 0,-5 2-6 15,3 0 7-15,-3-2 15 0,-2 1 48 16,0 0 0-16,-1-2-4 0,-2-2-15 16,0-1-17-16,-3 1 4 0,0-1-13 15,-3-4 20-15,-5 2-21 0,0 1 42 0,-3-5-44 16,2 2-20-16,0-3-43 0,4 0-39 15,0-3-57-15,0-2-91 0,3-3-100 16,2-1-116-16,0-2-190 0,0 0-83 16,10-8-58-16</inkml:trace>
  <inkml:trace contextRef="#ctx0" brushRef="#br0" timeOffset="89810.73">33293 9602 2124 0,'0'0'495'0,"0"0"-209"16,0 0 12-16,0 0-14 0,0 0-176 15,0 0-108-15,0 0-102 0,0 0 32 16,0 0 70-16,95 51 24 0,-62-21 33 16,1 6-19-16,0 5 16 0,3 5-10 15,-3-1 3-15,-6 6 1 0,0-1 37 16,-9-1 6-16,-4 0-9 0,-10 0-6 15,-5-3-39-15,-5 2-9 0,-13-1-9 16,-7-2-16-16,-6 0-2 0,-5-1-1 0,-2-3-50 16,0-5-16-16,0 0-138 0,2-5-198 15,3-5-322-15,7-8-562 16</inkml:trace>
  <inkml:trace contextRef="#ctx0" brushRef="#br0" timeOffset="94481.97">5114 13650 98 0,'0'0'414'16,"0"0"-62"-16,0 0 3 0,0 0-46 0,0 0-97 15,0 0-60-15,0 0-44 0,0 0-21 16,0 0-2-16,17-13-5 0,-15 10-2 15,-1 2 23-15,1 1 60 0,-2 0 58 16,0-1 22-16,0 1-20 0,0-1-81 16,0-1 3-16,0 1-1 0,-2-1-70 15,-1-1-15-15,-1-1 28 0,0 0-16 16,0 0-3-16,-2 0-12 0,0-1-13 16,-1 1-39-16,-6 1 20 0,1 0-22 15,-3 2-2-15,-3 1-14 0,1 0 16 16,2 0 2-16,1 0-2 0,1 4-10 0,0-1-9 15,2 4 17-15,0 1-17 0,0 0-9 16,4-1-1-16,-2 2-12 0,2 1 22 16,-3 1 17-16,3 2-23 0,-1-1 25 15,-2 4 0-15,5 0-3 0,-1 2 2 16,1 0 1-16,4 2 13 0,-2 0-10 16,3 1-1-16,0 1 34 0,0-1-35 0,0-1 0 15,0-1 24-15,3-1-25 0,3-1 13 16,0-2-26-16,2-1 14 0,2 0-1 15,2-2 13-15,3 0-12 0,3-1-1 16,4-1 0-16,2-4 0 0,3 0 17 16,2-3 20-16,0-3-21 0,3 0-13 15,-6 0 13-15,1-3-16 0,-4-1-13 0,-1 1-28 16,-6 0-7-16,2 1-5 0,-3-1-28 16,2 1-64-16,-1-1-105 0,1 2-171 15,-2-2-249-15,-4 0-630 0</inkml:trace>
  <inkml:trace contextRef="#ctx0" brushRef="#br0" timeOffset="95229.15">5423 13939 87 0,'0'0'218'0,"0"0"-94"15,0 0-98-15,0 0-26 0,0 0-42 16,0 0 0-16,0 0 42 0,0 0 12 0,0 0-12 16,0 0-26-16,0 0-95 0,4 0-39 15,-4 0 84-15</inkml:trace>
  <inkml:trace contextRef="#ctx0" brushRef="#br0" timeOffset="95941.88">5423 13939 102 0,'4'0'173'16,"-4"0"0"-16,0 0-33 0,0 0 0 0,0 0 0 16,0 0 20-16,0 0 9 15,0 0 20-15,0 0 7 0,0 0-40 0,0 0-33 16,0 0-25-16,0 0-8 0,0 0-15 16,0 0-26-16,0 0-20 0,0 0-18 15,0 0-9-15,0 0-1 0,0 0 51 16,0 0 16-16,0 0-4 0,0 0 1 15,0 0 0-15,0 0-11 0,0 0-12 16,0 0-6-16,-1 1-10 0,-1 0-4 16,-1 0 1-16,-1 1-7 0,1-1 3 15,-3 1-17-15,2-1 11 0,1 1 10 0,2-2-4 16,-1 0 20-16,1 1-1 16,1-1-9-16,0 0-6 0,-2 0-7 0,2 0-4 15,0 0-9-15,0 0-1 0,0 0-1 16,0 0 2-16,0 0 13 0,0 0 0 0,0 0 16 15,0 0 58-15,0 0 18 16,0 0 7-16,2 0-16 0,5 0-29 0,4-4-45 16,4 2-25-16,2-2-13 15,-1 3 1-15,1 0-23 0,-1 1 3 0,0 0-6 16,-1 0-7-16,-1 3 13 0,-1 2 4 16,0 2-1-16,-3-2 29 0,-3 1 73 15,0 1-47-15,-4-1 6 0,1 0-17 16,-2 3 1-16,-2-2 13 0,0 1-13 15,0 0 6-15,0-1 10 0,0 1-7 16,-2-2 4-16,-2 0-14 0,1-1-14 0,-1-1 34 16,1-1-6-16,0 0-28 0,2 0-1 15,-1-2-3-15,1 2-10 0,-1-2 12 16,1 0-18-16,1 0 18 0,-2 2-12 16,1-2 1-16,1 0-14 0,0-1 7 15,0 0 16-15,0 2 1 0,7-1 2 16,4 0 16-16,4 2 19 0,4 1-16 0,-2 0-19 15,3-1-3-15,-5 3 0 0,-1-1-13 16,-1 0-3-16,-3 0 16 0,2 1 1 16,-5-2 2-16,-1 4 57 0,0 0 44 15,-1-1 9-15,-3 4 19 0,-2 1 0 16,0-1-29-16,-7 3-3 0,-2 0-20 16,-3-1-15-16,-3 0-3 0,-3 0-13 15,-2-2 0-15,-3-2 1 0,0 0-1 16,-2-5-6-16,-2 0-10 0,4-3 7 15,0-1-12-15,4 0-10 0,1 0-15 16,1 0-3-16,3 0-9 0,0-1-19 0,2-1-15 16,5 0-9-16,4 0-59 0,2-2-75 15,1-3-119-15,4 2-152 0,10-1-187 16,-2-1-412-16,15 1-400 0</inkml:trace>
  <inkml:trace contextRef="#ctx0" brushRef="#br0" timeOffset="96591.61">5936 13669 1451 0,'0'0'621'0,"0"0"-297"0,0 0 25 16,0 0 68-16,0 0-73 0,0 0-82 15,0 0-70-15,0 0-44 0,0 0-54 16,0 0-66-16,-13-15-28 0,11 22-115 16,1 5-5-16,-2 8 120 0,-1 5 63 15,1 4-3-15,1 1-23 0,-1 1-6 16,3-1 4-16,0-4-13 0,0-2 9 15,0-2-13-15,0-3 26 0,-1-3-29 16,-2-2-2-16,-1-2-13 0,1-5-1 16,2-1-18-16,-1-1 4 0,1-4 15 0,1-1 12 15,0 0 59-15,0 0 25 0,-2-7 22 16,1-4-81-16,-1-3-22 0,-1-5-15 16,3-5 0-16,-3-3-1 0,3-4-12 15,0 0 12-15,0-2 2 0,0 2 10 16,5 2 17-16,-1 4-4 0,-1 3 22 15,0 3 6-15,2 2 19 0,0 3-34 16,-1-1-19-16,1 2-6 0,-1 0 4 16,0 1-16-16,1 2-13 0,0 3 11 15,-3 2-10-15,1 1 11 0,-2 4-17 0,2 0-25 16,6 0-80-16,2 5-28 0,6 5 108 16,5 4 40-16,1 2 0 0,-4 5-40 15,2 1 21-15,-3 1 22 0,-1 2 19 16,3 0-16-16,-4 0 43 0,1-1-9 15,-1-1-18-15,-3-4-7 0,-3 2 6 0,-1-4-17 16,-3-2-1-16,2-2-2 16,-3-1-28-16,-1-2-11 0,-1-1-11 0,1-3-10 15,-1 0 3-15,0-3-52 0,0-1-26 16,-2-1-68-16,-1-1-75 0,0 0-63 16,0 2-79-16,0-2-100 0,-5 0-456 15,-6 0-383-15</inkml:trace>
  <inkml:trace contextRef="#ctx0" brushRef="#br0" timeOffset="96759.81">5917 13896 1683 0,'0'0'717'0,"0"0"-330"0,0 0-207 16,0 0 0-16,0 0-65 0,0 0-115 0,0 0-51 16,0 0 0-16,102-67 12 0,-67 62 14 15,-2 1-11-15,-3 3 17 0,0 1-6 16,-3 0 8-16,0 0-224 0,-1 2-321 15,-9 2-641-15</inkml:trace>
  <inkml:trace contextRef="#ctx0" brushRef="#br0" timeOffset="99441.62">4313 12940 179 0,'0'0'1130'0,"0"0"-486"0,0 0-197 0,0 0-130 15,0 0-67-15,0 0-61 0,0 0-45 16,0 0-13-16,0 0-14 0,0 0 7 16,0-6-17-16,0 6-38 0,0 0-9 15,0 0-13-15,0 0-19 0,0 0-6 16,0 0-22-16,0 0-2 0,0 0-26 15,0 0-25-15,0 0-17 0,0 0-8 16,0 0-14-16,0 3 45 0,0 3 47 16,4 1 66-16,1 1-28 0,-1 0 16 0,0 3-26 15,2 2-3-15,-2 0 19 0,1-1-43 16,-1 3 21-16,-1-2-9 0,1 1-11 16,2-2 23-16,-3 0 0 0,0 0-25 0,-2-1 1 15,2 1 15-15,0 0-5 0,-2-2-10 16,2-1 20-16,-1 1 18 0,-1-1-20 15,1 1 18-15,-1 1-25 0,1-1 10 16,-1 1 6-16,2 1-25 0,-2 0 10 16,0 2 21-16,1-2-32 0,-1-2-2 15,2 1 0-15,-3 1 18 0,2-2-17 16,-1-1-1-16,1 2 0 0,1-1 12 16,-2-1-12-16,2 1 0 0,0 1-11 15,0-1 11-15,2 0 1 0,-2 0-1 16,2 1 2-16,-4-1 8 0,3 1-10 0,-1 1 12 15,2 0-12-15,-2-1 12 0,0 0-10 16,-1-1 14-16,1 1-13 0,0 0-3 16,0-1 13-16,-2 0 5 0,2-1-16 15,-1 0 4-15,-1 0-4 0,1-1-2 16,-1 1 3-16,2 0-3 0,-3 0 0 16,1 1 7-16,1 1-7 0,-2-1 0 15,1 2 2-15,1 1 16 0,-1-1 17 16,-1 1-23-16,0-1 3 0,0 1 4 15,0-2 15-15,0 2-3 0,0 0 40 0,3-2-34 16,-2 4-25-16,-1-2-12 0,2 1 22 16,-1 1-7-16,-1-1 1 0,2 1-16 15,-1-1 0-15,1-1-2 0,-1 1-2 16,2-2 4-16,0 2 0 0,-2-2 2 16,2 2-1-16,0 0 0 0,-1 1 17 15,1-1-15-15,-1 0 19 0,-2 0-4 16,3 0-17-16,-3-1 1 0,0-1 0 0,0 1-1 15,1-2 2-15,-1 1-3 0,0-1 0 16,0 2-1-16,0-1 1 0,2 1 16 16,-2-2-13-16,0 2 13 0,0-3-15 0,0 2-1 15,0 0 15-15,0-1-12 16,0 1 13-16,0 0-14 0,1-1-2 16,-1-1 15-16,2 1-15 0,-1-1 13 15,-1 1 8-15,0-2-3 0,2 4 1 0,-2-1 5 16,1 1-22-16,1 1 26 0,-2-1-26 15,1 0-2-15,1 0 0 0,-1 1-3 16,0-1 0-16,1 0 2 0,1-1 1 16,-3 2 1-16,3 0 1 0,-2 0 10 15,2 0 3-15,-2 0-13 0,-1 0 1 16,2 0-1-16,-2 1-1 0,0-3 12 0,0 1-10 16,1-1 9-16,-1 1-11 0,0-1 11 15,0 1-9-15,2 0 16 0,-2 0-16 16,0 0-1-16,0 0-1 0,0 0-1 15,0 1 0-15,0 1-2 0,0 1 1 16,0-1-1-16,1 1-2 0,-1-1 1 0,0 2-15 16,0-3 18-16,1 2 0 0,1-1-1 15,-2 0-1-15,1-1 2 0,1 2 0 16,-2 0-1-16,0-2 2 0,1 0 0 16,-1 0-1-16,2 0 0 0,-2-1 0 15,0 0 2-15,0-2-2 0,0 2-1 16,0-1-1-16,0-1 1 0,0 1 0 0,0 0 0 15,0-1-1-15,0 2 0 0,0 0-12 16,1 1 14-16,-1 0 1 0,0 1-1 16,2 0-2-16,-2 0 0 0,0 2 1 15,0 0 1-15,0 1 0 0,0 0 2 16,0 0 0-16,0-1 10 0,0 0-9 16,0-1 18-16,0 0-8 0,-2-2-13 15,2 1-1-15,0 0 1 0,0 1 1 16,-1-1 0-16,-1 1 0 0,1 0-1 0,1-1 0 15,0-1-2-15,-2 0 1 0,1 0 0 16,1-1-2-16,0 0 0 0,0 0 2 16,-2 0 1-16,2 0 0 0,0-2 0 15,0 2 0-15,0-1 0 0,0-1 0 16,0 1 0-16,0-2 1 0,0 1 1 16,0 0 2-16,0-1 11 0,0 1-15 15,-1-2 0-15,1 0 1 0,-1-2-1 0,1 0 0 16,0-2-1-16,0-1-1 0,0-2-1 15,0 1 3-15,-2-2-2 0,2 1 0 16,0-2-1-16,0 1-59 0,0-1-2 16,-1 0 15-16,1 0 0 0,0 0-21 15,0 0-32-15,0 0-61 0,0 0-104 16,0-5-103-16,0-1-360 0,0-8-1180 0,1 36 664 16</inkml:trace>
  <inkml:trace contextRef="#ctx0" brushRef="#br0" timeOffset="103049.95">4290 12868 28 0,'0'0'398'0,"0"0"-114"16,0 0-121-16,0 0-75 0,0 0-17 15,0 0-15-15,0 0 55 0,0 0 51 16,0 0 8-16,0 0-34 0,32-6-16 16,-23 6-12-16,3-1-4 0,4-1-23 15,0 1-17-15,4 1 18 0,2-2-8 16,2 1-9-16,1-1-14 0,-1 0 21 0,-1 1-43 15,-4-2 35-15,1 2-12 0,-2-1 6 16,3-2-19-16,1 3 15 0,2-3 1 16,4 1 0-16,2-1-14 0,6-2-15 15,0 1-13-15,1 2-10 0,1-2 16 16,-1 3 20-16,1-1-26 0,-4 1 15 16,-2-1-11-16,1 2-5 0,0 0 11 15,-1-2 9-15,4 0-16 0,-1 1 3 16,1-1-18-16,1 1 12 0,-2-1-13 15,-1 1 0-15,-2-2-4 0,0 2 2 16,-2-2-20-16,-3 3-3 0,1-1 24 16,-1-1-1-16,-1-1 1 0,-1 2 0 0,2-2-1 15,-1 0-9-15,1 2 10 0,-1-2-1 16,1 2-20-16,0 1-4 0,2 0 26 16,-2 1 1-16,3 0-1 0,0 0-22 15,2 0 0-15,1 0 21 0,-1 2-17 0,4-2 18 16,-3 0 0-16,0 0 0 0,-1 0 25 15,-2 0-24-15,2 0 1 0,-2 0-2 16,0 0 3-16,-1 0 5 0,1-2-8 16,1 2-4-16,-3-2-8 0,0 1 8 15,-1 0 3-15,-1 1-17 0,0 0 18 16,-1 0 0-16,-1 0-22 0,-2 0 22 16,5 0 0-16,-1 0-16 0,0 0 15 15,4 0-2-15,-1 0-10 0,-2 0 9 0,-2 0-21 16,0 0 24-16,-5 0-3 15,-2 0-21-15,-5 0 24 0,-2 0-3 0,-3 0 4 16,-1 0 4-16,-2 0-1 0,-4-2 35 16,1 1 10-16,-2 1 7 0,1 0 9 15,-1-1-13-15,0 0-25 0,3-2-8 0,0 1-18 16,3-2-45-16,1 0-3 0,0 1 7 16,0 0 5-16,2 0 1 0,1 2 35 15,-3-2 11-15,-1 2 27 0,-2-1-6 16,-1 1-6-16,1 1 15 0,-2-1 17 15,-1 1 12-15,-1 0 4 0,0 0 18 16,0 0 28-16,0 0 10 0,0-2-13 16,0 2-32-16,0 0-19 0,0 0-16 15,0 0-28-15,0 0-22 0,0 0-4 16,0 0-14-16,0 0-4 0,0 0-6 16,0 0-26-16,-5 3-12 0,0 2 46 0,-2 2 20 15,1 0 3-15,0 4 17 0,-1 0-20 16,3 1-1-16,1 2-24 0,0 0 25 15,0 1 2-15,3 1 42 0,-3 1-44 16,2 4 25-16,-2-2-25 0,3 3 0 16,0 1 48-16,0 1-36 0,0 3 29 0,3 2 3 15,3-1-15-15,-2 0-7 16,1 1 28-16,0 0-19 0,-2-2 3 0,-2 3 0 16,-1-2-2-16,0-1 20 0,0-1-24 15,0-1-3-15,0-4 12 0,0 1-35 16,-4-2 1-16,0 3 37 0,3-1-22 15,-2-2-14-15,0 1-1 0,0-1-1 16,1-1 29-16,-1 1-28 0,2-1 27 16,-2 1-26-16,3-1 30 0,-1-1-34 15,-1 0 40-15,1 0-22 0,-1-1-16 0,1 1 41 16,-1-1-42-16,0-1 11 0,0 0-11 16,2-1 19-16,-3-1 1 0,2 0-20 15,1-1 1-15,0 0 10 0,-2-2-11 16,2 4 10-16,-1-2-10 0,1 1 11 15,0-2 0-15,0 4-12 0,-2-1 3 16,1 1 12-16,1 1 1 0,0 0 8 16,0-1-8-16,0 1 2 0,0-1-15 0,-1-1 15 15,1 2 4-15,-2-2-4 0,2 1-15 16,0 0 16-16,0 0 8 0,0-1 1 16,0 1-13-16,0-2 15 0,0 0-11 15,0 0 11-15,0 0 1 0,0 0-7 0,3 1-9 16,-3-1 1-16,3 1 2 0,0-1 12 15,-2 2-8-15,2-1-19 0,-1 1 9 16,0-1 3-16,0-1-3 0,1 0-10 16,-2-1 13-16,2 0-12 0,-3-2 9 15,3 1-11-15,1-1 1 0,-2-3 0 16,2 2-2-16,-1-2 0 0,0 3 0 16,1-2 0-16,0 1 0 0,-1 0 0 15,-1 1 1-15,1-2 1 0,0 1 0 16,-2 1-2-16,0-3 15 0,1 3-15 15,2-1-1-15,-1 0 1 0,-1 2 15 16,2-2 0-16,-1 2-14 0,-2-2 11 0,2 0-12 16,0 3 1-16,-2-1 2 0,2-1-2 0,-1 2 3 15,-1-1-1-15,-1 1-3 0,0-3 0 16,0-1-1-16,0 1-1 0,0 1-14 16,0-2 15-16,0 1 1 0,0 0-18 15,0 1 16-15,0 0-10 0,0 1 11 16,0 2 2-16,-1 0-2 0,-1 2 1 15,1-1-2-15,-2 0-1 0,0 1-9 16,1-1-3-16,1 1 13 0,0-1 0 16,-1 3 2-16,1 0 0 0,-1 0 0 15,0 0-3-15,0 0 1 0,1-1 0 0,-1 0 1 16,-1 2 1-16,2 0-1 16,-2 2-1-16,0 1-1 0,0 1 0 15,-1-1 0-15,2-1-12 0,-2-1 3 0,0-2 9 16,1-1 0-16,2-2 0 0,-1 1 2 15,1-1-2-15,-2 1-13 0,1-2 14 16,-1 0-16-16,0 0 6 0,2 0 11 16,-2 1-2-16,2-1-9 0,-2 0-4 15,-1-2 13-15,2 3-12 0,-1-2 12 0,0-1-9 16,2 0 10-16,-2 0-10 0,0-1 11 16,-1-1 0-16,2 0 1 0,-2-2 0 15,1 2 2-15,-1-4-2 0,3 2-2 16,-2-2 2-16,0 2 0 0,1 1-2 15,-2 1 2-15,-2 1 0 0,3 0 0 16,-3 2 0-16,1-1 0 0,-1-1 0 16,2-1-3-16,-1 1-10 0,2-3 11 0,-1 2 1 15,1-3-2-15,-1 1 1 0,0 0 0 16,1-2 1-16,1 1-1 0,-2-2-10 16,1 0 9-16,0 0-9 0,3-1 11 15,-1 0-1-15,-1-2 0 0,1 1 1 16,-1 0 0-16,2-2-2 0,-1 2 0 15,1-2 1-15,0 0 1 0,-3 2-12 0,3-2 12 16,0 0 1-16,0 2 0 0,-1 1 0 16,-1 0 0-16,1 1 1 0,-2 0 2 15,0 1-1-15,-1 1 0 0,1-1 0 16,0-1-2-16,1-1 0 0,-2-1 0 16,4-1 1-16,-2-1-1 0,1 1 0 15,1-2-3-15,0 0 0 0,0 1-9 16,-2-1 0-16,0 2-10 0,1 1 22 15,-2 1 2-15,0 0 0 0,-2 1 1 16,1 0 9-16,1-1-10 0,-1 0 0 16,-2 0 13-16,-1 0-14 0,3 0-1 0,-2-1 0 15,0 0 0-15,0 0 3 0,1-1-2 16,0 1 2-16,-2-1 10 0,1 2 2 16,-5-1 0-16,-4 2-13 0,-3 1-2 0,-3 1-1 15,-2 2-1-15,-4 0-16 0,0 0 6 16,-2 1 11-16,-4 0-2 0,-4 2 0 15,-3-2 1-15,-4 2 2 0,-6 0 1 16,-6-2 0-16,-4 2 12 0,-5-1-12 16,-4-1 0-16,0 1 11 0,2-3 6 15,7 2 10-15,2-2-10 0,6 2-18 16,5-2 0-16,-4 2 3 0,2-2 12 16,-4 2-15-16,-3-4 0 0,-2-1-18 15,-1-2-22-15,-1-2 7 0,-4-1-13 16,-4 0-31-16,-1 0-8 0,-3 0-4 15,2-1-13-15,3-5-27 0,5 0-38 0,8-4-66 16,4-2-53-16,4-2-62 0,6 0-85 16,5-2-114-16,2 4 55 0,4-1-164 15,9 5-527-15</inkml:trace>
  <inkml:trace contextRef="#ctx0" brushRef="#br0" timeOffset="103841.38">4676 15596 1123 0,'0'0'358'0,"0"0"-215"0,0 0 120 0,0 0 68 16,0 0-50-16,0 0-23 0,0 0-45 16,0 0-24-16,0 0-7 0,0 0-43 0,-11-13-15 15,11 13-29-15,-2-1-19 0,2 1-1 16,0-1-21-16,-1 1-35 15,-1-1-7-15,1-1 7 0,1 2 3 0,0 0-11 16,0-1-11-16,0 1-15 0,0 0-10 16,-2 0 0-16,2 0-1 0,-1 0-8 15,1 0-4-15,0 0-22 0,0 0-25 16,0 1-13-16,-3 3 22 0,2 1 63 16,-2 4 13-16,0 3-1 0,0 3 1 15,0 3-13-15,1 4-6 0,1 4-4 16,1 2 23-16,0 3 3 0,0 4 45 15,0 0-4-15,0-1-3 0,0 2-9 0,0-1 6 16,0-3-25-16,0 0 18 0,3-3-2 16,1-2-29-16,1-4-2 0,2 0 2 15,0-2 28-15,5-2 0 0,-2-2 4 16,-1 0-29-16,2-3-3 0,-2-3-208 16,-2 0-164-16,-3-6-628 0,2-3-1179 0</inkml:trace>
  <inkml:trace contextRef="#ctx0" brushRef="#br0" timeOffset="105971.92">7999 13018 222 0,'0'0'349'0,"0"0"-53"15,0 0 76-15,0 0 5 0,0 0-94 16,0 0-40-16,0 0-19 0,0 0 67 15,0 0 65-15,-1-1-151 0,1 1-71 16,0 0-19-16,0 0-20 0,0 0-13 16,0 0-19-16,0 0-6 0,0 0-3 15,0 0-13-15,0 0-41 0,0 0-24 16,0 4-14-16,0 6 38 0,1 4 44 16,-1 4-3-16,3 5 9 0,0 3-3 15,0 2 25-15,4 2 10 0,-2 0-32 16,3-2 22-16,-2 0-25 0,1 0 15 0,-1-3-31 15,-2-1-6-15,3-2-23 0,-4-2 10 16,2-2 2-16,-2-4-14 0,-1-3-21 16,1 0 2-16,0-5 7 0,-3-2-7 15,0-3-43-15,0 0 0 0,0-1-25 16,0 0-13-16,0 0-11 0,0 0-24 16,0 0-42-16,-1-1-51 0,-4-4-178 0,0 0-99 15,-3-2-293-15,-1 1-498 0</inkml:trace>
  <inkml:trace contextRef="#ctx0" brushRef="#br0" timeOffset="106160.68">7828 13323 1698 0,'0'0'739'16,"0"0"-375"-16,0 0-164 0,0 0 49 0,0 0-58 16,0 0-140-16,0 0-51 0,83-45-25 15,-46 40-1-15,2 0 10 0,2 1-12 16,0 0 15-16,-5 3 11 0,-2-2-11 15,-6 3-9-15,-3 0-7 0,-3 0-19 0,-6 0-83 16,-2 0-167-16,-4 4-170 0,-1-2-151 16,-4 0-426-16</inkml:trace>
  <inkml:trace contextRef="#ctx0" brushRef="#br0" timeOffset="109454.07">9445 12476 285 0,'0'0'297'0,"0"0"-27"0,0 0-9 16,0 0-1-16,0 0-9 0,0 0-63 15,0 0-35-15,0 0-17 0,0 0-22 16,0 0-24-16,0 0-18 0,0 0-27 16,0 0 0-16,0 0 10 0,0 0-23 15,0 0-6-15,0 0-13 0,0 0-12 0,0 0 1 16,0 0 1-16,0 0 10 0,0 0-12 16,0 0 2-16,0 0 19 0,0 0 11 15,0 0 86-15,0 0 6 0,0 0 7 16,0 0-1-16,-2-1-16 0,1-1-32 15,-1 0-29-15,-3-1-7 0,2 0 23 16,2-1 9-16,1-2 22 0,0 4 10 0,0-3-14 16,0 0-15-16,5-2-44 0,10-1-38 15,6-2-4-15,5 2-40 0,6-1 25 16,4 2 7-16,-2 3-4 0,-2 3-6 16,-3 1 10-16,-6 0-7 0,-1 6-25 15,-4 4 3-15,-3 1 28 0,-1 2 13 16,-5 1 0-16,-5 1 51 0,-4-1 2 0,0 2-25 15,-7-1 23-15,-6 2-30 0,-3-1-5 16,-4-1 10-16,0 0-26 0,-2 1-1 16,-1-2 1-16,3 0 13 0,-2-2-13 15,4-1 1-15,0 1 0 0,1-3-1 16,4-2-3-16,0 1 2 0,4-4 1 16,4 0 1-16,2-3 1 0,1 0 0 15,1-1 0-15,1 0 23 0,0 0 3 16,0 0 38-16,4 0 5 0,9 2-5 15,7-2-14-15,6 2-18 0,3 2-21 16,4 2-13-16,-3 1 1 0,1 2-1 0,-5 1-1 16,1 3-18-16,-2 0-12 0,-2-1 13 0,-6 2 15 15,0-2 3-15,-5 1 3 0,-1-2 34 16,-6 2 22-16,-2 0-19 0,-3 0 40 16,-5-1 16-16,-8 3-13 0,-4-2-16 15,-6-1 1-15,-6-1-13 16,-4-2-24-16,-2-3-7 0,1-2-6 0,-1-2-2 15,2-2 2-15,1 0-3 0,5-2 4 16,1-4-7-16,3 0-12 0,3 0-3 16,0 0-40-16,1-1-15 0,4 2-31 15,1 0-37-15,1 1-31 0,4 1-37 16,2 2-95-16,6 0-130 0,1 1-243 16,1 0-445-16,15-2-432 0</inkml:trace>
  <inkml:trace contextRef="#ctx0" brushRef="#br0" timeOffset="110288.12">10137 12393 911 0,'0'0'638'16,"0"0"-216"-16,0 0-59 0,0 0-10 15,0 0-90-15,0 0-48 0,0 0-17 0,0 0 21 16,0 0-67-16,0 0-74 16,0 0-78-16,7-24-50 0,-14 20 25 0,1 2 23 15,-2-1 2-15,4 1 1 0,-1-1 27 16,0 2 26-16,1 0-7 0,-2-1-12 16,2 1-10-16,-2-2-10 0,-1 3 14 15,0-1-17-15,1 1-9 0,0 0-1 16,0 0 11-16,2 0-10 0,3 0 0 0,-1 0 10 15,2 0-11-15,0 0-2 16,0 0-12-16,0 0-25 0,0 0-26 0,0 7-47 16,0 3 110-16,0 4 38 0,3 4-4 15,1 5 4-15,1 2 12 0,0 0 13 16,-2 4-44-16,2-1 4 16,-1-1 8-16,0 3-12 0,3-2 34 0,-4 2 3 15,2-2 12-15,-1 0 4 0,2-1-35 16,-2 0 9-16,2-2 4 0,-2-3 2 15,0-2-24-15,-1 1 12 0,0-2-3 16,0-2-6-16,-3 0 12 0,2-1-9 16,-2-1-3-16,0-1 5 0,0-2-2 0,1 1-6 15,-1-1-16-15,2-1-9 0,-1 1 12 16,2-1-12-16,-2-1-3 0,3 0-3 16,1-1-9-16,-1-1 11 0,2-2 0 15,3-1 1-15,2 1 12 0,4-3 1 0,5 1 11 16,3 0-14-16,1-1-10 15,5-2-24-15,-4 2-50 0,-1-2-64 0,-2 0-68 16,-3-1-64-16,1 0-122 0,-3-5-121 16,0-2-183-16,-5 1-534 0</inkml:trace>
  <inkml:trace contextRef="#ctx0" brushRef="#br0" timeOffset="110827.52">10681 12539 931 0,'0'0'717'0,"0"0"-162"15,0 0-219-15,0 0 35 0,0 0-38 16,0 0-56-16,0 0-110 0,0 0-9 15,0 0-20-15,0 0 35 0,18-64-29 0,-18 61-67 16,-5 1-37-16,-2 0-33 0,-6 0-7 16,-7 2-28-16,-3 0 17 15,-3 0 11-15,1 5 25 0,2 3-3 0,2 1-22 16,3 1 2-16,1 2 17 0,3 0-4 16,-2 3-15-16,4 0-19 0,-3 2 19 15,3 2 2-15,1-1 1 0,3 3 15 16,3-1-18-16,2-1-1 0,3 4-16 0,0-1 17 15,7-1 0-15,2 0-15 0,3-2-16 16,2-1-3-16,1-1-12 0,0-3-26 16,3-1-21-16,-3-3-7 0,5-1-27 15,3-1-65-15,-3-1-48 0,6-4-130 16,-1 1-115-16,1-3-114 0,-1-1-187 16,-6 0-245-16</inkml:trace>
  <inkml:trace contextRef="#ctx0" brushRef="#br0" timeOffset="111211.21">10936 12809 642 0,'0'0'789'0,"0"0"-240"16,0 0-82-16,0 0-58 0,0 0 20 16,0 0-162-16,0 0-17 0,0 0-68 15,0 0-31-15,-10-69-29 0,-2 61-41 16,-2 5-41-16,-1-1-9 0,-1 2-9 16,-1 2-10-16,-1 0-12 0,4 7-12 15,1 0-10-15,-1 5 7 0,3 0-4 0,3 0 0 16,2 4-2-16,0-2-4 0,3 0 3 15,3 2-21-15,0-3-42 0,0-2-5 16,2 0-11-16,3-3-41 0,3-1 4 16,0-1-21-16,1-2-38 0,2-3-20 15,1-1 25-15,4 0 44 0,-2-1 80 16,3-5 53-16,-2-3 15 0,-1 0 3 16,-1-2 113-16,-4 0 106 0,2 1 62 0,-5-2-39 15,0 2-46-15,-2 2 2 16,-1 2-27-16,0 3-12 0,-3 1-7 0,2 2-56 15,-2 0-93-15,2 0-6 0,-2 0-56 16,0 0-31-16,2 1-21 0,1 5 30 16,0 2 66-16,2 1 8 0,1 0-27 15,3 2 9-15,2-1 1 0,-1-2-11 16,5 0-91-16,-2 0-62 0,0 0-154 0,3-2-223 16,-2-1-245-16,-4-1-514 0</inkml:trace>
  <inkml:trace contextRef="#ctx0" brushRef="#br0" timeOffset="113229.3">11421 12491 86 0,'0'0'251'16,"0"0"-160"-16,0 0 85 0,0 0 36 16,0 0-68-16,0 0 9 0,0 0-29 15,0 0-17-15,0 0-9 0,0 0-4 16,0 0-71-16,70-51 13 0,-59 47 3 15,0 2 104-15,-2-2 19 0,-1 0 0 0,1 1 7 16,-2-1-14-16,0 1 49 16,-2-1-47-16,2 0-25 0,-3 0 38 0,0-1 38 15,1 1-14-15,-2-1-26 0,-2 1-67 16,2 0-10-16,-3-1 7 0,0 4-20 16,0-3-17-16,0 3 7 0,-3-2-68 15,-6 0-31-15,-3 1-28 0,-4 1 23 0,-3 1 24 16,-1 0 8-16,-2 3-14 0,1 4-4 15,2 3 3-15,0 1 16 0,0-3-25 16,5 4 9-16,-2 0 16 0,3-2-23 16,3-1 1-16,-1 0 13 0,3 0-32 15,2-1 40-15,1 1-46 0,2-2 28 16,-1 1-19-16,2 0 6 0,2-2 13 16,0 2 3-16,0-2-3 0,0 0 9 15,0-2 12-15,3-2 1 0,4 0 21 16,5-1 33-16,5-1 12 0,5 0-34 0,4 0-16 15,2 0-5-15,0 1-11 0,-2 1-19 16,-3 1-44-16,-3 2 13 0,0 2 12 16,0 0-13-16,-2 1 32 0,2 2 17 15,-3 1 2-15,2 1 19 0,-1-3 16 0,-3 4 18 16,-2 1 11-16,-2-3 5 0,-3 2 19 16,-5 1 3-16,-2 0-3 0,-1 0-37 15,0 2 9-15,-6-4-4 0,-6 3 9 16,-3-2-18-16,-7-3 6 0,0 0-13 15,-6-2 3-15,-3-4-5 0,1 0 5 16,-2-3-12-16,2-1-4 0,1 0-14 16,1-2-1-16,5-3-9 0,4 0 16 15,0-1-19-15,9-1-14 0,-1 1-7 16,3-2-60-16,4 0-39 0,2 2-32 16,2-2-20-16,0 2-90 0,8 1-57 0,7 0-144 15,4-2-132-15,6 4-135 0,-5-1-334 16</inkml:trace>
  <inkml:trace contextRef="#ctx0" brushRef="#br0" timeOffset="113599.22">11775 12594 267 0,'0'0'1525'0,"0"0"-954"16,0 0-107-16,0 0-41 0,0 0-54 16,0 0-132-16,0 0-46 0,0 0-21 15,0 0-34-15,0 0-43 0,0 0-46 16,6-26-47-16,-6 26 0 0,-3 1-37 15,-1 4-4-15,-2 3 20 0,3 3 8 16,0 1-24-16,3 2 25 0,0 1 9 0,6 1-16 16,7-1 16-16,1 1-16 0,6-3 18 15,-1-2-1-15,4-2-1 0,0-1-13 16,2-3-21-16,-5-3-16 0,2-1-3 16,-1-1 3-16,-3 0 24 0,0-3 29 15,-2-5 17-15,-2 0 36 0,0-4 0 16,-3-3-6-16,-4-3 9 0,1-1 19 15,-4-3-4-15,-3 1 10 0,-1-1 18 0,-4 0-35 16,-8 2-11-16,-8 1-32 16,-3 2-18-16,-4 2 10 0,-2 5-13 0,0 2-16 15,2 5-8-15,-1 3-10 0,4 0-6 16,1 5-7-16,2 4-92 0,4 0-112 16,4 4-95-16,2 1-154 0,4 1-189 0,2-4-340 15,5 7-298-15</inkml:trace>
  <inkml:trace contextRef="#ctx0" brushRef="#br0" timeOffset="113888.37">12127 12646 1755 0,'0'0'817'0,"0"0"-351"0,0 0-112 15,0 0 20-15,0 0-68 16,0 0-159-16,0 0-98 0,0 0-45 0,0 0 14 15,0 0-18-15,4-13-22 0,-4 13-15 16,0 7 0-16,0 0 37 0,-3 4 16 16,0 2-16-16,0 0-2 0,3 2-10 0,0 0 12 15,0 2-1-15,3-1-15 0,5 0 16 16,-1 0 0-16,3-2-3 0,-2 0 0 16,3-4-19-16,-3 1-15 0,4-4-1 15,-1-1 0-15,4 0-6 0,-1-2-22 16,5-3-60-16,0 0-92 0,1-1-141 15,-2 0-81-15,-3 0-73 0,-2 0-292 16,1 0-546-16</inkml:trace>
  <inkml:trace contextRef="#ctx0" brushRef="#br0" timeOffset="114152.6">12349 12790 1877 0,'0'0'742'0,"0"0"-311"0,0 0-42 15,0 0-12-15,0 0-128 0,0 0-115 0,0 0-50 16,0 0-28-16,0 0-13 16,0 0-18-16,0 0-25 0,-5-15-25 15,5 15-31-15,0 4-15 0,0 3 49 16,0 4 22-16,0 3 13 0,-1 0 12 0,-1 1-4 16,2 3-8-16,0-1 15 0,0 1-27 15,0 0 14-15,0-1-14 0,0-2-1 16,0 0-15-16,3-2-19 0,-3-2-13 15,3-2-53-15,-3 0-73 0,3-2-123 16,2-2-203-16,-1-2-211 0,0 1-814 16</inkml:trace>
  <inkml:trace contextRef="#ctx0" brushRef="#br0" timeOffset="114520.51">12722 12781 720 0,'0'0'576'0,"0"0"-169"0,0 0-105 16,0 0-52-16,0 0-98 0,0 0-65 0,0 0-45 16,0 0-23-16,0 0-2 0,0 0 12 15,0-3 32-15,2 3 32 0,-1-2 52 16,-1 1 67-16,1 1 18 0,1-2-30 16,-1 1-51-16,-1 1-49 0,0-1-55 15,0 1-8-15,2-2-2 0,-2 2-35 16,0 0-41-16,0 0-28 0,0 0-70 15,0 0-153-15,-2 3-294 0,-2 0-141 16,0 3-853-16,11-14 1106 0</inkml:trace>
  <inkml:trace contextRef="#ctx0" brushRef="#br0" timeOffset="116259.03">13062 12421 401 0,'0'0'613'0,"0"0"-180"15,0 0-124-15,0 0-17 0,0 0-71 16,0 0 54-16,0 0-11 0,0 0-49 15,0 0 6-15,0 0-65 0,0 0-29 16,-13-58-26-16,26 48-47 0,6 1-40 16,3 1-14-16,4 2-41 0,2 5 0 15,0 1-7-15,-4 0-15 0,-4 4 2 0,-4 7-18 16,-2 0-14-16,-6 6 82 0,-2 4 11 16,-5 2 44-16,-1 2 30 0,-6 0-4 15,-8-1 15-15,-1 0-18 0,-8-4-17 0,-4 2-5 16,-3-4-1-16,-3 0-31 0,-2-3 18 15,5 0-15-15,2-5-14 0,4-1 1 16,9-3-1-16,5-2 14 0,3-1-13 16,4 0 19-16,0-3 0 0,3 1-9 15,0-1-11-15,0 0 1 0,0 0 0 16,3 0 0-16,9 0-1 0,7 0 14 16,12 0-14-16,9 0-2 0,2 0-3 15,5 0-28-15,0 0 18 0,-5 0-15 16,-2-1-105-16,-4-3-88 0,-3-2-104 0,-5 0-147 15,-4-2-247-15,-8 0-561 0</inkml:trace>
  <inkml:trace contextRef="#ctx0" brushRef="#br0" timeOffset="116500.56">13510 12355 2040 0,'0'0'762'0,"0"0"-457"16,0 0-30-16,0 0 146 0,0 0-10 15,0 0-128-15,0 0-169 0,0 0-89 16,0 0-22-16,0 0-3 0,0 0-39 16,-3-22-38-16,3 33-4 0,3 4 81 15,0 7 25-15,0 2 6 0,0 3-6 16,1 1-10-16,1-2-15 0,-1 2-2 16,2-3-10-16,-5 0-16 0,3-3-25 15,-1-4-27-15,-1-1-29 0,-1-6-22 0,-1-1-48 16,0-5-76-16,2-1-174 15,2-1-207-15,0-3-141 0,2 0-420 0</inkml:trace>
  <inkml:trace contextRef="#ctx0" brushRef="#br0" timeOffset="116735.48">13802 12363 1375 0,'0'0'1171'0,"0"0"-740"0,0 0-184 0,0 0 96 15,0 0 7-15,0 0-70 0,18-67-69 16,-16 64-41-16,-1 2-59 0,-1 1-46 15,0 0-62-15,0 1-3 0,0 7-71 16,0 6 51-16,0 6 20 0,0 3 0 16,-1 2-2-16,1 5-20 0,0 1 10 0,0-2-7 15,5 1 4-15,0-1 13 16,1-3-20-16,-2-2-9 0,4-3-18 16,-5-3-19-16,2-3-53 0,-2-3-10 0,-2-1-70 15,-1-2-121-15,0-2-177 0,0-1-228 16,0-4-558-16</inkml:trace>
  <inkml:trace contextRef="#ctx0" brushRef="#br0" timeOffset="116885.4">13633 12593 2066 0,'0'0'575'0,"0"0"-375"16,0 0-30-16,0 0 22 0,0 0-70 15,0 0-122-15,0 0-23 0,0 0-34 16,102-59 18-16,-69 59-50 0,3 3-168 15,2 3-142-15,1 2-120 0,-12-2-513 16</inkml:trace>
  <inkml:trace contextRef="#ctx0" brushRef="#br0" timeOffset="117218.14">13979 12648 209 0,'0'0'2095'0,"0"0"-1694"0,0 0-305 0,0 0 152 15,0 0 62-15,0 0-263 16,0 0-47-16,0 0-51 0,76-23-3 0,-59 28 6 16,-2 6 4-16,-1 2 44 15,-4 1 3-15,0 2 140 0,-5 3-38 0,-5-1-32 16,0 0-16-16,0-2-6 0,-10 1 9 16,-3-3-3-16,-3 3-10 0,-3-3-3 15,0 1-9-15,3-4-14 0,-1-2-21 16,7-3-1-16,6 0-1 0,1-5-20 0,0 0 22 15,3-1 26-15,0 0 27 0,0 0 16 16,6 0 63-16,7-4-13 0,5 0-110 16,4-1-8-16,4 2-2 0,3-1-1 15,0-1 1-15,0 3-11 0,-1-2-104 16,0-1-60-16,-2 0-60 0,-3-3-87 16,-2 0-191-16,-5-2-261 0,-4 2-627 15</inkml:trace>
  <inkml:trace contextRef="#ctx0" brushRef="#br0" timeOffset="117570.93">14411 12452 1527 0,'0'0'1237'0,"0"0"-932"0,0 0-132 0,0 0 85 0,0 0 14 16,0 0-178-16,0 0-94 0,0 0-22 15,0 0-3-15,-78-13 25 0,70 23-16 16,0 3-6-16,4 3 20 0,1 0-20 15,3 1 0-15,0 2 22 0,1-1-3 16,8-1-13-16,0 0 0 0,5-3 16 16,2-1 13-16,4-4 6 0,3 0 6 15,2-6-10-15,1 1-14 0,1-4-1 16,-2 0 22-16,1-4 12 0,-6-4 1 16,-1-4-4-16,-4-4 32 0,-5-2 3 15,-4-2 10-15,-3-2 39 0,-3-1 56 0,-4-2-31 16,-6 4-75-16,-6-1-13 0,3 2-27 15,-6 5-7-15,3 2-18 0,-2 4-15 16,-2 4-1-16,1 1-14 0,-1 4-14 16,1 0 7-16,0 0-9 0,7 5-19 15,0 3-75-15,4 1-110 0,5 2-96 0,2 0-223 16,1 0-214-16,1-3-483 0</inkml:trace>
  <inkml:trace contextRef="#ctx0" brushRef="#br0" timeOffset="118077.13">14650 12246 1398 0,'0'0'1271'16,"0"0"-923"-16,0 0-80 0,0 0 63 16,0 0 0-16,0 0-139 0,0 0-114 15,0 0-78-15,0 0-29 0,0 0-45 16,0 0 14-16,68-46 18 0,-44 47-1 15,-3 1 5-15,-3 3 0 0,1 1-91 16,-3-1-10-16,1 0-32 0,-1-1-81 16,1 1-120-16,-1-4-37 0,-3 1-16 15,0-2 9-15,-5 0 202 0,-2 0 214 0,-3 0 185 16,0-3 270-16,-3 2 34 0,0-1-44 16,0 0-90-16,0 2-91 0,2 0-24 15,-2 0-48-15,1 0-48 0,-1 0-50 16,0 0-50-16,0 0-44 0,0 0-37 0,0 0-25 15,0 8-6-15,-4 6 68 0,-3 5 50 16,1 5-15-16,0 5-7 0,3 0 3 16,2 3-16-16,-1 3 1 0,2 0 3 15,0 1-17-15,2 0 22 0,2 3-8 16,1 0 21-16,1 0 0 0,3-2 1 16,-1 1-4-16,3-2 15 0,1-2-12 15,-1-1-18-15,0-5 2 0,-2-2-18 16,-1-6 28-16,-4-2-6 0,0-3 27 15,-4-5 3-15,0-1 1 0,0-2-7 0,-5-4 9 16,-6 1-3-16,-3-3-3 0,-5 2-15 16,-4-3-19-16,-3 0-18 0,2 0-11 15,-1 0-84-15,5-3-49 0,0 3-117 16,1 0-139-16,0 0-230 0,2 0-590 16,-3 0-1039-16</inkml:trace>
  <inkml:trace contextRef="#ctx0" brushRef="#br0" timeOffset="120120.45">11154 13459 1191 0,'0'0'404'0,"0"0"-109"0,0 0 17 0,0 0 69 16,0 0-49-16,0 0-114 0,0 0-84 15,0 0-32-15,0 0-3 0,0 0-23 16,-29-21-76-16,21 21-13 0,-8 5-23 15,1 4 36-15,-3 1 48 0,-1 2-20 16,2 2-12-16,2 0 3 0,1 0 0 16,2 3-19-16,5 0 0 0,-1-1 0 15,5 2-16-15,3 2 1 0,0-1 15 16,3 1-3-16,6-1-12 0,3-2 2 16,5-1-3-16,2 0 3 0,3-4-6 0,1 0-89 15,0-1-64-15,1-4-167 16,2-2-200-16,-6-1-484 0</inkml:trace>
  <inkml:trace contextRef="#ctx0" brushRef="#br0" timeOffset="120667.18">11546 13623 173 0,'0'0'1714'0,"0"0"-1237"0,0 0-180 15,0 0 24-15,0 0 15 0,0 0-78 16,0 0-78-16,0 0-95 0,-38-69 0 15,26 65-13-15,0 1-50 0,-2 0 3 16,1 3-22-16,0 0-1 0,-2 4-2 16,4 4 0-16,-2 2 1 0,3 3 2 15,-2 1 3-15,4 2-6 0,2 0-2 16,0-1-21-16,3 0 1 0,2 1-15 16,1-2-26-16,0-1-9 0,4-2-10 0,6-1 6 15,1 0-12-15,4-3 2 0,4 0-22 16,0-3-77-16,1-3 12 0,0-1 39 0,-3 0 53 15,0-2 81-15,-2-4 0 0,-1 0 32 16,-4-2 39-16,1 0 45 16,-3-1 34-16,1-1-10 0,-2 1-6 0,0-2 2 15,0 1-6-15,-1 2-10 16,-3 1-17-16,1 3 61 0,-1 1-2 0,-3 2-4 16,2 0 12-16,-2 1-34 0,0 0-47 15,0 0-37-15,0 0-25 0,1 0-26 16,-1 0-1-16,0 1-42 0,0 8-20 15,-4 7 41-15,-2 4 8 0,3 4 11 16,0 2-22-16,2 2 8 0,-1 0 1 0,-1 1 15 16,-1 1-1-16,-3 1-2 0,0 0 2 15,-4-2 1-15,0-1 1 0,0-3 24 16,-4-3-1-16,2-4-2 0,0-1 11 16,-4-4 1-16,1-3 3 0,-3-1-6 15,-1-4-4-15,1-1-15 0,1-1 4 16,2-3-16-16,3 0-25 0,3-1-24 15,1-6-27-15,4-3-57 0,0-5-64 16,5-4-64-16,2-4-65 0,12-3-97 16,3-2-232-16,0 6-338 0,17-12-520 0</inkml:trace>
  <inkml:trace contextRef="#ctx0" brushRef="#br0" timeOffset="121150">11767 13647 1929 0,'0'0'693'16,"0"0"-390"-16,0 0-2 0,0 0 61 16,0 0-49-16,0 0-127 0,0 0-87 15,0 0-49-15,0 0-15 0,0 0-7 16,0 0-28-16,1-24-24 0,-1 24-39 16,0 4 17-16,0 3 30 0,0 3-6 15,0 1 4-15,0 1-17 0,3 1 23 16,4 0-5-16,3-2-2 0,0 0-12 0,2-3-35 15,1 0 3-15,-3-4-16 16,4-2-6-16,1-2-3 0,0 0 28 0,0-3 31 16,2-6 9-16,-2-3 20 15,-1 0 32-15,-2-2-20 0,-4 0 14 0,2 0 24 0,-4 1 51 16,-2 1 38-16,1 5 2 0,-4-1-21 16,1 4 20-16,-2 2-40 0,1 0 18 15,-1 1-4-15,0 1-52 0,0 0-59 16,0 0-3-16,0 0-44 0,0 5-33 15,0 7 20-15,0 6 57 0,0 4 0 16,0 4-13-16,0 0 10 0,3 4 3 16,1 3 2-16,2-4 38 0,-3 2-12 15,-3-3-6-15,0-1 9 0,-2-1 6 16,-7-4 0-16,-2-2-3 0,-6-3-13 0,1-3-3 16,-4-3-18-16,0-4 0 15,-3-2-1-15,0-3-32 0,4-2-7 0,0-3-10 16,4-3-18-16,3-2-46 0,3-1-41 15,5-2-26-15,2-1-137 0,2-1-43 16,5-2-189-16,2 3-446 0,14-9-493 16</inkml:trace>
  <inkml:trace contextRef="#ctx0" brushRef="#br0" timeOffset="121381.43">12234 13675 1061 0,'0'0'1557'0,"0"0"-1110"15,0 0-188-15,0 0 17 0,0 0-52 16,0 0-117-16,0 0-107 0,0 0-15 16,0 0 15-16,0 0 69 0,4 36-31 15,-4-20-6-15,3 4-10 0,-1-1 6 0,1 0-6 16,2 2-20-16,-1-2 11 0,-1-1-12 16,4-1 5-16,-4-3-6 0,3-1-31 15,-3-4-39-15,-2-1-68 0,-1-3-63 16,0-2-91-16,0-1-152 0,0-2-217 15,0 0-572-15</inkml:trace>
  <inkml:trace contextRef="#ctx0" brushRef="#br0" timeOffset="121643.24">12200 13595 1486 0,'0'0'996'0,"0"0"-796"15,0 0 0-15,0 0 197 0,0 0-38 16,0 0-126-16,0 0-120 0,26-72-47 15,-7 63 1-15,3 2-33 0,2 2 3 16,2 0-33-16,-2 4 5 0,-2 1-9 16,0 0-19-16,-2 1-9 0,-3 4-9 15,2 4 6-15,-2 1-11 0,-4 2 7 0,-4 1 35 16,-2 2 70-16,-4 1-14 0,-3 0-34 16,-4 0-9-16,-8 1 2 0,-4 0 10 15,-7-1-12-15,-3 1 2 0,-3-2-15 16,-1-1-50-16,1-1-40 0,4-1-64 0,4-3-83 15,5 0-89-15,6-3-176 16,4-1-180-16,4 0-471 0</inkml:trace>
  <inkml:trace contextRef="#ctx0" brushRef="#br0" timeOffset="122066.56">12763 13521 737 0,'0'0'1041'16,"0"0"-700"-16,0 0-86 0,0 0 23 15,0 0-62-15,0 0-133 0,0 0-83 16,0 0-9-16,0 0-23 0,0 0-29 0,0 0-13 16,-77-28 35-16,68 33 10 0,-2 3-42 15,5 1 42-15,0 1 13 0,3 2 6 16,0-2-6-16,3 0-23 0,0-2 17 15,6 0 22-15,6-2 23 0,4-1 77 16,1 1 65-16,3 0-49 0,2 0-33 16,-2 2-38-16,0 0 13 0,-4 2-1 15,-2-1-3-15,-3 1 23 0,0 1 66 16,-4-1-19-16,-1-1-57 0,-2 3 21 16,-2-2 13-16,-2-1-16 0,0 1-3 0,-7 2-13 15,-5-2 4-15,-7-1 5 0,-8 1-19 16,-2-2-19-16,-3-2-18 0,2 1-6 15,3-3-16-15,6-3-10 0,4 1-52 16,7-1-19-16,3-1-28 0,1 0-11 16,2-5 6-16,1-2-59 0,3 0-74 0,0-3-127 15,4 3-47-15,8-1-204 16,-4 1-552-16</inkml:trace>
  <inkml:trace contextRef="#ctx0" brushRef="#br0" timeOffset="122391.43">12924 13609 225 0,'0'0'1929'0,"0"0"-1350"16,0 0-277-16,0 0-59 0,0 0 109 15,0 0-146-15,0 0-121 0,0 0-20 16,0 0-18-16,0 0-11 0,0-11-36 16,1 11-33-16,1 0-23 0,0 7 5 15,4 2 51-15,0 0 1 0,4 2 0 16,0 1-1-16,2-1 0 0,1 0-1 15,-2-2-2-15,1 0 3 0,2-2 0 16,-1-2 15-16,-1-2 4 0,-1-3 9 16,1 0 4-16,1 0 16 0,1-6-1 0,-1-2-4 15,3-3 1-15,0-2 3 0,-3-3 15 16,0 0 9-16,-2-1 10 0,-2-2-25 16,1 1-1-16,-4 2-9 0,-2 1-18 0,-1 2-27 15,0 4 13-15,-2 0-14 0,-1 5 0 16,0 0-13-16,0 3-55 15,0 0-173-15,0 1-113 0,0 0-198 0,0 0-652 16,-1 3-238-16</inkml:trace>
  <inkml:trace contextRef="#ctx0" brushRef="#br0" timeOffset="122966.06">13337 13544 745 0,'0'0'1646'0,"0"0"-1111"0,0 0-250 0,0 0-62 15,0 0-17-15,0 0-67 16,0 0-76-16,0 0-63 0,0 0-6 0,0 0-35 16,0 0 41-16,16 21 53 0,-14-11-9 15,-1 2-12-15,2 1-1 0,-2-2-6 16,-1 0-9-16,0-4-14 0,0 0-1 16,0-2-1-16,0-2-1 0,0-2 0 15,0 0 1-15,0-1 12 0,0 0 17 0,0 0 19 16,0-1 5-16,0-4-38 0,0-6-15 15,0-2-31-15,0 1 15 0,3-3-2 16,2 0 15-16,1 2-19 0,2 2 22 16,-1 2 9-16,2 0-9 0,-2 3 3 15,2 1 14-15,-2 2-17 0,-1 0-16 16,0 3-3-16,-2 0 3 0,6 0-13 16,-3 0-5-16,3 4 3 0,-1 2 6 15,2 2 9-15,0 2 3 0,-3 1 4 16,2 0 9-16,-4 2 25 0,1-1-3 0,-4-1 6 15,0-1-25-15,1-2 16 0,-2-2-17 16,-2-3-2-16,0-2 0 0,0 1 18 16,0-2 36-16,0 0 18 0,0 0 9 15,1-5-3-15,3-3-78 0,1-2-28 0,1-3-12 16,1-2 21-16,1 1-6 0,2-1 6 16,2-2 17-16,2 1-10 0,1-1-4 15,4 3 5-15,-2 1 10 0,-1 5-14 16,-2 3-19-16,-1 2 14 0,-3 3 4 15,-1 0-31-15,1 6-12 0,-1 2 11 16,-1 4 23-16,2 1 0 0,-3 2 6 16,-1 0 19-16,0 1 13 0,-1 0 12 15,-3-2-6-15,4 0-16 0,-3-3-3 16,0 0-19-16,-2-2-56 0,2-1-77 16,0-5-182-16,0 1-262 0,1-3-566 0</inkml:trace>
  <inkml:trace contextRef="#ctx0" brushRef="#br0" timeOffset="123216">13878 13368 2315 0,'0'0'578'16,"0"0"-437"-16,0 0 57 0,0 0 193 15,0 0-107-15,0 0-149 0,0 0-122 16,0 0-13-16,93-36-26 0,-69 44 1 15,2 7-3-15,2 5 28 0,-2 4 19 16,-3 4 88-16,-4 3-13 0,-2 0-32 16,-6 0-18-16,-7 0 5 0,-4-3-21 15,0 1 0-15,-6-3-25 0,-6 2 13 16,-5-3-16-16,-3 1 0 0,-6 1-46 16,-6-1-62-16,-2-1-101 0,-6 2-211 0,9-9-313 15,-15 3-897-15</inkml:trace>
  <inkml:trace contextRef="#ctx0" brushRef="#br0" timeOffset="125483.15">8116 15172 797 0,'0'0'505'16,"0"0"-144"-16,0 0-10 0,0 0-27 16,0 0 15-16,0 0-53 0,0 0-52 15,0 0-5-15,0 0-13 0,0 0-27 16,0 0-41-16,0-16-53 0,0 16-39 16,0 0-49-16,0 0-7 0,0 0-41 15,1 4-13-15,-1 6 47 0,3 6 7 16,-1 3 48-16,1 4-4 0,0 1-22 15,0 3 9-15,-1-2 0 0,3 1-18 0,-1-2-11 16,3 2 13-16,-1-3-2 0,-2-1-11 0,2-4-2 16,-1-1 3-16,-1-3-3 15,0-4 0-15,-3-2-22 0,2-3-9 16,-3 0-34-16,0-2 9 0,0-2-58 16,0 1-56-16,0-2-48 0,0 0-46 0,2 0-78 15,-2-3-86-15,1 0-363 0,-1-5-566 16</inkml:trace>
  <inkml:trace contextRef="#ctx0" brushRef="#br0" timeOffset="125681.43">7919 15385 1848 0,'0'0'680'0,"0"0"-296"0,0 0-22 15,0 0 16-15,0 0-142 0,0 0-158 16,0 0-78-16,0 0-31 0,0 0-22 15,105-38 9-15,-65 35 9 0,2 0-9 16,0 3 0-16,-5 0 25 0,-1 0-127 16,-1 3-124-16,1-2-191 0,2 2-198 0,-10-3-552 15</inkml:trace>
  <inkml:trace contextRef="#ctx0" brushRef="#br0" timeOffset="128838.05">10171 14851 504 0,'0'0'427'16,"0"0"-98"-16,0 0-10 0,0 0-98 16,0 0-35-16,0 0 21 0,0 0-87 15,0 0-4-15,0 0 88 0,0 0 5 16,17-44-42-16,-17 42 25 0,0-1 25 15,-1 1-115-15,-3-1-36 0,-5 0-47 16,-1-1-13-16,-3 3-6 0,-6 0-19 16,-1 1 17-16,0 0 2 0,-2 5 10 0,-1 2-10 15,4 0 0-15,-1 2 0 0,0 1 16 16,3 4-13-16,0 0 0 0,1 1 13 16,0 3 3-16,4 2-19 0,0-2 2 15,1 1 1-15,4 0-3 0,3-1 3 0,1 1-3 16,3 1 2-16,0-2 14 15,0-2-14-15,7 1 18 0,3-3-19 0,3-1-2 16,3-2 2-16,5-1 2 0,5-3 25 16,5-1-28-16,2-4 19 0,3 0-18 15,0-2-1-15,2 0-19 0,-5-2-92 16,-3 0-54-16,-6 0-67 0,-4 1-82 16,-3 1-63-16,-5 0-66 0,0 0-223 15,-5 0-505-15</inkml:trace>
  <inkml:trace contextRef="#ctx0" brushRef="#br0" timeOffset="129333.59">10265 15102 1636 0,'0'0'788'0,"0"0"-436"0,0 0-66 0,0 0 17 15,0 0-112-15,0 0-129 0,0 0-62 16,0 0 0-16,0 0-35 0,0 0 16 15,89-39-28-15,-75 39 2 0,-2 0-3 16,-3 4-3-16,1 1 1 0,-3 2 21 16,0-1 29-16,-4 2 42 0,2 1 19 15,-4 0-10-15,-1 1-23 0,0 1 1 16,0-2-13-16,-6 1 0 0,-1-1-1 16,-2-1-14-16,1-1 25 0,1-2-10 0,1 1-4 15,1-2-11-15,1-2-1 0,1-1-2 16,3-1-10-16,0 2 8 0,0-2-8 15,0 0-1-15,0 0 11 0,0 0 2 16,3 0 13-16,7 0 94 0,7 0-31 16,1 0-26-16,3 1-24 0,-2 0-24 15,1 3-1-15,-4 2-2 0,-1 0 2 16,-1 3 43-16,-4-2 37 0,-1 4 49 0,-2-4 1 16,-2 4-44-16,-2-4-25 0,-1 3-15 15,-2-3-7-15,0 4-9 0,-6-3 15 16,-5 6-12-16,-5-3 9 0,-6 0-12 15,-4 1-3-15,-2-3-25 0,-1-1 15 16,0-3-15-16,6-1-1 0,3-3 11 16,4-1-13-16,4 0-18 0,5 0 0 0,0-4-44 15,-2-3-43-15,3-3-47 0,2-1-100 16,3 0 4-16,1 0-68 0,0 1-82 16,10 1-175-16,-3 3-217 0,13-4-697 0</inkml:trace>
  <inkml:trace contextRef="#ctx0" brushRef="#br0" timeOffset="129883.81">10771 14958 2297 0,'0'0'757'0,"0"0"-422"15,0 0-68-15,0 0-2 0,0 0-123 0,0 0-142 16,0 0-20-16,0 0-40 0,0 0 60 15,0 0 6-15,0 0 16 0,-42 60 16 16,33-38-21-16,1 1 17 0,0-1 10 16,1 0-29-16,3-3 1 0,1-1-13 15,0-3-2-15,2-2-1 0,-1-5-25 16,1-1 0-16,1-2 13 0,0-2-19 16,0-3 31-16,0 0 28 0,0 0 40 15,0 0 35-15,0-4 12 0,0-7-62 16,0-3-50-16,6-4 0 0,1-6 9 15,3-3-9-15,0-7 50 0,0 0-19 16,0-2 0-16,-1 1 15 0,-2 5 19 0,0 6 9 16,-1 4 2-16,-2 4 4 15,-1 3-6-15,0 1 2 0,-2 5 0 0,2 1 34 0,-3 4 15 16,0 0-56-16,2 1-72 0,-2 1-9 16,1 0-24-16,-1 0-19 0,0 0-21 15,2 0-24-15,4 7-31 16,3 3 39-16,5 6 86 0,3 3 3 0,0 4 0 15,2 0 10-15,0 2 33 0,-1 0 3 16,1-1-15-16,-3-1-28 0,1-2-2 16,-4-1 1-16,1-2 10 0,-3-4-12 15,-1-1-1-15,-2-1-14 0,-2-4-7 16,1 0-5-16,-4-3 2 0,2-1-8 16,-2-2 5-16,-2 1-24 0,-1-1-40 0,0-1-21 15,0 0-26-15,0-1-28 0,0 0-44 16,0 0-49-16,0 0-58 0,-6 0-124 15,-6 0-158-15,-2 0-441 0,0 0-240 16</inkml:trace>
  <inkml:trace contextRef="#ctx0" brushRef="#br0" timeOffset="130050.83">10693 15152 1284 0,'0'0'764'15,"0"0"-414"-15,0 0 66 0,0 0-133 16,0 0-133-16,0 0-86 0,0 0-61 15,0 0-3-15,95-44-17 0,-62 39 15 16,3 0 0-16,0 2-14 0,-1 1 13 16,-4 0 2-16,1 2-262 0,0 0-178 15,-8 0-572-15,12 2-543 0</inkml:trace>
  <inkml:trace contextRef="#ctx0" brushRef="#br0" timeOffset="130191.8">11357 15139 1751 0,'0'0'648'0,"0"0"-344"0,0 0-63 0,0 0 2 0,0 0-118 15,0 0-125-15,0 0-13 0,0 0-172 16,0 0-294-16,0 0-691 0</inkml:trace>
  <inkml:trace contextRef="#ctx0" brushRef="#br0" timeOffset="132685.44">11333 15071 749 0,'0'0'541'0,"0"0"-193"0,0 0-130 16,0 0-105-16,0 0-113 0,0 0-71 16,0 0 40-16,0 0 31 0,0 0 19 15,0 0-3-15,0 0-16 0,27 4 16 16,-24-3 14-16,3 0 5 0,-2 1-5 16,1-2-8-16,0 0 14 0,-2 0 0 15,1 0-4-15,-1 0 20 0,-1 0 6 16,-2 0 13-16,1-2-19 0,-1 1-19 0,0 0-1 15,0-2-13-15,0 2 1 0,0 1 41 16,0-1 20-16,0 1-39 0,-3 0-10 16,-3 0-32-16,1 0-73 0,-7 0-5 15,2 0 43-15,-3 1 12 0,3 4 1 0,1-1-4 16,1 1 3-16,1-1-6 16,2-2-3-16,2 2 3 0,2-1 9 0,1 0 1 15,0-2-4-15,0 0 21 0,0 1-1 16,4-2-23-16,5 0 26 0,4 0 3 15,-1 0-1-15,2-4 11 0,-4 0-11 16,-3 0 19-16,-1 1-19 0,-2 1 31 16,-4 1 29-16,0-1-10 0,0 1-52 15,0-1-94-15,0-1-97 0,0 0-231 16,0 2-311-16</inkml:trace>
  <inkml:trace contextRef="#ctx0" brushRef="#br0" timeOffset="133425.09">11670 14819 293 0,'0'0'1069'15,"0"0"-659"-15,0 0-98 0,0 0-17 16,0 0-17-16,0 0-56 0,0 0 9 0,0 0-59 15,0 0-16-15,-9-66-32 16,16 57-35-16,4 0-39 0,4 1-50 0,0 1 0 16,4-1-2-16,0 4-14 15,2 1 15-15,1 2-21 0,-3 1 6 0,1 0-25 16,-2 5 3-16,-2 3-25 0,-2 2 50 16,-3 3 13-16,-4 1 51 0,-3 1 3 15,-4 0-29-15,0 1 10 0,-3-1-33 16,-7 0 26-16,-3 1-9 0,0-3-3 15,-3-2-16-15,1 1-12 0,1-3 11 0,0-3 1 16,4 1-3-16,1-3-13 0,2 0 13 16,3-2 1-16,1 0-1 0,3-2 3 15,0 0 12-15,0 0 16 0,0 0-3 16,0 0-25-16,0 0-10 0,0 0-9 16,0 0 19-16,3 2-2 0,8-1 2 0,5-1 3 15,4 1-1-15,5 1-2 0,-2-1 0 16,2 2-22-16,-4-1-3 0,-3 3 6 15,-1 0-7-15,-3 3-12 16,0 1 38-16,-2 3 35 0,-1 0 60 0,-2 0 3 16,-3 0-20-16,-5 1-9 0,-1-2-9 15,0 2-3-15,-2 0 9 0,-6-1-29 16,-4-1 1-16,1-2-10 0,-3-1 6 16,-3-1 3-16,-2-2-6 0,0-3-9 15,-1 0 3-15,1-2-3 0,2 0 5 16,1 0 1-16,5-4 0 0,0-1-28 0,2-2-1 15,3 2-30-15,1 1-18 0,4 0-44 16,1 1-85-16,0 2-48 0,0-2-131 16,3 1-130-16,6 0-209 0,0-2-425 15,10 0-143-15</inkml:trace>
  <inkml:trace contextRef="#ctx0" brushRef="#br0" timeOffset="133812.31">12493 14776 440 0,'0'0'1694'15,"0"0"-1293"-15,0 0-146 0,0 0 34 16,0 0 30-16,0 0-65 0,0 0-71 15,0 0-55-15,0 0-29 0,0 0-24 16,0 0-75-16,-17-51-16 0,2 51 3 16,-5 0 13-16,0 0 25 0,-2 5-21 15,1 4-1-15,-2 0 12 0,1 4 10 16,2 0 19-16,0 2-10 0,4 1-6 0,1 1-9 16,5 2-18-16,3 1-1 0,3 2 0 15,4 0-16-15,0 0 15 16,7 0-17-16,3-3 17 0,6-1-12 0,1-1 10 0,3-3-16 15,1-2 4-15,0-3 13 0,1 0-2 16,-3-4-36-16,-1-2-76 0,1 1-7 16,-2-2-44-16,3-2-89 0,-1 0-213 15,4 0-181-15,-6 0-464 0,12-3-165 0</inkml:trace>
  <inkml:trace contextRef="#ctx0" brushRef="#br0" timeOffset="134179.97">12768 14969 1065 0,'0'0'622'15,"0"0"-122"-15,0 0-51 0,0 0-18 0,0 0-147 16,0 0-84-16,0 0-51 0,0 0-51 16,0 0-48-16,-76-43 1 0,58 43-4 15,0 0-13-15,-1 2-9 0,5 4-25 16,-1 4 0-16,2-2-2 0,3 6-1 16,-1 0-16-16,3 0 7 0,3-1-4 15,0 0 0-15,4-2-15 0,1-1-16 0,0 0-29 16,0-3 0-16,3 0 4 0,2-2 12 15,4-2-36-15,2-1-2 0,1-1 21 16,3-1 36-16,-1-1 41 0,2-3 13 16,-2-2 12-16,-1-2 4 0,0 0 0 15,-3 0 25-15,1 0 25 16,-2-2 10-16,-1 3 22 0,-2 0-4 0,1 1-13 16,-2 1-47-16,0 1 4 0,-2 1-17 15,-2 0-5-15,3 2-29 0,-4 1-10 16,2 0-40-16,2 0-38 0,1 1-29 0,6 5 86 15,-1 2 28-15,3-1-13 0,0 1-9 16,-1-2-38-16,-1 1-67 16,-2-3-90-16,-2-2-71 0,3 1-98 0,-1-3-64 15,-1 0-193-15,-3 0-373 0,-128-52 516 16</inkml:trace>
  <inkml:trace contextRef="#ctx0" brushRef="#br0" timeOffset="134646.54">13264 14798 1809 0,'0'0'619'0,"0"0"-225"15,0 0-61-15,0 0-62 0,0 0-55 16,0 0-71-16,0 0-25 0,0 0-61 16,-9-68-15-16,4 63-44 0,-3 2 0 15,-3 1-53-15,-7 2 9 0,0 0 19 0,-4 0 22 16,1 0-10-16,-1 5-2 0,3 3-4 15,-1-1-7-15,5 4-14 0,1-1-42 16,4 0 6-16,3 2-4 0,1-2 14 16,2-1 15-16,2-1 10 0,2 0 6 0,0-3 9 15,0 0-3-15,6-1 29 16,4 0 0-16,0 0 20 0,6-1 11 0,-1 1-2 16,3-1 9-16,0 1-19 15,-1-2-3-15,0 1-14 0,0-1-2 0,-2 1 0 16,2 1 2-16,-1 0-2 0,1 1-14 15,2 1-18-15,-2 3 32 0,0 0 6 16,-2 3 67-16,-2 0 13 0,-6-3 50 16,-4 3-23-16,-3 0-28 0,0 0-28 15,-9 0-16-15,-2-1-1 0,-4-1-4 16,-2-1 11-16,-3-3-10 0,-5-1-9 16,0-1 0-16,-4-4-12 0,0 0 6 15,2 0-19-15,2-2-3 0,5-3-69 16,3-2 1-16,3 1-37 0,5-3-20 0,3-2-89 15,1 1-43-15,5 0-168 0,0 1-126 16,9 0-175-16,1 4-582 0</inkml:trace>
  <inkml:trace contextRef="#ctx0" brushRef="#br0" timeOffset="134996.7">13457 14840 1170 0,'0'0'1115'0,"0"0"-640"0,0 0-90 15,0 0 32-15,0 0-130 0,0 0-72 16,0 0-41-16,0 0-37 0,0 0-53 16,0 0-44-16,3-20-40 0,-3 20-23 15,0 0-29-15,0 6-26 0,0 4 77 0,1 1-11 16,5 3-13-16,3 1 3 0,-1-2 3 16,4-1 1-16,4 0 2 0,0-3 16 15,2-1-2-15,1-5 2 0,1-2 22 16,0-1-10-16,-1 0 10 0,1 0-9 15,0-4-10-15,-5-3 12 0,2-1 4 0,-4 0 9 16,-4-3 9-16,-1-1 31 0,-5 0-3 16,-3-2 18-16,0-3-30 0,-4-1-29 15,-7-3-21-15,-2 3 0 0,-5 0-3 16,1 3-13-16,-5 3 1 0,-2 2-22 16,-2 4-9-16,3 4-31 0,-3 2-59 15,1 1-54-15,5 7-61 0,1 3-57 0,7 4-118 16,3 1-232-16,5-4-409 15,4 5-446-15</inkml:trace>
  <inkml:trace contextRef="#ctx0" brushRef="#br0" timeOffset="135341.6">13900 14815 1565 0,'0'0'996'0,"0"0"-597"0,0 0-22 15,0 0-2-15,0 0-61 0,0 0-51 16,0 0-261-16,0 0 280 0,0 0-186 16,0 0-96-16,0 0 1 0,12-29 0 15,-12 29-1-15,0 0-13 0,0 0-8 16,0 4-16-16,0 4 34 0,0 4 3 0,0 1 31 16,-1 1-29-16,-1 3 1 0,-1-1-3 15,1 3-1-15,2-1-15 0,0 0 13 16,0-2-9-16,5 0 9 0,0-3 0 15,1 1-13-15,-1-3 1 0,4 1-1 16,1-2 4-16,3-2-6 0,4 0 15 16,-1-3-9-16,4 0-34 0,-4-3-10 15,2 0-3-15,-4-2-22 0,0 0-37 16,-2 0-46-16,-1-4-62 0,-2-1-62 16,-2-2-156-16,-1-1-165 0,0 2-641 0</inkml:trace>
  <inkml:trace contextRef="#ctx0" brushRef="#br0" timeOffset="135554.04">14146 14950 1838 0,'0'0'1113'0,"0"0"-627"0,0 0-37 15,0 0-73-15,0 0-57 0,0 0-82 16,0 0-68-16,0 0-44 0,0 0-40 16,0 0-72-16,0 0-13 0,-3-16-52 15,3 16-3-15,0 2-6 0,0 5-19 16,0 2 61-16,0 3 19 0,0 3 0 15,0 0-3-15,0 0 0 0,0 2 2 16,2 0-1-16,-1 1-14 0,0-2-20 16,1 0-35-16,-2-3-52 0,0 0-68 15,0-3-110-15,0 0-221 0,0-1-259 16,0-2-754-16</inkml:trace>
  <inkml:trace contextRef="#ctx0" brushRef="#br0" timeOffset="137397.54">14453 14932 124 0,'0'0'421'0,"0"0"-183"0,0 0-85 16,0 0-20-16,0 0-28 0,0 0-83 15,0 0 27-15,0 0-49 0,0 0-3 0,0 0 3 16,0 0 13-16,0 32 33 16,1-29-4-16,2-1 10 0,1-1-26 0,-2-1 10 15,-1 0 13-15,-1 0 74 0,2 0 89 16,-1 0 37-16,1-3-31 0,-1-1-31 16,1-1 42-16,-2-1-52 0,0 2-39 15,0-1 19-15,0-1-42 0,0 2-32 16,-2 1-29-16,-1 1-54 0,2 1 0 15,-1 1-64-15,1 0-124 0,-1 0-168 16,2 0-335-16,0 0-630 0</inkml:trace>
  <inkml:trace contextRef="#ctx0" brushRef="#br0" timeOffset="138044.16">14699 14626 1276 0,'0'0'449'0,"0"0"-177"0,0 0 27 15,0 0 14-15,0 0-29 0,0 0-6 16,0 0-93-16,0 0-10 0,0 0-23 0,0 0-32 16,-7-53-54-16,16 44-19 0,4-1 10 15,1-1-1-15,6 4-44 0,2-1-12 16,3 3-16-16,0 0-3 0,3 2-3 16,-4 3 0-16,-4 0 0 0,-4 0-18 15,-4 3-17-15,1 3-12 0,-6 2 9 16,2 1 25-16,-4 1 35 0,-2 2 66 15,-1-1-12-15,-2 1-32 0,-3-1 6 0,-6 1-6 16,-4-1-10-16,-4 1-11 16,1 0-2-16,-3-2 0 0,2 0-12 0,-2 1-6 15,3-2-6-15,2 0-16 0,2-2 16 16,1 0-3-16,5-3 6 0,2 0-1 16,2-3-8-16,-1 0 9 0,3-1 18 0,0 0 3 15,0 1 1-15,0-1-1 0,9 3 1 16,8-1 26-16,5 1 15 0,9 1-16 15,4 2-25-15,0-1-21 0,-3 1 8 16,-4 0-6-16,-6 0 0 0,0 1 0 16,-5 1-3-16,-4-2-3 0,-3 1 25 15,-3-2 32-15,-4 3 21 0,-3 0 67 16,-1 3-16-16,-11 3-19 0,-7 3-16 16,-4-1-21-16,-2 0-14 0,-4-2-3 0,1-1-9 15,3-3-9-15,4-2 2 0,1-3-12 16,4-1 13-16,0-3 9 0,3-1 9 15,-2 0 0-15,3-5-34 0,-1-1-19 16,4-4-66-16,1 2-71 0,5-2-74 16,3 2-133-16,0-3-113 0,10 1-153 0,-1 2-565 15</inkml:trace>
  <inkml:trace contextRef="#ctx0" brushRef="#br0" timeOffset="138461.19">15153 14612 1869 0,'0'0'538'0,"0"0"-170"0,0 0-18 0,0 0-25 16,0 0-75-16,0 0-64 0,0 0-48 16,0 0-15-16,0 0-42 0,0 0-41 15,23-71-21-15,-10 66 0 0,3 1-19 16,2 1-13-16,2 3-8 0,0 0-1 15,0 1-6-15,2 7-16 0,-1 2-3 0,-3 3 7 16,-1 4 5-16,-4 1 25 0,-3 0 10 16,-6 3 60-16,-4-2-32 0,0 2-27 15,-3-3 12-15,-7 0-12 0,-4 0 18 16,-3-2-4-16,-1 1-13 0,-2-2-2 16,0 0 0-16,5-3-15 0,3-2-4 15,4-2-15-15,3-4-1 0,3 0 13 16,2-2-4-16,0-1 26 0,0-1 0 15,0 0 33-15,9 0 7 0,5 0 13 16,5 0-36-16,5-1-17 0,-1-2-1 0,0 2 1 16,1-2 0-16,-1 2-2 15,1 0-14-15,-1-2 1 0,-4 2-32 0,1 0-117 16,-5-3-107-16,-3 1-110 0,-3-1-154 16,-2 1-226-16,-1-4-644 0</inkml:trace>
  <inkml:trace contextRef="#ctx0" brushRef="#br0" timeOffset="138730.49">15575 14589 1812 0,'0'0'986'0,"0"0"-658"0,0 0-48 16,0 0 91-16,0 0-28 0,0 0-156 15,0 0-26-15,0 0 15 0,0 0-44 16,6-66-36-16,-6 66-96 0,0 0 0 15,2 0-71-15,-2 0-21 0,3 5-19 0,0 7 34 16,-1 3 77-16,4 6 34 0,-2 3-19 16,1 1-14-16,-1 0-1 0,0 0-1 15,-1-2-21-15,2 0-15 0,-1-3-3 16,2 0-53-16,-4-4-19 0,3-3-37 16,-1-1-50-16,-1-4-151 0,3-2-156 0,-2-2-119 15,2-1-511-15</inkml:trace>
  <inkml:trace contextRef="#ctx0" brushRef="#br0" timeOffset="138977.29">15851 14550 1451 0,'0'0'751'0,"0"0"-305"16,0 0-54-16,0 0 42 0,0 0-86 0,27-68-12 16,-26 62-112-16,-1 4-78 15,0 2-60-15,2 0-24 0,-1 0-41 16,-1 0-21-16,2 0-52 0,-1 5-28 15,2 5 71-15,2 5 9 0,2 1 12 0,1 5 6 16,1 1-14-16,0 1-2 0,1 1 19 16,1-1-18-16,-2 2-1 0,1-3-2 15,0 0-18-15,-3-3-16 0,-1-1-19 16,-1-3-27-16,-2 1-22 0,0-3-23 0,-3-3-66 16,0-1-36-16,0 0-156 0,0-4-141 15,-3-1-89-15,-2-1-487 0</inkml:trace>
  <inkml:trace contextRef="#ctx0" brushRef="#br0" timeOffset="139143.59">15747 14758 1547 0,'0'0'536'0,"0"0"-319"16,0 0-36-16,0 0 125 0,0 0-58 15,0 0-197-15,0 0-51 0,84-63-42 16,-61 62 7-16,1 1 16 0,-1 0-16 15,5 0 34-15,-2 1-51 0,1 3-189 16,-1 1-186-16,-7-2-566 0</inkml:trace>
  <inkml:trace contextRef="#ctx0" brushRef="#br0" timeOffset="139473.69">16129 14759 805 0,'0'0'1223'0,"0"0"-818"15,0 0-92-15,0 0-8 0,0 0-69 0,0 0-105 16,0 0-67-16,0 0-17 0,0 0-47 16,0 0-23-16,85-25-3 0,-71 29-2 15,-2 2-1-15,-1 2-18 0,-2 2 47 16,-2 2 97-16,-4 1 33 0,-1 1-41 16,-2 0-14-16,0 1-5 0,-8 1-26 15,-2-1-10-15,-3 1-2 0,2-2-4 16,-5 0-9-16,3-1-4 0,3-1-13 15,0-4-2-15,4-1-1 0,3-3-24 0,2-3 25 16,1 0 0-16,0-1 38 0,0 0 10 16,3 0 18-16,8-1 46 0,4-3-59 15,5-1-35-15,0-2-15 0,3 3-1 16,0-4 2-16,0 0-4 0,0 1-41 16,2-2-87-16,-1 1-76 0,-1-3-63 0,0 0-146 15,-3-1-290-15,-4 2-627 16</inkml:trace>
  <inkml:trace contextRef="#ctx0" brushRef="#br0" timeOffset="139819.75">16521 14552 2161 0,'0'0'614'0,"0"0"-338"16,0 0 72-16,0 0-25 0,0 0-90 15,0 0-139-15,0 0-46 16,0 0-24-16,0 0-23 0,0 0-1 0,-58-32 0 15,51 39-23-15,1 3-5 0,3 3 2 16,3 2 1-16,0 3-3 0,0 1 12 16,6 1 3-16,6-1 10 0,-1 1-16 15,4-4 4-15,0 0 13 0,4-4 2 16,-1-2 0-16,2-4 2 0,0-2 13 16,0-3-11-16,0-1-1 0,-1-1 15 0,0-6 11 15,-1-2-4-15,-3-1 6 0,-1-3 14 16,-4-1 20-16,-4-4 4 0,-1-1 58 15,-5-4 115-15,0-2-33 0,-9 2-53 16,-3 0-70-16,-2 4-40 0,-5 3-34 16,-3 4-12-16,-5 5-37 0,-5 4-12 15,-4 3-3-15,-4 3-21 0,0 5-163 16,-1 4-198-16,9 0-539 0,-10 3-757 0</inkml:trace>
  <inkml:trace contextRef="#ctx0" brushRef="#br0" timeOffset="141943.53">11328 15864 1266 0,'0'0'663'0,"0"0"-322"0,0 0-73 0,0 0 87 16,0 0-32-16,0 0-128 0,0 0-43 16,0 0-13-16,0 0-13 0,0 0-25 15,-11-10-51-15,8 10-50 0,-1 4-34 16,-5 4-1-16,-1 5 35 0,-6 4 16 16,0 5-1-16,-1 3 7 0,2 0 7 15,0 1-8-15,4 1-19 0,6-1-2 16,1 0 1-16,4 1 5 0,4-2 19 15,7 0-22-15,9-1-3 0,2-1 0 16,7-2 0-16,4-4 0 0,2-3-2 16,2-2-11-16,-2-5-2 0,-1-2-79 15,-5-1-117-15,-3-1-109 0,-7-2-147 0,-2 0-139 16,-7-1-402-16,2 0-306 0</inkml:trace>
  <inkml:trace contextRef="#ctx0" brushRef="#br0" timeOffset="142426.21">11637 16161 1261 0,'0'0'1111'16,"0"0"-788"-16,0 0-133 0,0 0-13 15,0 0-24-15,0 0-153 0,0 0-29 16,0 0-9-16,0 0 3 0,0 0 9 0,0 0 10 15,72-10 13-15,-48 7-13 0,-2 1 16 16,-5-2 1-16,1 0 0 0,-4-1-1 16,0 0-32-16,-2-1-10 0,2-3-25 15,-4 2 32-15,-1-1 21 0,-1-1 14 16,-5 1 41-16,0 0 17 0,-3 0 35 16,0 1 13-16,-4 1-10 0,-1-1-26 15,0 3-3-15,-1 1-39 0,-1-1 4 16,0 3 3-16,-5-1-35 0,-1 2 0 0,-5 0-18 15,-1 0 18-15,-4 4 13 0,0 2 31 16,0 4-25-16,2-2-18 16,4 3-1-16,1 0-19 0,4 0 19 0,1 1 0 15,4-1-10-15,2 2-32 0,3 0 23 0,2 0-3 16,0-1 20-16,7 1-30 0,3 0 19 16,2-1-3-16,5-1 16 0,2 0 0 15,1-4-3-15,2 1 3 0,-2 0-3 16,3-3 2-16,-3-3 1 0,4 1 1 15,-3-3 25-15,2 0-26 0,0-1-48 16,1-3-128-16,-2-1-86 0,1-1-19 16,0-2-106-16,-3 0-152 0,2-2-138 15,-8 3-332-15</inkml:trace>
  <inkml:trace contextRef="#ctx0" brushRef="#br0" timeOffset="142745.87">12131 15832 1375 0,'0'0'1110'0,"0"0"-723"0,0 0-70 16,0 0 18-16,0 0-60 0,0 0-118 15,0 0-79-15,0 0-39 0,0 0-39 16,0 0-14-16,-9-20-40 0,9 27-5 15,0 3 59-15,0 4 103 0,2 6 42 16,-1 1 7-16,2 4-34 0,0 1-16 16,0 0-47-16,1 0 1 0,2 0-38 15,1 0 16-15,-1 0-34 0,1-2-9 16,1-2 6-16,-3-3-12 0,2-2-16 16,-1-1-12-16,-1-3-16 0,-1-3-34 15,0-2-31-15,-2-3-41 0,-1-3-58 0,-1-1-95 16,0-1-120-16,0 0-179 0,0 0-193 15,-6-1-798-15</inkml:trace>
  <inkml:trace contextRef="#ctx0" brushRef="#br0" timeOffset="142911.78">12107 16106 1846 0,'0'0'619'0,"0"0"-409"0,0 0 2 15,0 0-13-15,0 0-100 0,0 0-89 16,95-41-10-16,-71 35-13 0,2 2-6 15,-3 0 19-15,-1 0-1 0,-2 0 0 16,0 0-43-16,-2-1-229 0,-1 0-165 16,-6-1-227-16,4-1-738 0</inkml:trace>
  <inkml:trace contextRef="#ctx0" brushRef="#br0" timeOffset="143202">12369 15765 323 0,'0'0'2016'0,"0"0"-1709"0,0 0-21 16,0 0 89-16,0 0 9 0,0 0-136 15,0 0-31-15,0 0-92 0,0 0-125 16,0 0-3-16,0 0-44 0,-6-32-3 16,6 44 50-16,0 5 94 0,4 5-7 15,1 4 3-15,2 1-38 0,3 1 7 16,3 1 3-16,-1 0-16 0,-1-1 3 15,2 0-6-15,-1-2-9 0,-1-1-4 16,-1 0-27-16,-2-4-3 0,0 0-1 16,-1-3-15-16,-1-3-27 0,1-3-12 0,-4-2-25 15,0-4-25-15,-1-3-56 0,-2 0-63 16,0-3-110-16,0 1-93 0,0-1-123 16,-2 0-83-16,-2 0-608 0</inkml:trace>
  <inkml:trace contextRef="#ctx0" brushRef="#br0" timeOffset="143368.97">12398 16075 2019 0,'0'0'537'0,"0"0"-304"0,0 0 72 15,0 0-91-15,0 0-97 0,0 0-117 16,89-66 0-16,-63 59-41 0,3 0 12 16,1 3 13-16,-1 2-22 0,-2 0 19 15,-4 2-26-15,-4 0-89 0,-3 2-255 16,-4 2-222-16,-4-2-565 0</inkml:trace>
  <inkml:trace contextRef="#ctx0" brushRef="#br0" timeOffset="145547.97">12721 15971 95 0,'0'0'423'0,"0"0"-35"0,0 0 29 16,0 0-7-16,0 0-36 0,0 0-63 15,0 0-40-15,0 0-14 0,0 0-49 16,0 0-32-16,0 0-7 0,0 0-11 16,0 0-10-16,0 0-28 0,0 0-33 0,4-2-45 15,3 0-42-15,5 1-70 0,4-2 14 16,4 3 6-16,3 0 15 0,0 0 19 16,1 5-15-16,-1 4-39 0,-3 1 39 15,-2 4 6-15,-5 0 25 0,-5 1 22 16,0-1 50-16,-7 1-3 0,-1 0-15 15,0-1-19-15,-3-1-10 0,-7-2 3 16,-3 0 0-16,2-4-12 0,0 0 3 16,0-3-3-16,5 0 0 0,2-3-4 15,1-1 10-15,1 0 53 0,1-3 34 0,-2-4-65 16,0-5 2-16,2-2-21 0,1-2-6 16,0-2 2-16,1 0-11 0,5 1-10 15,4 1-25-15,2 2 0 0,1 1 24 16,0 1-24-16,1 3-3 0,-2 1 7 0,2 2-11 15,-2 2 4-15,-4 0-12 16,4 2 37-16,-5 0-16 0,-1 1-12 0,1 0-3 16,0 1-10-16,-1 0 32 0,0 0 9 15,1 0 0-15,-1 0-12 0,-2 0-15 16,3 2-10-16,-3 2-4 0,4 4 6 16,-1 1 35-16,1 4 0 0,1 0 3 15,-2 0 24-15,2 1 10 0,-2-1-2 16,-1-1-20-16,-2-1-9 0,2-2-3 15,-1 0 0-15,-3-1 0 0,1-2-18 16,1-2-23-16,-1 1-38 0,-1-2-28 0,-1-1-73 16,1 0-147-16,-1-1-228 0,1-1-251 15,-2 0-794-15</inkml:trace>
  <inkml:trace contextRef="#ctx0" brushRef="#br0" timeOffset="145862.5">13111 15904 1413 0,'0'0'566'16,"0"0"-268"-16,0 0-20 0,0 0-7 16,0 0-91-16,0 0-84 0,0 0-45 15,0 0-28-15,0 0 15 0,0 0-38 16,0 0 0-16,62-52 0 0,-47 47 1 16,-3 3 18-16,-3-2 26 0,-2 1 19 15,-4 1 34-15,0-2 7 0,-1 0-10 16,-1-1-19-16,-1-2 0 0,0 0 2 15,0 0-18-15,0 1-16 0,-4 1-28 16,-1 1-16-16,-3 1-16 0,0 2-28 0,-1-1 19 16,-2 2-7-16,3 0-5 0,-2 3-30 15,1 2 4-15,3 2 41 0,0 1-6 16,3-1 6-16,-1 4 0 0,3-1-29 16,1 0 19-16,0 3-101 0,4 0-65 0,0 0-68 15,2 0-114-15,0-2-102 16,3 2-178-16,-1-5-371 0</inkml:trace>
  <inkml:trace contextRef="#ctx0" brushRef="#br0" timeOffset="146999.26">13414 15969 904 0,'0'0'811'0,"0"0"-340"16,0 0-177-16,0 0 6 0,0 0-11 16,0 0-65-16,0 0-56 0,0 0-22 15,0 0-19-15,0 0-23 0,0 0-19 16,-3-7-29-16,3 7-56 0,0 0-16 16,0 0-12-16,0 0-13 0,0 1-15 0,0 5-20 15,0 2 76-15,4 2 3 0,-1 4 22 16,1-3-6-16,1 2 10 0,-1-1-1 15,-1-2 10-15,0-1-35 0,-2 0 19 16,2-1-19-16,-3-2 10 0,0-2-12 16,0 0 0-16,0-2-1 0,0 0 0 15,0-1 0-15,0-1 2 0,0 0 23 16,0 0 9-16,0 0 14 0,0 0 2 16,0 0 19-16,4-4 3 0,-1-3-35 15,2 0-9-15,-1-4-12 0,3 0 2 0,-1-1-15 16,1-1 13-16,0 2-14 0,-2 0 26 15,1 1-7-15,-1 1-17 0,1 3 14 16,-2-2 1-16,1 3-17 0,-1-1 10 16,3 0 4-16,-1 2-13 0,1 0-3 15,2 0 0-15,-2 1-19 0,3 0-9 16,-1 2 13-16,-1 1-7 0,-2 0-6 0,2 0 0 16,1 0 0-16,-4 0-12 0,2 4-7 15,-1 1 13-15,1 1 6 0,-1 2 3 16,1 2 9-16,0 2 15 0,-1 1 1 15,1 0 13-15,-3 1 21 0,1-1-21 16,-2-2 8-16,0 0-19 0,-1-1 1 16,1-1-3-16,0-1 1 0,-1-2 0 15,0-1-1-15,0-1-1 0,1 0 0 16,-2 0-1-16,2-1-1 0,-1-1 1 0,3-1-1 16,0 0-103-16,5-1-64 0,-2 0-63 15,4 0-97-15,2 0-124 0,1 0-17 16,2-1-18-16,-1-1-138 0,0-1-178 15</inkml:trace>
  <inkml:trace contextRef="#ctx0" brushRef="#br0" timeOffset="147575.17">14025 16021 404 0,'0'0'1206'16,"0"0"-703"-16,0 0-150 0,0 0 5 15,0 0-12-15,0 0-59 0,0 0-68 16,-23-68-90-16,11 60-75 0,-2 0-17 15,-5 2-15-15,-4 1 7 0,1 2 5 16,-4 2-12-16,2 1-9 0,4 0-1 16,5 3-12-16,2 2-31 0,2 2-19 15,5 3 21-15,0 1 7 0,3 2 7 16,-1 1 2-16,4 0-9 0,0 0 3 16,0 0 19-16,3-1-12 0,3 0-10 0,1 0 18 15,3-2-11-15,4-1 11 16,1-3-7-16,4-1 10 0,-1-2-26 0,1-3-65 0,1-1-6 15,-2 0 6-15,-3-1 19 0,0-3 18 16,-1-2 40-16,-1-1 15 16,0-1 32-16,-3-1 3 0,1 0 10 0,-2-1 22 15,-1 0 44-15,-3 3 3 0,1-1 27 16,-3 4-6-16,-1 2 13 0,-1 1 33 16,-1 1-26-16,3 0-41 0,-3 0-24 15,0 0-26-15,0 0-27 0,0 0-21 16,0 0-16-16,0 0-40 0,0 4-40 15,0 6 37-15,-3 4 43 0,2 4-1 16,1 3 1-16,0 3-16 0,0 2 14 0,1 1 1 16,6 0-21-16,0 1 10 0,1-2 12 15,-1-2 0-15,1 1 0 0,-3-3 0 16,-1-2 0-16,-2-2 2 0,-2-2 0 16,0-2 20-16,-2-2-1 0,-7 0-2 15,0-3 21-15,-2-2-9 0,-3-2 3 16,-2-3 2-16,3-1-17 0,-3-1-7 0,2 0 3 15,-2-3 1-15,1-3-4 0,-2-4-10 16,3 2-2-16,-3-4-37 0,3 1-9 16,-1 1-18-16,5 0-44 0,-2 1-22 15,6 0-56-15,2 0-52 0,4-2-120 16,1 1-189-16,12-3-219 0,-4 3-721 16</inkml:trace>
  <inkml:trace contextRef="#ctx0" brushRef="#br0" timeOffset="147813.43">14255 15956 1403 0,'0'0'630'0,"0"0"-261"16,0 0-43-16,0 0-40 0,0 0-132 16,0 0-103-16,0 0-51 0,0 0-14 15,0 0-5-15,0 0 19 0,9 5 26 16,-7 2 12-16,1 2-9 0,-2 1 16 15,2 2-20-15,-1 1 20 0,0 0-10 16,-2 0-35-16,0-1-48 0,0-3-32 16,0 2-111-16,-2-4-92 0,-2-1-91 15,2-1-105-15,0-2-178 0,2-3-473 16</inkml:trace>
  <inkml:trace contextRef="#ctx0" brushRef="#br0" timeOffset="147965.01">14300 15794 886 0,'0'0'661'0,"0"0"-469"0,0 0 35 0,0 0 3 16,0 0-68-16,0 0-162 0,0 0-16 16,0 0-146-16,0 0-244 0,0 0-381 15</inkml:trace>
  <inkml:trace contextRef="#ctx0" brushRef="#br0" timeOffset="148292.91">14488 15596 2093 0,'0'0'659'0,"0"0"-296"0,0 0-70 15,0 0-29-15,0 0-104 0,0 0-71 0,0 0-64 16,0 0-25-16,0 0-73 16,0 0 73-16,0 0 103 0,-2 58 45 15,1-33-58-15,1 3 13 0,0 3-10 0,0 2-28 16,1 1-3-16,6 1-6 0,0-2-35 16,-1 0 3-16,2-1-23 0,1-1 19 15,-1-1-20-15,-1-3-1 0,-1-1-11 16,0-3 12-16,-1-4-1 0,-1-2-14 15,-2-3-13-15,-1-5-18 0,-1-2-28 0,0-2-47 16,0-4-66-16,0 0-127 0,0-1-142 16,-1 0-187-16,-1 0-140 0,-3-7-1022 0</inkml:trace>
  <inkml:trace contextRef="#ctx0" brushRef="#br0" timeOffset="148696.66">14568 16007 2016 0,'0'0'731'0,"0"0"-333"15,0 0-83-15,0 0-105 0,0 0-50 16,0 0-72-16,0 0-84 0,0 0-4 16,0 0-41-16,0 0 3 0,85-30 13 15,-67 29 3-15,2 1 2 0,-3-1 20 16,0-1 19-16,0 1-19 0,1-2-4 16,-1 1-71-16,-1 0-26 0,0-1 9 0,-6-1 22 15,-1 0 44-15,-2 0 26 16,-4 1 58-16,-2-1-14 0,-1 1-25 0,0-1-19 15,-1-1-31-15,-7 1 27 0,0-1-15 16,-2 0 8-16,-2 0 11 0,2 2 25 16,0 0 0-16,0 2 10 0,-2 1 13 15,4 0-13-15,0 0-10 0,-3 3-25 16,4 1 0-16,0 2-3 0,1-1 2 16,0 3-18-16,2-2-32 0,2 4 35 15,2-1 3-15,0 3 12 0,3 3-2 16,6 0 0-16,2 2 3 0,0-3 0 15,4 0-1-15,-2-2-1 0,3-2 2 0,2-1 1 16,2-3 18-16,1-2 41 0,2-1-35 16,3-2-25-16,-1-1-92 0,-2 0-147 15,-2 0-96-15,0-1-19 0,-1-2-15 0,1-1-202 16,-6 3-236-16</inkml:trace>
  <inkml:trace contextRef="#ctx0" brushRef="#br0" timeOffset="149286.74">15108 15601 1076 0,'0'0'1032'0,"0"0"-621"16,0 0-79-16,0 0 59 0,0 0-23 15,0 0-80-15,0 0-109 0,0 0-42 16,0 0-62-16,0 0-24 0,0 0-51 15,56-11-53-15,-36 22-15 0,1 7 18 0,2 4 50 16,3 7 46-16,2 2 23 16,-3 2-22-16,1 1-10 0,-1 0-12 0,-5 2 15 15,-3 2 22-15,-2-1-10 0,-4 0-18 16,-5 3 10-16,-2-1-1 0,-4 1 3 16,0-2-12-16,-1-2-1 0,-5-1-8 15,-3-3-7-15,-2-2 1 0,-1-3-17 16,-2-3-2-16,1-3-25 0,-3-3-18 0,0-3-21 15,1-2-35-15,2-2-33 0,-2-5-86 16,2-1-148-16,2-2-198 0,-1-3-183 16,5 0-461-16</inkml:trace>
  <inkml:trace contextRef="#ctx0" brushRef="#br0" timeOffset="151076.31">18190 12811 923 0,'0'0'365'0,"0"0"-63"0,0 0 85 15,0 0-21-15,0 0-59 0,0 0-72 16,0 0-26-16,0 0 1 0,0 0-15 16,0 0-37-16,0 0-41 0,-10-38-39 15,10 38-21-15,0-1-37 0,0 1-20 16,0 0-66-16,-5 3-57 0,1 5 60 16,-2 2 38-16,0 5 25 0,-2 2 34 15,5 2-15-15,-1 2 7 0,2 0 18 16,2 0-29-16,0 1 4 0,0-1 7 15,0 0-4-15,3-2 25 0,2-1-44 0,1-1-3 16,0-1 1-16,-1-2-1 0,-1-1-20 16,0-1 7-16,-2-3 1 0,-1-1-89 15,-1-5-28-15,0 1-4 0,0-3-100 16,0 2-64-16,0-3-128 0,-4 0-71 16,0 0-124-16,-4-6-704 0</inkml:trace>
  <inkml:trace contextRef="#ctx0" brushRef="#br0" timeOffset="151254.7">18046 12937 1916 0,'0'0'509'0,"0"0"-422"16,0 0-12-16,0 0 15 0,98-18-39 16,-62 18-28-16,4 0 16 0,2 3-6 0,3 2-33 15,2 1-13-15,-2 1 0 0,-5-2-29 16,-10 1-29-16,-8-2-122 0,-8 1-316 15,-8-1-604-15</inkml:trace>
  <inkml:trace contextRef="#ctx0" brushRef="#br0" timeOffset="151902.19">17950 14910 1441 0,'0'0'1297'0,"0"0"-915"0,0 0-171 15,0 0 116-15,0 0 44 0,0 0-43 16,0 0-136-16,0 0-62 0,0 0-26 15,0 0-33-15,0 0-46 0,19-38-25 16,-19 38-31-16,3 0-6 0,-3 4-21 16,1 6-13-16,-1 4 71 0,2 5 25 15,1 2-25-15,1 2 2 0,2 1 0 16,1 1 0-16,2 1 10 0,-1-3-12 16,-2 0-1-16,0-2-14 0,1-3-13 15,-1-2-18-15,-2-3 3 0,2-2-41 16,-3-2-27-16,1-3-38 0,-2-1-58 15,-1-2-48-15,-1-2-77 0,0-1-96 16,-3 0-80-16,-5 0-101 0,0-4-546 16,-10-5 401-16</inkml:trace>
  <inkml:trace contextRef="#ctx0" brushRef="#br0" timeOffset="152062.51">17899 15023 150 0,'0'0'1778'0,"0"0"-1308"16,0 0-224-16,0 0-21 0,86-47-74 15,-51 37-129-15,4 1-22 0,2 1-25 16,1 3 21-16,3 1-8 0,-5 1 8 16,1 0 4-16,-1 2 0 0,-1 0-171 15,-2 0-171-15,-9 0-296 0,11-4-928 0</inkml:trace>
  <inkml:trace contextRef="#ctx0" brushRef="#br0" timeOffset="153658.76">20078 13782 1163 0,'0'0'1016'0,"0"0"-596"15,0 0-14-15,0 0-32 0,0 0-35 16,0 0-97-16,0 0-62 0,0 0-31 16,0 0-25-16,0 0-22 0,0 0-18 15,0-39-10-15,0 39-22 0,0 0-9 16,0 0-23-16,0 0-20 0,0 0-22 15,0 0-9-15,0 0-12 0,0 0-12 16,0 6-32-16,0 6 87 0,0 4 7 0,0 4 36 16,0 2-12-16,1 1-16 0,-1 1-14 15,3 2 27-15,-1 0-13 0,0 1-14 16,1 0 1-16,0-3 0 0,-1 2-2 16,0-2-2-16,-2-3-13 0,0-2 12 15,0-2-19-15,0-1-2 0,-2-3-4 16,0-2-9-16,1-3-6 0,-1-2-13 15,2-2-12-15,-1-1-53 0,1-2-79 16,0-1-65-16,0 0-67 0,6 0-5 0,4-1-200 16,-2-2-473-16,5-6-447 0</inkml:trace>
  <inkml:trace contextRef="#ctx0" brushRef="#br0" timeOffset="153981.49">20429 13654 1672 0,'0'0'1129'0,"0"0"-862"16,0 0-37-16,0 0 142 0,0 0-8 15,0 0-110-15,0 0-145 0,0 0-109 16,0 0-41-16,0 0-5 0,16-31-13 16,-14 40 46-16,1 5 13 0,-2 5 81 15,2 5-34-15,0 0-10 0,0 4-36 0,1 1 39 16,0-1-24-16,0 1-13 0,-1 1 0 15,0 0 19-15,0-2-10 0,0 1 16 16,-1-4-3-16,1 0-22 16,-1-3 0-16,-2-3 0 0,3-4-3 0,0-1-1 0,-2-5-18 15,-1-2 4-15,0-2-4 0,2-4-12 16,-2 1-15-16,0-2-25 0,0 0-13 16,0 0-38-16,0 0-79 0,1-2-86 15,-1-1-263-15,0-3-210 0,0 2-655 16</inkml:trace>
  <inkml:trace contextRef="#ctx0" brushRef="#br0" timeOffset="154189.51">20145 13951 1843 0,'0'0'706'0,"0"0"-487"0,0 0 6 16,0 0 63-16,0 0-75 0,0 0-127 15,101-49-84-15,-70 45-2 0,0 3-16 0,5 1-9 16,0 0-10-16,3 0 13 16,2 3-13-16,2 1 12 0,-3 1-2 0,-1 0-77 15,-3 0-224-15,-4 2-235 0,-10-3-606 16</inkml:trace>
  <inkml:trace contextRef="#ctx0" brushRef="#br0" timeOffset="154564.47">20746 14018 977 0,'0'0'1320'16,"0"0"-1058"-16,0 0-43 0,0 0 63 16,0 0-35-16,0 0-107 0,0 0-99 0,0 0-41 15,86-29 0-15,-74 30-10 16,-1 5-34-16,1 5-1 0,-4 0 4 0,0 3 41 15,-3 3 48-15,-2-1 50 0,-3 2-9 16,0-1-19-16,-2 1-4 0,-7-1 0 16,-2 1-12-16,-3 0-10 0,-3-1 0 15,-3-1-13-15,0 0-6 0,-2 0-6 16,2-2-6-16,2-1-12 0,5-3 0 16,2-2 11-16,6-5-12 0,2 2-2 15,3-4 2-15,0-1 14 0,0 0 18 16,0 0 12-16,3 0 49 0,11 0 53 15,2-1-68-15,9-4-59 0,2 0-19 16,3-1 18-16,-1-1 1 0,1-1-4 16,4-3-13-16,2 1-2 0,0-3-97 15,2 0-64-15,-2-1-68 0,-1-1-79 0,-3-1-255 16,-11 5-604-16,1-9-519 0</inkml:trace>
  <inkml:trace contextRef="#ctx0" brushRef="#br0" timeOffset="154939.17">21209 13847 1778 0,'0'0'810'0,"0"0"-463"0,0 0-90 15,0 0 90-15,0 0-9 0,0 0-118 16,0 0-129-16,0 0-91 0,0 0-31 16,0 0-12-16,0 0 33 0,-23-11 10 15,19 21 0-15,1 4-14 0,1-1 1 16,2 1 11-16,5 1 1 0,5 1-1 15,5 2 2-15,4-3 2 0,1 0-2 0,2 0 0 16,0-5 0-16,-1-1 2 0,2-2 17 16,-2-3-16-16,0-3 25 0,2-1-3 15,0 0-3-15,-1-5 0 0,0-3 6 16,-4-2 15-16,0-3-11 0,-3-3 20 16,-2-3 44-16,-4-1 56 0,-3-3 5 15,-6 0-22-15,-3-1-25 0,-9-1-49 0,-5 1-18 16,-6 2-16-16,-3 0-27 15,-3 4 2-15,-2 4-2 0,-1 1-20 0,-1 7-13 16,-1 0-1-16,1 6-15 0,-1 0-18 16,-1 0-28-16,2 6-93 0,0 2-53 15,4 2-79-15,4 1-229 0,2 2-438 16,6-3-376-16</inkml:trace>
  <inkml:trace contextRef="#ctx0" brushRef="#br0" timeOffset="156911.57">22817 13735 173 0,'0'0'675'0,"0"0"-232"15,0 0-121-15,0 0 78 0,0 0-41 16,0 0-68-16,0 0-75 0,0 0-24 16,0 0 25-16,0 0-13 0,0 0-33 15,20-12-104-15,7 8-65 0,11 3-1 16,11 0 0-16,8 0 2 0,5 1-3 16,4 0-32-16,2 0 23 0,2 0-4 15,-2 0 13-15,-3 1-19 0,-6 1-6 16,-10 0-7-16,-12 2 7 0,-9-2-4 15,-15 0-126-15,-7 0-152 0,-6 1-75 16,0 0 24-16,-11 4-15 0,-6-2-128 16,3 1-264-16,-18 5 53 0</inkml:trace>
  <inkml:trace contextRef="#ctx0" brushRef="#br0" timeOffset="157096.31">23055 13944 743 0,'0'0'483'0,"0"0"-109"0,0 0-17 0,0 0-78 0,0 0-120 15,0 0-123-15,0 0-7 0,0 0 51 16,0 0 188-16,0 0 59 0,-30 39-151 16,67-40-118-16,7-1-58 0,6 0-22 15,-1 0-16-15,1 1 3 0,-4-1 23 16,-4 1 12-16,-4-2 1 0,-3-1-1 16,-5-1-191-16,-4-1-136 0,-5-4-268 15,-8 2-498-15</inkml:trace>
  <inkml:trace contextRef="#ctx0" brushRef="#br0" timeOffset="157456.31">23470 13687 1969 0,'0'0'493'0,"0"0"-258"0,0 0 10 16,0 0 104-16,0 0-63 0,0 0-68 16,0 0-2-16,-48-65-12 0,48 65-73 15,0 0-122-15,0 0-9 0,0 0-77 0,0 0-32 16,0 1-42-16,3 7 25 0,8 4 126 15,3 3 47-15,6 2-47 0,2 2 0 16,4 0-9-16,-3-1 7 0,1 0 2 16,1 0-2-16,-2-1-8 0,-3-1-11 15,-1-2 20-15,-5-3-1 0,1 0-13 16,-7-4 15-16,-2-2 0 0,0-2 56 16,-4 0-12-16,0-3 22 0,-2 0 47 0,1 0 21 15,-1 0 3-15,0 0 14 16,0 0 9-16,0 0-52 0,0 0-41 15,0 0-54-15,0 2-12 0,0 2-1 16,0 5-13-16,-5 5 13 0,-7 5 65 0,-2 5-10 16,-6 2-13-16,-2 3-8 0,0-1-34 15,-4 3 0-15,-2 0-43 0,0 0-27 0,-3 0-28 16,0-2-65-16,2 0-77 16,1-1-218-16,3-2-314 0,6-8-723 0</inkml:trace>
  <inkml:trace contextRef="#ctx0" brushRef="#br0" timeOffset="160859.19">25372 12305 528 0,'0'0'639'0,"0"0"-128"15,0 0-147-15,0 0-137 0,0 0-7 16,0 0 25-16,0 0-78 0,0 0 96 0,0 0-49 16,0 0-2-16,9-25-32 15,-13 22-3-15,-2-1-143 0,-3-1-34 0,-1 1 0 16,-3-1 0-16,-5 1 15 15,-1 0 25-15,-4 4 5 0,0-1 5 0,-2 1 10 16,0 0 8-16,0 0-9 0,0 5-34 16,2 1-9-16,2 3-4 0,2 3-12 15,0-1-22-15,3 5 1 0,1 1 18 16,1 2 3-16,0 0-15 0,2 3 12 16,2 0 1-16,-1 1 2 0,2 1 2 0,3 1 26 15,3-1-26-15,3 0 23 0,0 0-23 16,3-2-2-16,8 0-3 0,6 0-8 15,5-4 11-15,6-1 22 0,4-4-19 16,4-1-2-16,1-1 0 0,2-5 2 16,0-1-1-16,3-2 11 0,-3-1-13 15,-1-2-2-15,-4 0-20 0,-4 0-3 16,-1-5-102-16,-3 0-17 0,-1-1-17 16,-5-1-43-16,1 0-28 0,-1-3 6 15,-3 2-17-15,1-3 21 0,-3 1 32 0,0 1 55 16,0-2-27-16,-1 2 3 0,-1 2 88 15,0-1 46-15,-3 1 25 0,1-2 13 0,-3 3 29 16,-1 0 17-16,-2-2 44 0,0 0 101 16,-3 2 19-16,-1 1 28 0,-1 0 18 15,0-1-30-15,-3 1-84 0,-4 0-73 16,-3 0-9-16,-4 1-61 0,-1 1 4 16,-1 1 22-16,0 2-3 0,-1 0-1 15,3 0-12-15,-1 5-20 0,2 3 11 16,-2 2-10-16,4 2-3 0,0 2-14 15,4 0-14-15,2 3 3 0,3-2 9 16,0 0-6-16,2 1 21 0,0-3-21 16,0-1-6-16,3-2-60 0,3-1 40 15,1-3 20-15,6 0-20 0,0 0-12 16,4-3-23-16,1-2-6 0,2-1-16 0,0 0 25 16,-3-1 80-16,-3-5 29 0,-3 1-10 0,-3-1 67 15,1-2-32-15,-5 0-6 16,1 2-3-16,-3 0 25 0,-2 1 12 0,2 3 26 15,-2-2 8-15,1 1-12 0,-1 2-10 16,0 0-21-16,0-1-7 0,0 2-7 16,0 0-37-16,0 0-22 0,0 0-66 15,0 0-31-15,3 0-35 0,0 6-16 16,6 0 89-16,2 5 59 0,2 0 0 16,5 1 0-16,-2-1-60 0,1-2-159 15,1-1-93-15,-2-1-231 0,-3-4-173 16,2 2-644-16</inkml:trace>
  <inkml:trace contextRef="#ctx0" brushRef="#br0" timeOffset="162005.09">25476 12642 391 0,'0'0'753'15,"0"0"-157"-15,0 0-181 0,0 0-114 16,0 0-71-16,0 0-41 0,0 0-12 16,0 0-24-16,0 0-25 0,0 0-17 0,0 0-12 15,0 0-14-15,0 0-18 0,2-2-4 16,-1-2-51-16,2 1-12 0,6-2 2 16,2-1 4-16,8-2-6 0,4 0 0 15,6 2 0-15,1-1 25 0,3 2-12 16,-4 2-11-16,-1 0 13 0,-4 3-12 15,-1 0-3-15,-3 5 0 0,0 4-41 0,0 1 9 16,-4 5 1-16,-1-2 2 0,-4 0 29 16,-5 0 3-16,-3 2 51 15,-1-3-16-15,-2 0 12 0,0 0-25 0,-6-2 16 16,-4 0-3-16,-5 2-13 0,-1-2 6 16,-5 0-3-16,0-1-8 0,0-1-19 15,2-2-1-15,2 1 2 0,3-3 17 16,5-2-18-16,4 1 2 0,2-2 1 15,1-1-1-15,2 0 12 0,0 0 4 0,0 0 6 16,0 0 6-16,0 0-3 0,2 0 10 16,7-1-38-16,4-3 0 0,7 2-19 15,0-1 16-15,-1 1-16 0,4 2 7 16,0 0-13-16,0 2 6 0,-1 4 3 16,1-1 4-16,-3 3-1 0,-4 0-5 0,-2 0-1 15,-5-1-13-15,-1 4-3 0,-6 0 35 16,-2 2 64-16,0 1 26 0,-4 2 7 15,-5-1 12-15,-5-1-38 16,-1 0-12-16,-2-2 3 0,-2-1-4 0,-4 0 1 16,0-4-10-16,2 0 3 0,-7-3-6 15,1-2-6-15,-2-2-18 0,0 0-7 16,3 0 0-16,1 0-12 0,4-3-1 16,1-2-2-16,2-1-33 0,1 0-19 0,0 0-16 15,3-4-74-15,0 2-43 0,0-2-73 16,6 4-31-16,-1 1-125 0,6 1-39 15,3 1-120-15,0 2-189 0,3 0-827 0</inkml:trace>
  <inkml:trace contextRef="#ctx0" brushRef="#br0" timeOffset="162721.1">26180 12341 1540 0,'0'0'556'0,"0"0"-320"16,0 0-9-16,0 0 98 0,0 0 18 15,0 0-73-15,0 0 15 0,0 0-31 16,0 0-75-16,0 0-88 0,0 0-91 16,11-25-31-16,-11 30-75 0,0 2-46 15,-6 5 152-15,-2 6 73 0,-6 1-26 16,-1 5-10-16,-4 4-6 0,0-3-18 0,1 3-13 15,0-3 12-15,3 1-10 16,1-1 17-16,3-1-9 0,2-1-10 16,2-4-12-16,1-1-4 0,3-3-12 0,-1-6 0 15,3 0-3-15,-1-6 15 0,2 0-3 16,0-3 19-16,0 0 74 0,0 0 60 16,0-6-10-16,7-5-84 0,2-5-40 15,1-2-4-15,3-6-37 0,0-3 41 16,4-4 0-16,-2-2-15 0,-1-2-20 15,2-1 23-15,-3 4 12 0,0 2 27 16,-4 5 7-16,0 4 40 0,-3 7-3 16,-3 3-6-16,2 4 15 0,-4 1-28 15,1 1 10-15,-1 5-15 0,-1-1-47 16,2 1-43-16,-2 0-28 0,2 0-27 0,3 4-32 16,5 5 13-16,4 5 117 0,6 6 37 15,5 4 0-15,1 3-37 0,0 2-18 16,-2 2-13-16,-1 2 21 0,-7-2 10 0,0 1 16 15,-6-3-4-15,-1 0 13 0,-2-4-13 16,-3-1-9-16,1-5-1 16,-2-2-2-16,-1-5-15 0,-2-1-19 0,2-4-6 15,-2-1-10-15,0-4-34 0,0 0-19 16,0-2-18-16,0 0-37 0,0 0-40 16,-2 0-46-16,-3-6-81 0,-3 0-151 15,-4-3-145-15,3 2-476 0</inkml:trace>
  <inkml:trace contextRef="#ctx0" brushRef="#br0" timeOffset="162882.04">26126 12600 1220 0,'0'0'1205'0,"0"0"-992"0,0 0-36 16,0 0 141-16,0 0-50 0,0 0-230 16,0 0-38-16,93-42-41 0,-60 40 12 15,1 1 10-15,1 0 0 0,-1 1 16 0,-3 0-35 16,-3 0 15-16,-2 0-111 0,-5 2-254 15,-6-1-386-15,0 0-745 0</inkml:trace>
  <inkml:trace contextRef="#ctx0" brushRef="#br0" timeOffset="164794.47">26723 12673 1307 0,'0'0'550'15,"0"0"-271"-15,0 0-91 0,0 0-52 16,0 0-78-16,0 0-58 0,0 0-49 16,0 0-25-16,0 0-33 0,0 0-9 15,0 0 116-15,11 9 9 0,-6-7 20 16,1 1 13-16,1-3 10 0,-2 2 26 0,1-2 32 15,2 0-36-15,0 0-19 0,-1 0-23 16,0-2 23-16,-2-1 9 0,-1 1 49 16,-2-1-13-16,-1 1 31 0,-1 0-10 15,0-1-3-15,0-1-6 0,-1 0-46 16,-4-1-31-16,-2 0-34 0,0 2-2 16,-2 0-26-16,4 2-2 0,-3 0-6 0,2 1 4 15,3 0 27-15,-1 0-8 0,-1 0-1 16,2 0-6-16,-2 0 3 15,2 0 0-15,0 2-6 0,1 0 11 0,-3 1 11 16,1 1 0-16,-2-2-6 0,3 2-199 16,3-2-170-16,0 2-158 0,0 0-182 15,9 0-441-15</inkml:trace>
  <inkml:trace contextRef="#ctx0" brushRef="#br0" timeOffset="165619.5">27095 12347 446 0,'0'0'335'0,"0"0"-84"0,0 0-29 15,0 0 6-15,0 0-23 0,0 0 32 16,0 0 90-16,0 0-45 0,0 0-40 15,0 0-75-15,0 0 44 0,-31-39-35 16,31 34-27-16,0-2-9 0,0-2-61 16,0 1 31-16,6-2-15 0,4 1-58 0,3-1 1 15,0 1-7-15,4 1-31 0,-1 3-1 16,4-2-1-16,3 5 2 0,6-1-27 16,1 2 26-16,4 1 0 15,-3 0-15-15,-6 6-3 0,0 1-9 0,-5 2-35 0,-4 0 22 16,-4 2-3-16,-3 2 6 0,-1 2 20 15,-6-2-1-15,-2 1 19 0,0 2 45 16,-5 0 8-16,-6-1 29 0,-4-1-38 16,-3 0-25-16,-2-2 0 0,0 0-18 15,0-4 0-15,-2 3-1 0,6-4-3 16,0 2-13-16,6-5 0 0,4 0 1 16,3-3 2-16,0-1 4 0,3 2 9 15,0-2 31-15,0 0 1 0,0 0-7 16,0 0-22-16,0 0 12 0,9 0 1 15,4 0-16-15,7 0-25 0,3 1 3 0,4 2 0 16,2 2 20-16,-1 0-10 16,0 2-17-16,-1 0 17 0,-3 2-7 0,2-1-6 15,-7 1 22-15,1 1-12 0,-4 2 12 16,-1-1 3-16,-8 2 6 0,-3 0 35 16,-4 4 69-16,-1 1-15 0,-9 0-8 0,-8-1-6 15,-2 0-12-15,-4-2-4 0,-2-3-6 16,-2 0-3-16,-2-3-4 0,-2-1-3 15,-4-4-12-15,0-2-6 0,0-2-9 16,1 0-4-16,4-4 1 0,3 0-1 16,5-3-2-16,6-1 5 0,4 2-21 15,4-2-3-15,3-1-25 0,1-1-79 16,5-5-29-16,2 0-75 0,10 0 15 16,4 1-53-16,6 3 25 0,1 3-11 15,0 1-56-15,2 3-65 0,1-1-42 16,-1 1-20-16,1 0-213 0,-7 0-532 15</inkml:trace>
  <inkml:trace contextRef="#ctx0" brushRef="#br0" timeOffset="166352.21">27879 12287 1738 0,'0'0'470'0,"0"0"-221"15,0 0 113-15,0 0 54 0,0 0-126 16,0 0-88-16,0 0 34 0,0 0 59 16,0 0-22-16,0 0-79 0,0 0-96 15,29-51-70-15,-41 48-28 0,-5 0-52 16,-4 3 49-16,-6 0 2 0,-2 2-2 16,0 5-15-16,1 2 18 0,0 3 1 15,5 2-1-15,1 2-1 0,2 2-2 16,3 2 0-16,1 2 0 0,2 1-22 0,4 2 22 15,2-2-18-15,6 0 18 0,2 0-28 0,0 0 6 16,11 1 13-16,6-4 11 16,2 1-1-16,4-2-17 0,0-2-14 0,2-2-26 15,-2-5 6-15,1-2-33 16,-1-2 24-16,2-2-38 0,0-2-28 0,3-2-92 16,1 0-4-16,1-2-11 0,4-4-29 15,-1 0 20-15,-1-2 83 0,2 0 48 16,-3-1 10-16,-2-1 45 0,-2-1 58 15,-2 1 1-15,-5-1 44 0,-3-1 46 16,-3 1 50-16,-5 0 33 0,-4 0 25 16,-2 2 34-16,-1-1-52 0,-2 3 3 0,0 1-33 15,0-1-23-15,-6 2-33 0,-4 1-23 16,-6 0-47-16,-4 1-25 0,-5 2 1 16,-1 1 11-16,0 0-12 0,3 3 0 15,2 2-1-15,3 4-2 0,5 0-9 16,-1 1-13-16,4 3 12 0,1 0-5 15,3 3-7-15,-1-1-3 0,4 2-14 16,3-2-11-16,0-1 2 0,0-1 1 0,6-3 16 16,6-2-4-16,-1-2 0 0,6 0 0 15,1-5 26-15,3-1 12 0,-1 0 22 16,2-4 0-16,0-5-3 0,-1 0 6 16,-3-2 3-16,0-2 16 0,-3-2-28 15,-1 1 12-15,-1 2 51 0,-1-1 9 0,-4 2-16 16,-2 3 31-16,-3 2-16 0,-1 4 18 15,-1 0-15-15,-1 2-90 0,2 0-71 16,-2 0-44-16,0 0-15 0,3 6-1 16,2 1 131-16,-1 1-2 0,4 2 1 15,0-1-1-15,1 0-10 0,-1 0-4 16,-2 0-9-16,2-2-82 0,-2 2-114 16,0-4-83-16,0 0-140 0,1 0-107 0,2-2-214 15,0-2-623-15</inkml:trace>
  <inkml:trace contextRef="#ctx0" brushRef="#br0" timeOffset="168444.26">28642 12196 116 0,'0'0'173'0,"0"0"20"0,0 0-24 16,0 0-25-16,0 0 22 0,0 0 42 15,0 0-71-15,0 0-13 0,0 0 16 16,0 0 32-16,51-17 20 0,-42 16-40 16,-1-4-22-16,2 4 32 0,0-2 19 15,1 0 6-15,-2-1 6 0,2 2-20 16,-6-3-20-16,1 3-16 0,-1-2 22 15,-1 2-1-15,-1-2-26 0,-2 1-53 16,0-1-13-16,-1 4 41 0,0-1 15 16,0 1-10-16,0-1-97 0,-5 1-15 0,-4-3-43 15,-5 2-51-15,-3-1 48 0,-1 2 21 16,-1 0 22-16,2 0-28 0,1 0-7 0,3 3 22 16,-1 2-13-16,1 2 29 15,-1 2-25-15,0 0-13 0,0 0 23 16,3 0-20-16,0 0 33 0,2-1-36 0,1-1 13 15,2 2-16-15,3-1 3 0,1-2 7 16,0 1-7-16,1-1 26 0,1-1-23 16,0-1 9-16,0 0 24 0,0 1 2 15,5-1 16-15,4-1 9 0,3 2 32 16,7 0-31-16,1-1-14 0,4 0-9 16,2 1 7-16,0-1-10 0,-1-1 0 15,-3 1-25-15,-3 2 9 0,2-1-19 16,-1 0-6-16,-3 4 6 0,2 0 13 15,-2 3 8-15,0 1 14 0,2-1 48 0,-3 4 31 16,0-1-16-16,-5 1-25 0,-1-1-4 16,-4 0 39-16,1 0 5 0,-4-3-11 15,-1 3-11-15,-2-2-25 0,0 0 13 16,-3-2-4-16,-3 0 23 0,-4-1-1 0,-2-1-13 16,-3-3-12-16,-1 1 7 0,-4-5-1 15,-5 1-12-15,0-2-9 0,-2-1-4 16,-3-1-3-16,-2-4 4 0,2-2-7 15,2 0 1-15,3-1-13 0,5 2-22 16,3 0-6-16,6 0-43 0,2-2-37 16,4 0-78-16,3 0-37 0,2 2-75 15,0-1-13-15,7 2-146 0,8 3-91 16,1-2-172-16,-1 2-321 0</inkml:trace>
  <inkml:trace contextRef="#ctx0" brushRef="#br0" timeOffset="168873.22">29109 12286 2107 0,'0'0'449'0,"0"0"-155"0,0 0 29 16,0 0 60-16,0 0-124 0,0 0-127 15,0 0-70-15,0 0-32 0,0 0-30 16,0 0-51-16,0 0 14 0,-19 1 24 15,10 9 12-15,1 2 0 0,3 2-1 16,2 2 2-16,1 0 0 0,2 1 2 16,0 2-2-16,5 1 0 0,2-2-2 15,3-1 0-15,3-1-14 0,1-2 16 16,1-4 16-16,-1 1-16 0,3-5 25 16,-1-1 3-16,1-3 0 0,4-2 4 0,-4 0-3 15,2 0 5-15,-2-6 16 0,0-1 0 0,-1-4-6 16,-1-2 37-16,-4 0-38 15,0-4 38-15,-3-3 8 0,-5-2-8 0,-3 1-23 16,-2-2-3-16,-9-1 16 0,-4 2-43 16,-5 3-28-16,-2 2 0 0,-2 6-14 15,-3 1-7-15,-1 3-1 16,2 3 4-16,5 3-16 0,1 0-12 0,2 1-74 16,4 0-13-16,3 1-44 0,0 3-17 15,5 1-42-15,1 1-58 0,2 3-82 16,3-1-105-16,1 3-72 0,5-5-426 15</inkml:trace>
  <inkml:trace contextRef="#ctx0" brushRef="#br0" timeOffset="169155.56">29400 12363 1914 0,'0'0'687'0,"0"0"-375"0,0 0 40 0,0 0 29 16,0 0-100-16,0 0-120 0,0 0-83 15,0 0-4-15,0 0-24 0,0 0-50 16,5-6-46-16,-5 11-45 0,0 2 91 16,0 2 12-16,-2 3-1 0,-1 2-11 15,3 0-12-15,0 2 9 0,0 0 1 16,2 1 0-16,2 1-1 0,4-1-22 0,-3-1 24 16,1-1 0-16,3-2-2 0,-4-2 1 15,3-2 1-15,0-1-1 0,2-3 2 16,0-1 12-16,1-1-12 0,4-2-18 15,1-1-102-15,2 0-41 0,-1 0-25 16,0 0-74-16,0-2-127 0,-1-3-79 16,-1 0-228-16,-5 2-586 0</inkml:trace>
  <inkml:trace contextRef="#ctx0" brushRef="#br0" timeOffset="169395.28">29647 12476 2178 0,'0'0'755'15,"0"0"-285"-15,0 0-74 0,0 0 6 0,0 0-119 16,0 0-129-16,0 0-71 0,0 0-68 16,0 0-15-16,0 0-40 15,0 0-18-15,-2-9-32 0,2 15-18 0,0 7 80 16,2 3 28-16,-1 2 62 0,1 1-6 16,-1 0-44-16,-1 2 7 0,2-3-19 15,-2 1-12-15,0-1-18 0,1-1-42 16,-1-2-64-16,0 2-70 0,0-4-121 15,0 2-174-15,0-5-167 0,0-1-653 16</inkml:trace>
  <inkml:trace contextRef="#ctx0" brushRef="#br0" timeOffset="171182.56">30092 12419 525 0,'0'0'570'0,"0"0"-185"15,0 0-89-15,0 0-102 0,0 0-100 16,0 0-90-16,0 0-4 0,0 0-29 15,0 0-7-15,0 0 16 0,-4 7-4 16,4-2 22-16,0 1 4 0,3 1 20 16,1-1-12-16,1 1-10 0,1-2 0 15,-3 1 58-15,3-2-28 0,-4-3-14 16,1 2 0-16,-2-3 16 0,1 0 36 16,1 0 59-16,-1 0 138 0,0-3 25 15,-1-2-140-15,1 1-47 0,-2-3-23 0,0 0 47 16,0 1 10-16,0 1-70 0,0 0-17 15,-2 0-50-15,-3-1-31 0,0 1-4 16,-1 0 13-16,0 0-23 0,3 4-63 16,0-1-131-16,1 2-118 0,2 0-270 0,0 0-500 15</inkml:trace>
  <inkml:trace contextRef="#ctx0" brushRef="#br0" timeOffset="171940.76">30529 12165 160 0,'0'0'492'0,"0"0"-176"0,0 0 72 15,0 0-53-15,0 0-43 0,0 0 0 16,0 0-1-16,0 0-85 0,0 0-19 15,0 0-24-15,-51-67-16 0,51 58-35 16,0 1 47-16,0 2-67 0,0 0-7 16,8 0-13-16,2 1-31 0,4-2-41 15,4 2-31-15,2 0 9 0,3 3-10 0,-1-2 31 16,-1 4 1-16,2 0 0 0,-3 0-2 16,3 0-26-16,-3 5-4 0,-4 1-15 15,0 3 25-15,-4 3-20 0,-2 1-8 0,-5 0 24 16,-5 1 26-16,0 2 1 0,-3 0 28 15,-8-1-26-15,-3 0 32 0,-2-1-10 16,-2-1-22-16,-2-1-3 0,0 1 0 16,1-1 0-16,2-2-22 0,4-1 20 15,0-1-33-15,6-3 16 0,1-1 16 16,0-1 3-16,3-1 2 0,1-1 1 16,2-1-3-16,0 0-22 0,0 0 0 15,0 0 22-15,0 0 14 0,11 0 37 16,6 0 18-16,10 0-12 0,4 2-44 0,7-1 6 15,-5 1-19-15,0 4-3 0,-4 1-35 16,-1 4-7-16,1 1 43 0,-1 1 2 16,-5 0 29-16,-2-1 9 0,-6-2-7 15,-4-1-28-15,-6-1 13 0,-2 0 76 0,-3-2 18 16,-3 4 6-16,-8 1-25 0,-6-1 3 16,-3 0-32-16,-3 1-9 0,-4-3 3 15,-2 2-13-15,-1-4-6 0,-2-2 0 16,0 0 0-16,2-4-12 0,3 0-3 15,1 0 2-15,3-6 4 0,4 0-12 16,2-1-16-16,2-1-20 0,2 2-17 16,5 1-59-16,2 1-102 0,4 3-54 15,2 0-127-15,0 1-78 0,2 0-95 0,9-1-428 16,1-1-179-16</inkml:trace>
  <inkml:trace contextRef="#ctx0" brushRef="#br0" timeOffset="172366.16">31004 12187 1752 0,'0'0'597'16,"0"0"-329"-16,0 0-1 0,0 0 133 15,0 0-95-15,0 0-68 0,0 0-108 16,0 0-44-16,0 0-9 0,0 0-76 15,0 0-22-15,70-64 19 0,-46 64-25 0,0 0 8 16,-2 3-24-16,0 5 6 16,-4 1-9-16,-1 1 13 0,-6 3-7 0,1 0-13 15,-7 2 13-15,0 1 41 0,-5 0 13 16,0 1 56-16,-2 0-68 0,-6 0 37 16,-5-1-10-16,-2 1 19 0,-2 0-12 15,0 0-4-15,-3-2 4 0,0-1-34 16,2-1 2-16,2-1 7 0,5-2-10 15,0-2-1-15,6-1-15 0,-1-1 12 16,3-3 2-16,3 0-32 0,0-2 14 16,2 0 20-16,10 1 22 0,7-1 64 0,10 0-21 15,4-1-31-15,6 0-15 0,-3 0-3 16,-3-1-13-16,-3 0-3 0,-4-1-16 16,-4 1-3-16,-2-1-2 0,-3 0-86 15,-2 0-66-15,-5-2-124 0,2 0-225 0,-8 0-297 16,0-6-1129-16</inkml:trace>
  <inkml:trace contextRef="#ctx0" brushRef="#br0" timeOffset="172651.43">31477 12134 434 0,'0'0'1648'0,"0"0"-1253"0,0 0-66 15,0 0 59-15,0 0-57 16,0 0-88-16,0 0-202 0,0 0-41 0,0 0-104 16,0 0-16-16,0 0 44 0,10 6 76 15,-10 11 54-15,4 4-29 0,-1-1 4 16,0 3 6-16,2-1-13 0,1 1 9 16,-2-2 4-16,0 1-33 0,2-3 20 0,-3-1-9 15,0-2-13-15,-1-2-18 0,1-3-29 16,0-2-7-16,-1-2-9 0,-1-2-32 15,2-2-87-15,0-1-147 0,1-2-148 16,6 0-307-16,-4 0-581 0</inkml:trace>
  <inkml:trace contextRef="#ctx0" brushRef="#br0" timeOffset="172944.54">31732 12143 1990 0,'0'0'428'0,"0"0"-180"0,0 0 138 15,0 0-25-15,0 0-19 0,0 0-132 16,0 0 7-16,0 0-46 0,0 0 40 16,0 0-63-16,0 0-84 0,16-60-63 15,-14 60-1-15,-2 0-37 0,0 0-42 16,1 3-39-16,0 6 13 0,-1 3 105 0,3 3 19 16,0 4 15-16,0 4 9 0,4 0-21 15,-2 0-5-15,0 3-16 0,0-1 12 16,1 0-13-16,-3-1-2 15,-3-1-10-15,1-2-16 0,-1 0-18 0,0-3 0 16,0-3-7-16,0-2-9 0,0-2-19 16,1-2-28-16,1-2 11 0,-1-2-34 15,3-3-25-15,-1 1-80 0,-1-3-149 16,1 0-108-16,-3 0-86 0,0 0-249 16</inkml:trace>
  <inkml:trace contextRef="#ctx0" brushRef="#br0" timeOffset="173112.51">31600 12377 825 0,'0'0'1189'0,"0"0"-930"0,0 0 35 15,0 0 38-15,0 0-143 0,0 0-102 16,0 0-87-16,85-36-16 0,-59 35-20 16,-3 1 8-16,1 0 5 0,1 0-22 15,-4 1 43-15,-2 4-120 0,1 0-232 16,-7-2-378-16,5 5-739 0</inkml:trace>
  <inkml:trace contextRef="#ctx0" brushRef="#br0" timeOffset="173480.12">31915 12390 1797 0,'0'0'542'0,"0"0"-339"0,0 0 42 16,0 0 54-16,0 0-110 0,0 0-126 0,0 0-59 15,85-19-1-15,-70 19-3 16,-4 1-16-16,-1 4-48 0,0 1 19 0,-2 5 23 16,-4 0 22-16,-1 2 137 15,-3 3-35-15,0 0-26 0,-7 2-34 0,-5 0 8 16,-2 0-28-16,-3 0 7 0,-1 0-26 16,0 0 12-16,3-1-15 0,1-2 0 15,3-1 10-15,1-3 16 0,3-2-7 0,3-3-16 16,1 0-1-16,2-3-2 15,1-2 0-15,0 0 41 0,0-1 28 0,1 0 69 16,10 0 76-16,5-2-124 0,6-4-87 16,2 1 0-16,0 0-1 0,0-2 11 15,-1 2-13-15,-1 0-2 0,-1-1-11 16,-1-1 10-16,1 0-22 0,-2-3-90 16,1 2-74-16,1-3-81 0,-2 0-111 15,0-1-287-15,-8 3-406 0,3-6-416 0</inkml:trace>
  <inkml:trace contextRef="#ctx0" brushRef="#br0" timeOffset="173882.29">32219 12212 1911 0,'0'0'557'0,"0"0"-295"0,0 0 62 16,0 0 27-16,0 0-97 0,0 0-103 15,0 0-91-15,0 0-60 0,0 0-42 16,0 0 17-16,0 0-6 0,-25-4 12 16,20 14 19-16,2 0 12 0,0 3-11 15,3 2 10-15,0 2-11 0,0 1 0 16,6 1 41-16,5 0-26 0,1 2-12 16,4-3-2-16,3 0 30 0,2-4-6 0,1-1-22 15,4-4 35-15,0-1-7 0,1-4-5 16,1-3-1-16,-2-1 0 0,-1 0 10 0,0-1 15 15,0-7 37-15,-2-1 13 16,0-3 21-16,-4-3-22 0,-2-6 0 0,-3-2-13 16,-2-2-3-16,-8-3 46 15,-4 1-13-15,0 3-37 0,-7 0-18 0,-11 2-24 16,0 1-10-16,-5 1-27 16,-3 6-24-16,-5 3-7 0,0 2-11 0,-2 5-4 15,-4 3-12-15,0 1-6 0,-2 2-71 16,-1 5-130-16,-2 4-163 0,5 2-269 15,9-2-623-15,-3 5-738 0</inkml:trace>
  <inkml:trace contextRef="#ctx0" brushRef="#br0" timeOffset="175966.95">26955 13480 1261 0,'0'0'1307'16,"0"0"-936"-16,0 0-125 0,0 0 86 0,0 0-13 16,0 0-80-16,0 0-89 15,0 0-69-15,0 0-53 0,0 0-28 16,0 0-41-16,-7-11-8 0,-4 17 49 0,-6 6 3 16,-3 2 28-16,0 4 9 0,-5 4-21 15,2 2-4-15,2 2 16 0,-2 1 22 16,3 2 12-16,4 4-3 0,1-1-25 15,7 2-6-15,3 0-19 0,5 1-12 16,5-2 0-16,6 1-11 0,9-1-2 0,3-2 10 16,2-2-24-16,2-4 8 0,2-3-6 15,1-1 4-15,-1-6 18 0,2-2-100 16,-3-4-39-16,3-1-131 0,-3-3-165 16,0-2-258-16,-8-1-555 0,6-2-367 0</inkml:trace>
  <inkml:trace contextRef="#ctx0" brushRef="#br0" timeOffset="176425.47">27224 13898 339 0,'0'0'1782'0,"0"0"-1433"0,0 0-216 16,0 0 79-16,0 0 26 0,0 0-148 15,0 0-90-15,0 0-29 0,0 0-10 16,0 0 4-16,42-22-10 0,-28 21 16 16,3 0 29-16,0 0 2 0,0-2 0 15,3-1-2-15,0-1-45 0,-4 0-45 16,-1 0 25-16,-2-2 4 0,-2 0 29 16,-4-3-81-16,-2 4 103 0,-2-3 10 0,-3 0 55 15,0-1 0-15,-3 1 16 0,-3 1-20 16,-3 1-2-16,-1 2-49 0,-1 0-10 15,-4 1 10-15,-1 3 10 0,-4 1 51 16,0 0-7-16,0 0 1 0,-2 0 15 16,2 4 4-16,4 0-10 0,1 1-39 15,4 1-25-15,3 5-17 0,0 1 5 16,3 1-17-16,3 2 16 0,2 0-6 16,0 0 17-16,10-1-17 0,0-2 19 15,7 1 28-15,0-1 4 0,4-2-6 16,3-1-10-16,1-3 6 0,3 1 1 0,0-2-20 15,1-2 16-15,-1-2 10 0,-3-1-7 0,-6 0-22 16,1 0-121-16,-2-5-145 0,-5-2-69 16,1-1-101-16,-2-3-110 0,-4 4-141 15</inkml:trace>
  <inkml:trace contextRef="#ctx0" brushRef="#br0" timeOffset="176664.55">27655 13583 2297 0,'0'0'536'15,"0"0"-273"-15,0 0 183 0,0 0-58 16,0 0-53-16,0 0-96 0,-31-67-11 0,28 62-62 16,1 2-25-16,2 2-34 0,0 1-63 15,0 0-44-15,0 0-24 16,0 1-22-16,0 10-55 0,-1 3 18 0,-1 7 83 16,2 5 15-16,0 5-13 0,2 4 10 15,6 0-12-15,3 0-13 0,1-2 13 16,-1 0 0-16,1-4-1 0,-3-2-17 15,-2-5-1-15,-1-6-36 0,-3-1-61 0,-1-6-54 16,-2-1-62-16,0-4-159 0,0 0-235 16,-3-2-501-16,-5-2-337 0</inkml:trace>
  <inkml:trace contextRef="#ctx0" brushRef="#br0" timeOffset="176814.72">27609 13808 1301 0,'0'0'358'0,"0"0"-99"0,0 0 101 15,0 0-43-15,0 0-152 0,0 0-69 16,97-46-80-16,-69 39 0 16,6 1-3-16,-1-2 0 0,4 2-13 0,-1-2-20 15,0 0-196-15,-4 0-194 16,-7 1-370-16,-2-6-638 0</inkml:trace>
  <inkml:trace contextRef="#ctx0" brushRef="#br0" timeOffset="177049.72">27956 13458 1944 0,'0'0'577'0,"0"0"-268"0,0 0-13 16,0 0-217-16,0 0 474 0,0 0-264 15,0 0-82-15,0 0-52 0,0 0-71 16,0 0-69-16,-11-32-15 0,11 40-105 16,0 6 62-16,2 5 43 0,2 6 77 15,1 4 7-15,1 4 14 0,3 0-27 16,-2-1-25-16,5 0 0 0,-7-2-27 15,3-2-16-15,-2-2-3 0,-3-2-2 0,0-1-32 16,-1-3-15-16,-1-2-40 0,-1-2-44 16,0-2-128-16,0-4-222 0,-6-2-504 15,0-3-450-15</inkml:trace>
  <inkml:trace contextRef="#ctx0" brushRef="#br0" timeOffset="177201.37">27972 13754 1592 0,'0'0'442'0,"0"0"-357"0,0 0 2 16,0 0 75-16,80-28-88 0,-59 27-74 15,-1 1-41-15,3 0 38 0,0 4-26 16,-1 1-32-16,-2 1-293 0,-7-2-640 16</inkml:trace>
  <inkml:trace contextRef="#ctx0" brushRef="#br0" timeOffset="177628.61">28135 13725 1023 0,'0'0'1595'0,"0"0"-1245"0,0 0-65 0,0 0 151 16,0 0-87-16,0 0-170 0,0 0-126 16,0 0-32-16,0 0-21 15,85-53-20-15,-65 56-15 0,5 5 13 0,1 3 10 16,-1 0 12-16,-3 1 1 0,-2 0-1 15,-3 0-19-15,-3 0 19 0,-3 1 19 16,-5 0 31-16,0-2-19 0,-6 1-31 16,0-2-14-16,-6-1 11 0,-2-1 3 15,-6-1 12-15,-3-3 3 0,3 0-15 16,2-2-16-16,4-2 16 0,2 0 28 16,4-2 40-16,1-4-12 0,1-5-54 0,0-1-4 15,3-2 1-15,6-2 0 0,1 2-2 16,2 0 3-16,2 3 2 0,1-1 16 15,3 0-16-15,0 2-2 0,2-1-15 16,-1 4-4-16,1-1 18 0,-2 3-2 16,-2 0-25-16,-6 4 10 0,0 1-1 0,-2 0-34 15,1 2-21-15,4 4 8 16,-1 6 50-16,-1 1-15 0,2 0 6 0,-3 1 3 16,-2-1-1-16,0 0 5 0,-4-1 5 15,-2-1-9-15,-2-1-37 0,0-2-23 16,0-2-16-16,0-2-73 0,0 2-172 15,-5-5-312-15,4 1-488 0</inkml:trace>
  <inkml:trace contextRef="#ctx0" brushRef="#br0" timeOffset="177790.15">28671 13524 1368 0,'0'0'1294'0,"0"0"-1037"16,0 0-100-16,0 0 99 0,0 0-24 0,0 0-181 15,0 0-51-15,0 0-130 0,0 0-26 16,0 0-93-16,13-23-108 0,-20 28-53 16,0 0-363-16,-10 3-721 0</inkml:trace>
  <inkml:trace contextRef="#ctx0" brushRef="#br0" timeOffset="180966.15">28863 13725 310 0,'0'0'684'15,"0"0"-202"-15,0 0-111 0,0 0-53 16,0 0-40-16,0 0-52 0,0 0-58 16,0 0-30-16,0 0-35 0,0 0-33 15,2-2-22-15,-2 2-16 0,0 0-11 0,0 0-21 16,0 0 0-16,0 4 0 15,0 0 43-15,0 2 30 0,0 4-9 0,0-2-1 16,0 2-6-16,0-2-28 0,0 4 21 16,0-3-24-16,2 2-10 0,-2-1 6 15,2-2-20-15,-1-1 17 0,-1 0-16 0,0-4 13 16,0 1 9-16,0-2-22 0,0-2-1 16,0 1 1-16,0-1 26 0,0 0 18 15,0 0 28-15,0 0 19 0,0-1 8 16,0-6-24-16,0-2-54 0,0-3-21 15,0-3 0-15,0-1 0 0,0-1 40 16,0 0-5-16,4 0-7 0,1 0 0 16,1 2 9-16,-1 1 3 0,1 1 1 15,3 1-1-15,-1 2-21 0,0 1-1 16,3 2-21-16,1 0 0 0,1 2-2 16,5 0-1-16,4 1-18 0,1 1 2 15,3 2-3-15,0 1 1 0,-2 0-10 0,-2 1-6 16,-3 6 2-16,-2 2 1 0,-2 1 13 15,-3 4-10-15,-2 2-25 0,-4-1 24 16,-1 2-17-16,-4-1 33 0,-1 1-12 16,0 0-6-16,-4-3-8 0,-4 2-2 0,0-3 0 15,-1-3-44-15,1 0-31 0,0-2-112 16,2-2-152-16,4 1-112 0,-4-2-175 16,3-3-370-16</inkml:trace>
  <inkml:trace contextRef="#ctx0" brushRef="#br0" timeOffset="183151.6">29400 13661 142 0,'0'0'369'0,"0"0"-160"16,0 0-105-16,0 0-46 0,0 0 4 15,0 0 13-15,0 0-3 0,0 0 0 16,0 0-30-16,0 0 0 0,0 0-19 16,62-15 3-16,-59 15-19 0,-1 0-7 15,-1 0-2-15,1 0 2 0,-2-1 19 16,0 1-3-16,0 0-3 0,0 0 17 16,0 0 51-16,0 0 39 0,0 0 14 0,0 0 48 15,0 0 38-15,0 0 30 0,0 0 28 16,1 0-11-16,1 0 2 0,-1-1-17 15,0-2-81-15,-1 2-16 0,0 0-13 16,0 1 18-16,0 0 6 0,0 0 14 16,0 0-44-16,0 0-68 0,0 0-40 15,-2 0-25-15,-3-2-3 0,-4 1-24 16,-2-1-19-16,-3 2 6 0,-4 0 22 16,-1 0 12-16,2 5-19 0,0 1 0 0,0 1-12 15,3 4 31-15,0 1-15 0,4-1 5 16,0 2-2-16,2 0-10 0,2-2-6 15,1 1 9-15,4-1-6 0,-1-2-6 16,2 3-19-16,0-3 0 0,6 0-6 16,4 2-5-16,3-4 1 0,3-1 1 15,1 0-20-15,-1-2-7 0,3-2 1 0,-4-2 9 16,2 0 15-16,-3-2 43 0,2-3 21 16,-1-1 13-16,-3-1 19 0,1-1-29 15,2-1 22-15,-4 1-3 0,-2-1 23 16,-2 0 5-16,2 0 86 0,-3 3-7 15,-1-1 13-15,-2 1-30 0,0 1-6 16,-3 1 31-16,2 1 11 0,-2 2-9 16,0 1-22-16,0 0-22 0,0 0-13 0,0 0-30 15,1 0-24-15,-1 0-27 16,0 0-1-16,0 0-25 0,0 4-18 16,-1 6 7-16,-4 5 35 0,0 3 1 15,0 3-1-15,2 3-2 0,0 3-10 0,3 1 11 16,0 0-10-16,0 2 10 0,-1 0-13 0,1 0 14 15,-2-1-1-15,2-3 0 0,-4-1 1 16,2-4 1-16,-1-3 2 16,-3-1 0-16,0-5 16 0,-1-2-15 0,-2 0 12 15,-1-4-11-15,-2 0 14 0,0-2 6 16,-2-1 4-16,-3-2-7 0,1-1-2 16,-2 0-4-16,5-2-3 0,-3-4 3 15,4 0 1-15,0 0-16 0,1-4-32 16,3 3-23-16,2-4-43 0,0 3-30 15,5-4-51-15,1 0-28 0,1-2-48 16,11-3-147-16,4-1-179 0,7-2-388 16,-3 4-332-16</inkml:trace>
  <inkml:trace contextRef="#ctx0" brushRef="#br0" timeOffset="183372.9">29793 13654 1797 0,'0'0'710'0,"0"0"-294"0,0 0-39 0,0 0 17 16,0 0-52-16,0 0-125 0,0 0-105 16,0 0-75-16,0 0-37 0,0 0-22 15,8-22-30-15,-7 31-17 0,1 5 69 16,-1 3 19-16,2 1-8 0,0-3-11 16,-3-1-31-16,2-2-9 0,-1-3-17 0,1 0-33 15,-2-4-58-15,0 0-92 0,3 0-163 16,-1-5-229-16,1 1-564 0</inkml:trace>
  <inkml:trace contextRef="#ctx0" brushRef="#br0" timeOffset="183513">29903 13474 2402 0,'0'0'584'0,"0"0"-408"16,0 0-52-16,0 0 121 0,0 0-20 15,0 0-150-15,0 0-75 0,0 0-107 16,0 0-19-16,0 0-20 0,0 0-109 15,6-22-188-15,-3 31-145 0,-3-1-493 16</inkml:trace>
  <inkml:trace contextRef="#ctx0" brushRef="#br0" timeOffset="183779.2">30094 13373 2516 0,'0'0'646'16,"0"0"-299"-16,0 0 67 0,0 0-98 16,0 0-135-16,0 0-147 0,0 0-34 0,0 0 0 15,0 0-47-15,0 0-3 0,0 0 50 16,11 47 56-16,-10-21-15 0,4 0 5 16,-1 4 0-16,-1 0-2 0,2 0-23 15,-1 1 1-15,0-1-7 0,-1-1 7 16,0 0-11-16,-2-3-11 0,1-3-40 15,-2-2-31-15,0-3-25 0,0-3-68 16,0-3-112-16,0-2-130 0,0-2-279 16,0-3-398-16,0-3-520 0</inkml:trace>
  <inkml:trace contextRef="#ctx0" brushRef="#br0" timeOffset="184229.34">30146 13717 1110 0,'0'0'1205'0,"0"0"-966"0,0 0-32 0,0 0-24 15,0 0 41-15,0 0-164 0,0 0-60 16,0 0-55-16,92-40 14 0,-73 40 19 16,-2 0-52-16,-3 4-196 0,2 1-137 15,-3-1-124-15,-1 1 43 0,-1-1 94 16,-1 0 273-16,0-2 121 0,-2 1 261 16,-4-3 19-16,0 0 35 0,2 0 36 15,0 0-40-15,1 0-75 0,0 0-55 0,4-1-82 16,-2-3-57-16,1 0 3 15,-1 0-6-15,2-1 5 0,0-2 14 0,1 1-19 16,-3-2-36-16,0 1 10 0,-2-1 12 16,2-1 42-16,-4 0-65 0,-2 1 30 15,0 1 32-15,-3 1 105 0,0 1 2 16,0 2-83-16,-6 0-25 0,-5 0-39 16,0 0-23-16,-8 3 0 0,-2 0 1 15,1 0 11-15,1 2-11 0,1 3-2 16,2 3-13-16,5 1-2 0,0 1 2 0,4 2 11 15,2-1 1-15,2 2-18 16,3 0 6-16,0 0-9 0,3 1 20 0,6 0 1 16,2 0-14-16,6-1 11 15,0 2 4-15,5-6-12 0,1 3 11 0,2-4 0 16,-1-1-18-16,0-4-57 0,-1 0-79 0,-1-3-72 16,1 0-83-16,2-3-128 15,-2 0-132-15,-7-3-414 0</inkml:trace>
  <inkml:trace contextRef="#ctx0" brushRef="#br0" timeOffset="184529.1">30836 13398 2531 0,'0'0'690'0,"0"0"-368"0,0 0 47 15,0 0 32-15,0 0-45 0,0 0-181 16,0 0-144-16,0 0-31 0,0 0-34 16,0 0-37-16,95-18-40 0,-65 38 81 15,2 7 30-15,-2 5 82 0,-2 5-15 0,-7 1-2 16,-5 2-19-16,-4-1-12 0,-7-1-32 16,-2 0 1-16,-3-2 15 0,0-4 3 15,-8-1-21-15,-7-4-1 0,-1-3-20 16,-7 1-7-16,-3-5-21 0,-4-2-37 15,-1-1-49-15,-3-2-84 0,0-3-127 16,3-3-174-16,0-1-228 0,9-5-473 16</inkml:trace>
  <inkml:trace contextRef="#ctx0" brushRef="#br0" timeOffset="188604.79">25735 14957 313 0,'0'0'675'0,"0"0"-226"0,0 0-13 16,0 0-31-16,0 0-88 0,0 0-33 15,0 0-69-15,0 0-21 0,0 0-12 16,0 0-71-16,-6-30 3 0,3 26-13 15,1 1-73-15,-4-1 13 0,1 1-39 16,-6-2 17-16,-3 1-18 0,-3 1-1 0,-5 0 1 16,-2 3 0-16,-2 0 0 0,-1 0 12 15,-2 6-1-15,2 2 7 0,-1 0 6 16,0 2 10-16,2 1-4 16,1 0 1-16,5 3-10 0,2-1-22 0,2-1 0 0,8 1-35 15,-1 3-9-15,4 2 28 16,4 2-24-16,1 5 24 0,1 1 16 15,10 2 19-15,2 0 34 0,2-1-12 16,4-1-22-16,1-3 2 0,2-2-21 0,2-4-3 16,1-3-9-16,3-3 11 15,3-4 1-15,2-3 15 0,2-4 7 0,-1 0-21 16,2-3-1-16,-2-2 0 0,-3-1-22 16,-5 2-76-16,-1-2-43 0,-4 1-55 15,1 0-86-15,-1-1-147 0,-2 0-135 16,-1 1-519-16</inkml:trace>
  <inkml:trace contextRef="#ctx0" brushRef="#br0" timeOffset="196640.84">26037 15270 184 0,'0'0'515'0,"0"0"-111"0,0 0-166 15,0 0-63-15,0 0 17 0,0 0 7 0,0 0-11 16,0 0-26-16,0 0-10 0,0 0-13 16,0-1-16-16,0 1-11 0,0 0 4 15,0 0-4-15,0-1-16 0,0 1-3 16,0-1 6-16,0-1 0 0,0 2-1 16,0-1 1-16,0 0-8 0,0 0-15 15,0-2-38-15,4-1-38 0,3 0 9 16,5-1-9-16,4 0-50 0,6 0 9 15,1 0 0-15,2 2 9 0,1 1 13 16,-4-1 18-16,-5 3 1 0,-3 0-16 16,-5 0-28-16,-1 0-7 0,-3 4-28 0,-2 2 53 15,3 5-5-15,-5 2 31 0,-1 2 63 16,0 0-18-16,-7 1 21 0,-1-1-15 16,-6 0-10-16,-3-1-15 0,0-3-1 15,0-1 6-15,0-2-9 0,3-1-18 0,4-2 18 16,0-3 0-16,6 1-10 0,1-2-11 15,2-1 0-15,1 1 1 0,0-1 2 16,0 0 21-16,0 0 0 0,0 0-3 16,0 0-9-16,0 0-11 15,5 0-2-15,7 0-14 0,2 0-14 0,3 0 12 16,1 0-12-16,-1 0-16 0,-2 3-4 16,-1 2 10-16,-2 0 19 0,-1 2 0 15,0-1 19-15,0 0 10 0,-3 3 31 16,-1-2 16-16,-4 2 34 0,-1 0 41 15,-2 3-34-15,-5-1-26 0,-6 2 9 16,-4 0-9-16,-5-1-16 0,1-2-16 0,-1-1-18 16,-3-3 2-16,1 1-21 0,-2-4 10 15,-2-1 5-15,-3-2-2 0,-1 0-1 16,0-7 10-16,0 1-10 0,2-3 16 16,7 1-31-16,3 2 0 0,4-2-40 0,5 2-40 15,5-1-50-15,3-1-60 0,1 1-84 16,8-1-42-16,9-1-104 0,8 0-181 15,3 2-138-15,-3 0-317 0,9-3 321 16</inkml:trace>
  <inkml:trace contextRef="#ctx0" brushRef="#br0" timeOffset="197222.47">26520 15030 2331 0,'0'0'706'0,"0"0"-291"0,0 0-4 0,0 0-94 0,0 0-223 16,0 0-94-16,0 0-88 0,0 0 29 16,0 0 59-16,0 0 63 0,0 0-4 15,-36 77-25-15,28-57-32 0,-2 3 32 16,3-1 13-16,1-1 9 0,0 1-19 15,1-3-12-15,-1 1-22 0,2-4 0 16,-1-3-1-16,5 1-2 0,-2-6 0 16,2-2-19-16,0-2 16 0,0-3 3 15,0-1 17-15,0 0 29 0,0 0 22 16,0 0 15-16,0-7 19 0,0-3-38 16,4-7-39-16,3-3-7 0,2-8 6 0,2-1-5 15,-1-4 2-15,3-3-21 16,0-2-12-16,0-1-2 0,-3 3 14 0,1 1 0 0,-2 8 0 15,0 2 0-15,-3 5 1 16,-2 6 0-16,1 4 0 0,-2 1 0 0,1 4 10 16,-1 3-9-16,-3-1 1 0,0 3-3 15,1-1-12-15,-1 1-34 0,1 0-46 16,2 2-37-16,3 7-41 0,4 4 170 16,5 6 4-16,1 3-2 0,2 4 9 15,2 1-9-15,-1 3 16 0,0-2-16 16,-3 3 20-16,0-2 12 0,-5 0 27 15,1-3-27-15,-4-1-3 0,0-3-16 16,-1-3-3-16,0-1-12 0,-1-2-13 16,-2-3-5-16,0-3-7 0,-1-3-8 0,0-2 8 15,-3-2-18-15,2-1-4 0,-2 0-21 16,0-2-34-16,0 2-47 0,0-2-49 16,0 0-19-16,0 0-92 0,0-2-231 15,0-2-98-15,0 1-591 0</inkml:trace>
  <inkml:trace contextRef="#ctx0" brushRef="#br0" timeOffset="197399.29">26438 15236 962 0,'0'0'1267'0,"0"0"-941"0,0 0-190 0,0 0 79 15,0 0-25-15,0 0-165 0,77-48-25 16,-38 42-16-16,4 2-13 0,1 0 7 15,-2 3-4-15,-4 1 4 0,-6 0-29 0,-5 4-229 16,0 1-205-16,-6-1-340 0</inkml:trace>
  <inkml:trace contextRef="#ctx0" brushRef="#br0" timeOffset="197587.37">27126 15291 1999 0,'0'0'685'0,"0"0"-276"16,0 0-43-16,0 0-134 0,0 0-135 15,0 0-62-15,0 0-35 0,0 0-26 0,0 0-53 16,0 0-48-16,0 0-168 0,2 7-250 16,-2-5-241-16,0 2-814 0</inkml:trace>
  <inkml:trace contextRef="#ctx0" brushRef="#br0" timeOffset="199985.58">27100 15287 277 0,'0'0'623'0,"0"0"-161"0,0 0-113 0,0 0-96 15,0 0-71-15,0 0-59 0,0 0-49 16,0 0-16-16,0 0-19 0,0 0-13 15,6 0-13-15,-4 0-12 16,-2 0-1-16,1 0-48 0,1 0-24 0,-1 0-2 16,1 0 35-16,2 3 39 0,-2-2 3 15,1 2-3-15,-3 0 20 0,3-3-17 0,-3 1 13 16,0-1 10-16,2 0-3 0,-2 0 6 16,0 0 19-16,0 0 17 0,1 0 19 15,-1 0-3-15,0 0-4 0,2-3-9 16,-2-1-65-16,0 1 19 0,0-2-9 15,0 3 26-15,0 0 28 0,0-1 68 16,-2 2-23-16,-1-2-48 0,0 1-45 16,0 1 7-16,-3 0-26 0,1 1-11 15,-1 0-21-15,0 0-3 0,2 0-4 16,-2 0 17-16,2 0 0 0,1 2-17 16,2 1-2-16,-1 1 15 0,2 0 4 0,0 1 2 15,0-1 18-15,0 1-27 0,0 0 28 16,5 0-15-16,0-1 16 0,1-1 10 15,0 0-10-15,-2-3-31 0,-1 0 13 16,0 0 18-16,-1 0 25 0,1 0 62 0,-2-4-20 16,2-2-35-16,-1 0-19 0,-2 0 6 15,0-1 26-15,0 2 6 0,0 1-36 16,0 2-15-16,-2-1-13 0,-2 0-28 16,-2-1-10-16,0 3-10 0,0 0-132 15,0 1-77-15,3 0-170 0,-1 0-336 16,4 0-532-16</inkml:trace>
  <inkml:trace contextRef="#ctx0" brushRef="#br0" timeOffset="200589.81">27674 14915 101 0,'0'0'1176'0,"0"0"-740"16,0 0-86-16,0 0-64 0,0 0 30 15,0 0 15-15,0 0-94 0,0 0-46 16,0 0-108-16,0 0-29 0,0 0-16 15,-37-55-13-15,26 54-15 0,0 1 2 16,-5 0-2-16,-1 5 6 0,-2 3 6 16,0 2-19-16,2 0 25 0,-2 2-27 15,3 0 15-15,1 4-16 0,0 0 19 0,-1 2 9 16,5 1-9-16,-1 1 25 0,4 4-42 16,0-2 96-16,5 0-79 0,1 0 12 15,0-2 0-15,2-1-28 0,0-2 10 16,7-3 1-16,7 0-13 0,3-1 2 15,6 0 12-15,1-2-12 0,7 0-3 16,0-2-13-16,0-2 0 0,-1-4-13 16,-3 0 11-16,-4-2-1 0,-3-1 13 0,-2 0-47 15,-1-3-35-15,-1-1-10 0,0-2-40 16,-3 1-43-16,-1-1-35 0,-1 0-75 16,-3 0-99-16,2 1-127 0,-2 0-492 15</inkml:trace>
  <inkml:trace contextRef="#ctx0" brushRef="#br0" timeOffset="201073">28040 15076 1511 0,'0'0'539'0,"0"0"-98"16,0 0-67-16,0 0-22 0,0 0-126 15,0 0-127-15,0 0-80 0,0 0-18 16,0 0 15-16,-81-17 3 0,58 19 12 16,3 2-15-16,1 2-3 0,1 0-11 0,5 1-2 15,-2 0-16-15,7 3 0 16,0 0-15-16,5 0 18 0,0 2-34 0,3 0 18 16,0 2 16-16,6-1-6 0,5-1 3 15,0 0 4-15,1-1 9 0,1-2-16 0,2 0 16 16,-2-5-10-16,0 0-22 0,0-3 35 15,2-1 0-15,-4 0 10 0,4-2-9 16,0-4-2-16,-3-2 2 0,2-1 2 16,-3 0 42-16,-3-1-7 0,-1-1-3 15,1 1 35-15,-3 0-42 0,1-1 77 16,-1 2-20-16,-2 0 3 0,2 3-22 16,-4 1 34-16,2 1-58 0,-3 2 1 15,0 1-18-15,0 1-25 0,0 0-75 16,3 0-35-16,-1 0-25 0,2 3-7 15,3 3 123-15,2 0 17 0,-1 3 0 16,1-2-27-16,0 1 10 0,1-3 17 16,-1 0 0-16,-1 0-17 0,2-1-38 0,2-1-73 15,0-2-81-15,0 2-83 0,1-2-106 16,2-1-124-16,-4 0-26 0,0 0-65 16,6-1-206-16</inkml:trace>
  <inkml:trace contextRef="#ctx0" brushRef="#br0" timeOffset="201724.31">28634 14873 1089 0,'0'0'537'0,"0"0"-95"0,0 0-57 15,0 0-24-15,0 0-120 0,0 0-30 16,0 0-58-16,0 0-70 0,0 0-61 16,0 0-22-16,0 0-27 0,-55-41-33 15,36 39 19-15,0 2 39 0,-2 0-14 16,0 0 15-16,3 2 0 0,-1 0-1 15,6 1 1-15,-2 1-11 0,1-1 9 16,0 3-13-16,3 0-16 0,0 0 9 16,2 2 4-16,3 0-22 0,1-2 9 15,4 2-13-15,1 0 13 0,0 0 30 16,0-2 0-16,0-1-30 0,4-1 29 16,1 0 3-16,0 0 18 0,2-2-18 0,1 3 0 15,3 0 16-15,4-2-16 0,1 2 0 16,2 1-1-16,7-1 1 0,-3-1-2 15,3-1 2-15,-2 0 0 0,0 0 86 16,-1-3 10-16,-2 1-23 0,0 0-29 16,-1 2-40-16,1 1-4 0,0 0 0 15,-1 6-1-15,-3-1-50 0,-4 2 16 0,-4 1 4 16,-1 1 31-16,-4 1 143 0,-1-1-51 16,-2 0-25-16,0-2-1 0,0 0-12 15,-5-4-16-15,-5 1 37 0,0-2 7 16,-4 1-3-16,-3-3-6 0,-3 1-5 15,-2-2-27-15,-1 0-19 0,0 0-7 16,-2-2-2-16,3-1-12 0,-2 0 11 16,2 0 4-16,1-2-16 0,3-4-3 0,4 0-78 15,3-2-45-15,3 2-47 0,2-2-35 16,1 3-81-16,4-1-97 0,1 2-68 16,1-2-77-16,7 1-498 0,1 3 259 15</inkml:trace>
  <inkml:trace contextRef="#ctx0" brushRef="#br0" timeOffset="202090.09">28823 14976 365 0,'0'0'1001'0,"0"0"-468"0,0 0-69 16,0 0-84-16,0 0 12 0,0 0-111 16,0 0-138-16,0 0-64 0,0 0-22 0,0 0-22 15,0-13-32-15,0 13-3 0,0 0-51 16,-3 3-44-16,1 4 95 0,2 2 24 15,0 3-24-15,0 1 0 0,2 0 0 16,3-2 0-16,6 1 0 0,3-1 7 16,2 0 5-16,3-3 26 0,3-1-35 15,0 0 28-15,1-5-31 0,0 0-1 16,2 0 1-16,-3-2 25 0,1 0-3 0,-2-2 7 16,0-4 12-16,-3-2 15 0,-1 0 32 15,-1-4-9-15,-3-2-9 16,-3 0-14-16,-2-3-10 0,-6 3-2 0,-2 0 28 15,0 0-23-15,-4 2-2 0,-8 2-47 16,-6-1-1-16,-4 4 0 0,-3 0 0 16,-5 2-24-16,1 2 6 0,2 2-6 15,0 1-12-15,2 0 0 0,2 0-29 0,4 2-178 16,2 2-59-16,6 2-84 0,3 0-139 16,3 0-101-16,5 0-71 0,0-1-276 15</inkml:trace>
  <inkml:trace contextRef="#ctx0" brushRef="#br0" timeOffset="202420.26">29203 14969 473 0,'0'0'1519'0,"0"0"-1007"0,0 0-93 16,0 0-42-16,0 0-97 0,0 0-65 15,0 0-68-15,0 0-81 0,0 0-66 16,0 0-53-16,0 0-51 0,10-3-31 15,-7 9 129-15,1 6 6 0,1 1 122 16,1 2-27-16,-4 0-26 0,4 2-2 16,-2 0-5-16,-2-2-9 0,1 0-3 0,-3 0-31 15,0-2 6-15,0 0-25 16,0-2 0-16,0 1-1 0,0-4 0 0,0 2-15 16,0-3 13-16,4 1-10 0,3 0 13 15,4-2 3-15,1 1 10 0,4-2 3 16,1-1-13-16,0-3 9 0,3 0-12 15,-2 1-1-15,-2-2-99 0,1 0-21 16,-4 0-43-16,2 0-51 0,-4-3-92 16,-3-1-71-16,0-1-56 0,-4-1-262 15,-1 0-756-15</inkml:trace>
  <inkml:trace contextRef="#ctx0" brushRef="#br0" timeOffset="202656.28">29394 15113 942 0,'0'0'1287'0,"0"0"-751"15,0 0-93-15,0 0-11 0,0 0-120 16,0 0-133-16,0 0-95 0,0 0-34 16,0 0-50-16,0 0-9 0,1-7-19 15,1 12 28-15,1 3 28 0,-1 3 34 16,-1 1-18-16,1 2-4 0,-1 2-15 16,2-1-23-16,0 2 0 0,0-2 20 15,0 2-22-15,-2-2-4 0,2 1 3 16,0-1-26-16,0-2-11 0,0 0-8 15,-3-3-38-15,0-1 9 0,0-1-37 16,0-3-77-16,0-1-92 0,0 0-155 16,1-1-194-16,2-1-514 0</inkml:trace>
  <inkml:trace contextRef="#ctx0" brushRef="#br0" timeOffset="202982.27">29782 15192 267 0,'0'0'1335'0,"0"0"-935"16,0 0-241-16,0 0-7 0,0 0 10 16,0 0-56-16,0 0-48 0,0 0-16 15,0 0-42-15,0 0 16 0,0 0-16 16,6-15 0-16,-1 13 2 0,0 1-2 0,-1 0 20 15,-1 0 63-15,0 1-12 0,-3-2 99 16,3 2 6-16,-3 0 12 0,0-1 0 16,2 0-21-16,-1-2-22 0,1 1-101 15,-2 0 22-15,1 1-42 0,1 0-24 16,-2-1 0-16,0 2-29 0,0 0-99 16,0 0-90-16,-3 0 0 0,-2 0-152 0,-1 0-206 15,1 0-245-15,-7 0-752 0,38 8 1465 16</inkml:trace>
  <inkml:trace contextRef="#ctx0" brushRef="#br0" timeOffset="205299.73">29840 15132 1017 0,'0'0'619'16,"0"0"-191"-16,0 0-113 0,0 0-76 15,0 0-101-15,0 0-86 0,0 0-29 16,0 0-23-16,0 0-54 0,0 0-4 15,-12 12 22-15,7-6 35 0,2-1-34 16,2 0-14-16,-2 0 17 0,3-1 8 16,0 0 24-16,0 0 4 0,3-1 22 15,2-1 3-15,4-1 22 0,1-1-51 0,0 0-35 16,1 0 9-16,0-3 13 16,-3-2 13-16,-1 0 3 0,-4-2 59 0,2 1-59 15,-4 0 58-15,-1-1 23 0,0 1 57 16,0 1-9-16,0-1 21 0,0 3-51 15,-4-1-6-15,-1 0-80 0,-4 1-16 16,0 1-4-16,-1 0-21 0,-3 2-4 16,1 0 4-16,-1 0-4 0,3 2-3 0,0 2 10 15,3 0 21-15,-2 1-21 0,3-2-7 16,4 2-3-16,-1-3 29 0,3 2-39 16,0-1 20-16,0-1-23 0,0-1-58 15,0 0-6-15,1 1 29 0,3-2 38 16,1 0 39-16,-2 0-10 0,0 0 26 15,1-2 32-15,-4 0 38 0,0-2-83 16,0 1-6-16,-4 0-58 0,1 2-78 0,-2-1-52 16,2 1-55-16,3 1-105 15,0 0-251-15,2 0-604 0,1 18 1172 0</inkml:trace>
  <inkml:trace contextRef="#ctx0" brushRef="#br0" timeOffset="205699.37">30388 14830 1929 0,'0'0'593'15,"0"0"-245"-15,0 0 24 0,0 0-54 0,0 0-135 16,0 0-101-16,0 0-57 0,0 0-23 16,0 0-2-16,0 0 2 0,8 14 100 15,-5 1 21-15,-3 2-10 0,3 1-39 16,-1 2-2-16,1 0-26 0,-2 4-5 15,2-1-22-15,2 1-19 0,0 0-21 16,4-1 18-16,-2-3-22 0,3-1 0 16,-3-3-9-16,0-2-44 0,1-2-19 15,-2-3-47-15,2-3-70 0,1 0-163 16,2-3-269-16,0-1-571 0</inkml:trace>
  <inkml:trace contextRef="#ctx0" brushRef="#br0" timeOffset="206112.87">30688 14836 2073 0,'0'0'492'0,"0"0"-299"16,0 0 68-16,0 0 100 0,0 0-73 15,0 0-108-15,26-71-89 0,-12 62-41 16,3 1-40-16,6 3-10 0,5 2-25 15,3 3-10-15,2 0 7 0,1 4-10 16,-3 6 4-16,-3 2 15 0,-2 4-6 16,-6 3 9-16,-4 2-3 0,-5 1 19 15,-2 4 104-15,-6 0-44 0,-3 0-20 16,-2-2-5-16,-8-1-23 0,-4 1 17 0,-3-4 6 16,-4 2 6-16,-2-3-29 0,0-1 10 15,4-1-11-15,1-1-11 0,5-3-3 16,1-4 1-16,6 0-10 0,1-3 10 15,5-4 1-15,-2-1 1 0,2-1 17 16,0 0 24-16,0 0 6 0,5 0 18 16,6-3 40-16,11-5-86 0,6 0-19 15,7 1-15-15,1-1 11 0,4 2-11 0,-1-1 13 16,0 0-20-16,-3 3 0 0,-5 0-30 16,-5 0-73-16,-3-2-29 0,-6 3-60 15,0-2-137-15,-2-2-134 0,-1 0-128 16,-5 1-211-16,3-3-648 0</inkml:trace>
  <inkml:trace contextRef="#ctx0" brushRef="#br0" timeOffset="206489.05">31412 14705 2188 0,'0'0'446'0,"0"0"-182"16,0 0 162-16,0 0-103 0,0 0-89 15,0 0-81-15,0 0-33 0,0 0-42 16,0 0-69-16,0 0-9 0,11-24-81 15,-11 32-51-15,3 5 132 0,-2 6 58 16,3 5 16-16,0 5-17 0,1 2-4 16,2 0-38-16,0 1 16 0,2-2 3 15,-1 0-34-15,-2-3 0 0,3-1 0 16,-1-3-2-16,1-4-26 0,-2-2-18 16,1-3-26-16,0-2-65 0,-1-5-40 15,-1 0-69-15,0-3-100 0,2-4-205 0,-2 0-248 16,3 0-744-16</inkml:trace>
  <inkml:trace contextRef="#ctx0" brushRef="#br0" timeOffset="206761.77">31812 14697 2443 0,'0'0'651'0,"0"0"-361"0,0 0 100 15,0 0 49-15,0 0-116 0,0 0-107 16,0 0-90-16,0 0-53 0,0 0-58 15,0 0-15-15,0 0-36 0,14-35-41 16,-12 45-37-16,0 5 111 0,2 5 3 16,1 3 13-16,1 3-12 0,2 1 0 15,2 1 0-15,2 2 10 0,-2 1 1 16,4-1-9-16,-3-1 25 0,-3-1-16 16,2-2-12-16,-3-4-2 0,-2-2-47 15,-1-2-25-15,-2-2-6 0,-1-4-19 0,-1-2-40 16,0-3-79-16,0-2-74 0,0-2-122 15,0-1-197-15,-6-1-213 0,2-1-395 16</inkml:trace>
  <inkml:trace contextRef="#ctx0" brushRef="#br0" timeOffset="206934.39">31665 14969 1793 0,'0'0'399'15,"0"0"-315"-15,0 0-26 0,86-33 117 16,-56 27-92-16,1 3-83 0,0 2-23 16,1 1-10-16,0 0 33 0,-1 4 0 15,-2 0-113-15,-1 0-263 0,-8 1-381 16</inkml:trace>
  <inkml:trace contextRef="#ctx0" brushRef="#br0" timeOffset="207288.51">32049 14982 1433 0,'0'0'805'0,"0"0"-536"0,0 0-56 15,0 0 143-15,0 0-151 0,0 0-132 16,0 0-60-16,0 0-13 0,81-30 0 16,-64 30-13-16,-4 5-6 0,2 2-19 15,-5 2-4-15,-3 2 20 0,-2 2 22 16,-2 1 151-16,-3 1-36 0,0 2-14 15,-3-2-31-15,-5 0-4 0,-1 0-16 16,-5-1-3-16,3-1-9 0,-5-1 0 16,1 0-16-16,1 0-22 0,2-3 0 15,7-1-22-15,0-3-9 0,2-3 2 0,3 0 8 16,0-1 21-16,0-1 35 0,0 0 28 16,9 0 69-16,5-3-16 0,5 0-69 15,6-3-47-15,-2 1 3 0,2 1 9 16,-1-1-12-16,2 0-13 0,0 0-3 0,2-1 1 15,-3 0-4-15,-3 0-110 16,-2 0-34-16,-3-3-36 0,-4 1-115 0,-1-4-166 16,-1 0-295-16,-4 4-428 0</inkml:trace>
  <inkml:trace contextRef="#ctx0" brushRef="#br0" timeOffset="207682.15">32440 14712 798 0,'0'0'1461'0,"0"0"-1063"0,0 0-64 15,0 0 59-15,0 0-54 0,0 0-172 0,0 0-118 16,0 0-49-16,0 0-50 16,0 0-22-16,0 0 44 0,-15 3 28 15,13 5 0-15,-1 5 16 0,3 2-16 0,0 0 44 16,0 3-28-16,7 0 12 0,2 2-12 15,3-1 19-15,2 1-34 0,3-2 2 16,-1 0 11-16,5-2-13 0,1-4 1 16,1-4 11-16,1-1 3 0,1-4 9 15,-1-2 10-15,0-1-10 0,2-1 13 0,-3-8 49 16,-1 1 47-16,-3-4-10 0,0-2-16 16,-4-4-6-16,-3-2-1 0,-6-1 10 15,-1-1 8-15,-5-2 0 0,0 4-30 16,-8 1-4-16,0 2-43 0,-7 1-42 15,-2 4-12-15,-5 1-18 0,-4 5-28 16,-2 2 0-16,-6 3 19 0,-2 1-4 16,-3 0-15-16,-1 5-77 0,0 3-141 15,-1 1-177-15,-2 2-326 0,13-3-732 16,-12 3-375-16</inkml:trace>
  <inkml:trace contextRef="#ctx0" brushRef="#br0" timeOffset="209674.87">27005 15886 163 0,'0'0'261'0,"0"0"124"0,0 0-7 15,0 0 15-15,0 0 14 0,0 0-35 16,0 0-23-16,0 0-69 0,0 0-59 15,0-11-40-15,0 11-25 0,0 0-23 16,0 0-26-16,0 0-19 0,0 0-46 16,0 1-42-16,-9 6 0 0,-2 5 30 15,-3 4 35-15,-3 3-7 0,-1 2-27 16,-1 3-12-16,5-1-4 0,-2 1 1 0,4 1 3 16,3 1 15-16,1-2-15 15,5 2 6-15,3-2-25 0,0 1-2 0,9-1-14 0,8-2-3 16,2 1 17-16,6-2-1 0,4-3 0 15,-1-1-9-15,4-2 9 0,0-4-9 16,-1 0 0-16,0-2-41 0,-2-4-111 16,-2 0-69-16,-3-2-119 0,-1-2-144 15,-2-1-208-15,-3 0-495 0</inkml:trace>
  <inkml:trace contextRef="#ctx0" brushRef="#br0" timeOffset="210304.55">27409 16065 2138 0,'0'0'637'15,"0"0"-262"-15,0 0 20 0,0 0-60 16,0 0-84-16,0 0-129 0,0 0-113 16,0 0-9-16,0 0-18 0,0 0-20 0,-2-4 38 15,4 16 34-15,-1 1 29 0,1 1-32 16,-1 2 21-16,-1-1-27 0,0 1-9 15,0 1 4-15,0-2-20 0,-3 0-3 16,0-3-9-16,0 0-4 0,1-2-5 16,2-2-17-16,-3-3-14 0,3-1-1 15,-3-1-6-15,3-3 9 0,0 0 50 16,0 0 65-16,0-3 19 0,0-5-65 16,0-2-19-16,0-3 0 0,1-2 15 15,4-2 20-15,0-1 20 0,3 0-33 16,0 0 28-16,2 1-7 0,-2 1 22 15,0 5-31-15,2 1-13 0,-3 4 1 16,-1 0-22-16,2 3-2 0,-3 3-32 16,7 0-16-16,2 0-8 0,3 7 21 0,2 1-10 15,1 2 7-15,-2 0 3 0,-5 2 21 16,-2 0-8-16,-2-2 5 0,-2 0 0 16,-3-1 16-16,-1-1 3 0,0-2 0 15,-1-2 2-15,-2 0-2 0,0-3 2 0,0 1 26 16,0-2 9-16,0 0 19 0,0 0 12 15,0 0 7-15,0-7 14 0,0 0-89 16,0-5-2-16,0 0-29 0,4 0 13 16,-1 0 15-16,2 2 3 0,1-1 3 15,-1 2 0-15,3 0 9 0,2 0-12 16,3 0 1-16,6 0-1 0,1 2-25 16,3 0 13-16,0 2 0 0,0 2-13 15,-4 3-18-15,1 0-4 0,-4 5-2 0,1 6 15 16,2 2 6-16,-4 2 9 0,0 2-9 15,-6-2 22-15,-5 0 6 0,-4 1 22 16,0 0-19-16,-1-2-3 0,-8 0-41 16,-1-1-30-16,0 0-51 0,-2-2-61 15,0-1-259-15,2 0-295 0,2-4-571 16</inkml:trace>
  <inkml:trace contextRef="#ctx0" brushRef="#br0" timeOffset="210644.84">28057 16136 1661 0,'0'0'752'0,"0"0"-387"16,0 0 1-16,0 0 32 0,0 0 24 0,0 0-99 16,0 0-118-16,0 0-94 0,0 0-46 15,0 0-22-15,0 0-22 0,14-24-21 16,-14 24-17-16,0 3-29 0,0 4 21 16,-3 0 22-16,3 4 1 0,0 1-20 15,1 1 19-15,10 1 0 0,2 1 3 16,6-1 2-16,3-4 11 0,1-1-1 15,1-3-11-15,-1-2-1 0,-4-4 0 16,1 0-16-16,-3 0 16 0,-3-6 20 0,-3-3 14 16,2-1 0-16,-6-3 3 0,-1-3 6 15,-4-1 9-15,-2-3 9 0,-3-3-39 16,-8 1-1-16,-6 0 0 0,-2 2 1 16,-7 5-22-16,-1 5-1 0,-3 3-14 15,0 5 2-15,-2 2-2 0,2 0-6 16,4 4-22-16,1 4-105 0,6-1-43 0,-1 2-41 15,7 0-81-15,0 2-160 0,8 0-246 16,0-2-384-16,5 2-220 0</inkml:trace>
  <inkml:trace contextRef="#ctx0" brushRef="#br0" timeOffset="211120.89">28344 16065 1289 0,'0'0'796'0,"0"0"-330"0,0 0-108 16,0 0 42-16,0 0-32 0,0 0-220 15,0 0-72-15,0 0-11 0,0 0-8 16,0 0-25-16,0 0-19 0,12-14-13 16,-10 20 59-16,3 2 69 0,-1 3-16 15,2 1-28-15,-2 1-26 0,0-1-14 0,-1 2-4 16,0-1-25-16,-1-1-14 0,-1-1-1 15,-1-2-2-15,2-3-1 0,-2-1 0 16,1-4-8-16,-1 1 11 0,0-2 18 16,2 0 22-16,1 0-3 0,2-3 0 15,4-3-3-15,-1-3-22 0,1-3 7 16,-1-1-1-16,1-1-6 0,-3-2 13 16,1 0-13-16,1 0 7 0,0 1 2 15,-1 0 0-15,2 2-2 0,-1 1-17 16,-2 5 19-16,-1 1 4 0,-2 4-23 0,-2 0-2 15,1 1-14-15,-1 1-41 0,2 0-40 16,4 4-9-16,2 4 85 16,2 1 18-16,2 2 1 0,3 1 0 0,-1 1 0 0,0-1-2 15,1 2-22-15,2-1 21 16,-4-2-22-16,3-1 6 0,-1-2 4 0,1 0 0 16,1-4 2-16,-4-2-55 15,2-2-68-15,-3 0-66 0,-1-1-78 0,0-5-178 16,2-3-179-16,-2 2-181 0,-2-1-645 15</inkml:trace>
  <inkml:trace contextRef="#ctx0" brushRef="#br0" timeOffset="211425.6">28890 16031 718 0,'0'0'1159'0,"0"0"-588"0,0 0-117 15,0 0-57-15,0 0-25 0,0 0-124 0,0 0-55 16,0 0-47-16,0 0-31 16,0 0-6-16,2-26-29 0,-2 26-25 0,0 0-55 15,0 2-15-15,0 3 15 16,0 4 14-16,0 1-12 0,0 2-1 0,0 1 0 15,6 1-1-15,3 3-1 0,3 0-2 16,4-2 0-16,1 0 0 0,0-2 1 0,2-2-10 16,1-4 12-16,2-3 1 0,-2-3 27 15,0-1-4-15,0 0-5 16,-1-5 8-16,-1-2 7 0,-4-4-6 0,0 0 3 16,-5-2 12-16,-2-1 12 0,-2-2 70 15,-4-1 34-15,-1 0-46 0,-6 1-68 16,-7-2-23-16,-7 2-22 0,-3 4-2 15,-8 0-29-15,-3 6 10 0,-5 3-16 16,0 3-11-16,3 0-47 0,-1 8-116 16,5 3-96-16,2 2-140 0,5 1-275 15,5-3-713-15,-6 3-559 0</inkml:trace>
  <inkml:trace contextRef="#ctx0" brushRef="#br0" timeOffset="213955">29661 15951 3 0,'0'0'522'0,"0"0"-157"15,0 0-81-15,0 0-37 0,0 0 17 16,0 0-31-16,81-25-51 0,-74 22-4 16,1 0 0-16,-5 1 19 0,-1 1 22 15,0-2-39-15,-2 2-14 0,0 0 38 0,0 1 12 16,-2-1-46-16,-5-1-170 0,-3 1-3 15,-6 1-60-15,-1-2 10 0,-5 2 39 16,-1 0 14-16,3 3 0 0,-2 2-19 16,2 0 3-16,3 2 4 0,-2-1 12 15,5 0 2-15,-1 3-2 0,2-3-31 16,3 2 9-16,2-2 3 0,2 2-10 0,1 0 10 16,3-2-29-16,-1-1 26 0,3 0 9 15,0-1-6-15,0 0 0 0,0-2-33 16,3 2 52-16,5 0 35 0,5 0 4 15,6 1 5-15,5-2-25 0,4 1-3 16,3 1-13-16,3-2-3 0,0 3-2 16,-1-1 2-16,-1 0 18 0,-3 0 17 15,-5 2-10-15,-1-2-9 0,-7 1-16 16,-1 0 0-16,-5 0 3 0,-1-1 38 16,-4 3 86-16,-2-2-36 0,-3 3 10 0,0 1-54 15,-5 1-3-15,-9 0 4 0,-4 1-5 16,-7 0 1-16,-1-2-4 0,-3-2-24 15,3-1 3-15,3-2-1 0,3 1-15 16,4-4-1-16,1-1-2 0,2-1 0 16,2 0-1-16,2-2-25 0,-2-3-27 0,5-1-47 15,1 0-74-15,1 0-55 16,4-1-44-16,0 1-175 0,5-2-89 0,5 2-255 16,1 1-497-16</inkml:trace>
  <inkml:trace contextRef="#ctx0" brushRef="#br0" timeOffset="214302.43">29963 16066 1328 0,'0'0'767'0,"0"0"-285"0,0 0-35 15,0 0-86-15,0 0-66 0,0 0-18 16,0 0-16-16,0 0-47 0,0 0-63 16,0 0-61-16,0 0-53 0,2-3-37 15,-2 3-18-15,3 5-25 0,3 2 43 16,3 4 19-16,1 1-10 0,1 2-8 15,2 1-1-15,2-1 0 0,0-1-3 0,4-1 0 16,1-1 1-16,0-1-14 16,2-3-11-16,0-2-17 0,-1-3-2 0,-5-1 12 15,2-1 22-15,-4 0 12 0,0-5 2 16,2-1 19-16,-1-3 7 0,-4-1 9 16,2-2 6-16,-3-2 28 0,-4-4 0 15,-1-1-34-15,-5-2 34 0,0-1-23 16,0-1-14-16,0 1-24 0,-8 2-10 15,2 0-2-15,2 6-31 0,-1 5-56 16,-1 2-16-16,1 4-58 0,1 0-106 0,0 2-107 16,-2 1-171-16,0 0-152 15,2 1-280-15,2 1-268 0</inkml:trace>
  <inkml:trace contextRef="#ctx0" brushRef="#br0" timeOffset="214570.08">30467 15846 2070 0,'0'0'643'0,"0"0"-222"16,0 0-19-16,0 0 14 0,0 0-81 15,0 0-81-15,0 0-84 0,0 0-72 16,0 0-43-16,0 0-42 0,0 0-13 16,22-26-28-16,-19 36 19 0,2 3 9 15,-2 5 21-15,3 2-18 0,0 0 22 16,-4 2-23-16,4 3-3 0,-1-1 1 0,1 2-28 15,2-2-12-15,-1 1 19 0,0-1-37 16,2-2-13-16,1 0-3 0,-3-4 6 16,1-4-65-16,-2-2-44 0,-4-5-40 15,2-1-104-15,-1-4-178 0,-1-2-231 16,1 0-623-16</inkml:trace>
  <inkml:trace contextRef="#ctx0" brushRef="#br0" timeOffset="-214625.16">30806 15747 2199 0,'0'0'687'15,"0"0"-287"-15,0 0 19 0,0 0 6 0,0 0-67 16,0 0-99-16,0 0-100 0,0 0-73 16,0 0-59-16,0 0-27 0,-3-34-55 15,3 34-46-15,0 7-28 0,3 4 40 16,1 6 89-16,3 6 40 0,-1 3 3 15,0 2 34-15,0 2-31 0,-2-1-9 16,1 2-25-16,-2 1 0 0,-1-4-12 16,1 0-1-16,0-2-2 0,0-3 0 15,-1-1-12-15,1-2 12 0,0-3-25 0,-1-3 1 16,-1-3 8-16,1-5-21 0,-2-2-21 16,0-2-50-16,0 0-53 0,0-2-53 15,0 0-47-15,0 0-76 0,0 0-253 16,0-3-406-16,0 1-592 0</inkml:trace>
  <inkml:trace contextRef="#ctx0" brushRef="#br0" timeOffset="-214226.7">30824 16052 1708 0,'0'0'539'0,"0"0"-128"0,0 0-6 0,0 0-48 15,0 0-129-15,0 0-82 16,0 0 5-16,0 0 0 0,0 0-45 0,0 0-59 15,0 0-34-15,0-2-13 0,0 8 0 16,0 6 31-16,3 3 53 0,3 4-13 16,-2 4-18-16,6 3-7 0,-2 0-6 15,0 2-6-15,4-1-12 0,-4-1-3 16,3-3-16-16,-3 0 9 0,-1-4 25 16,-2 1-37-16,-2-5 0 0,-3-2-28 0,1-4-18 15,-1-1 9-15,0-4-6 16,0-1-25-16,0-3-53 0,0 0-38 15,0 0-29-15,0 0-45 0,-1-3-86 16,-2-6-240-16,0 1-509 0,-2-9-551 0</inkml:trace>
  <inkml:trace contextRef="#ctx0" brushRef="#br0" timeOffset="-213972.51">30832 16025 1656 0,'0'0'578'0,"0"0"-242"0,0 0-10 16,0 0 20-16,0 0-50 0,0 0-107 15,18-64-59-15,-5 53-68 0,7 2-40 16,3-1-21-16,4 1 1 0,1 2 19 16,0 4-21-16,1 0-9 0,-4 3-7 15,0 2-34-15,-1 5-13 0,0 5 35 16,-1 1 6-16,-6 2-13 0,-3 0 7 16,-8 2 28-16,-6 0 6 0,-1 1 98 15,-12 0-41-15,-7 0-22 0,-6 1 12 16,-2-1-12-16,-2-1-14 0,2-2-27 0,-1-2-41 15,4 0-21-15,0-3-102 0,7 0-124 16,2-4-235-16,1-1-187 0,7-2-439 16</inkml:trace>
  <inkml:trace contextRef="#ctx0" brushRef="#br0" timeOffset="-213228.96">31153 15727 2055 0,'0'0'711'0,"0"0"-316"15,0 0-51-15,0 0 54 0,0 0-75 16,0 0-100-16,0 0-62 0,0 0-92 16,0 0-69-16,0 0-68 0,0 0-80 15,14-11 24-15,-5 29 124 0,2 5 124 0,0 4-38 16,-3 1-12-16,2 2-46 0,-2-2 18 15,-3 1-15-15,0-3-6 0,-1-1-25 16,-1-2-1-16,-1-1-2 0,1-2 1 0,0-2-11 16,-1-4-5-16,1-2-1 0,-2-2 1 15,4-3 0-15,-5-3-10 16,3-1 3-16,-1-2 25 0,1-1 31 0,7 0 9 16,2-4-29-16,2-5-11 0,5-1 0 15,-2-3 2-15,-2 0 17 0,-4 0-16 16,2 0-1-16,-4 1 22 0,-2 0-23 15,3 2 1-15,-3-2-1 0,-1 3 35 16,0 3-14-16,-2 1 6 0,0 0-16 16,-4 4-12-16,3 1-26 0,-3 0-51 15,3 0-33-15,2 6-17 0,0 2 97 0,1 3 29 16,3 0-10-16,-2 1-2 0,-1 0 10 16,0-4 0-16,3 2 3 0,-1-3 2 15,3 1-2-15,4 0-52 0,1-3-38 16,2-1-63-16,1-1-73 0,3-2-49 15,-1-1-4-15,1 0 53 0,3-7 59 16,-2-2 19-16,1-3 97 0,-4 0 51 0,-3-4 31 16,-1 2 49-16,-6 0 138 0,-5 3-23 15,-5 4 94-15,0 2-61 0,-2-1-90 16,-6 1-78-16,-5 2-12 0,-5-2-20 16,-3 2-26-16,-2 1 1 0,2 2-2 15,1 0-1-15,5 0-12 0,2 5-1 0,2 0 0 16,3 1-16-16,2 2-5 0,2-2 12 15,1 0 6-15,1 1-3 0,2-3 17 16,0 0-26-16,2 0-25 0,2 0 27 16,4 0 1-16,1-1 0 0,2 0 11 15,0-1 14-15,3 0 2 0,4-1 27 16,1-1-29-16,1 0-3 0,-1 0 0 16,-2 0-25-16,0 0 27 0,-1 0-15 15,-4 0-9-15,0 0 23 0,-3-1-14 16,-2-1 13-16,-1 2-73 0,1 0-101 0,-3 0-75 15,2-1-162-15,-1-2-229 0,-1 2-450 16</inkml:trace>
  <inkml:trace contextRef="#ctx0" brushRef="#br0" timeOffset="-212974.34">31930 15608 1812 0,'0'0'1049'15,"0"0"-674"-15,0 0-69 0,0 0 79 16,0 0 16-16,0 0-86 0,0 0-103 16,0 0-120-16,0 0-92 0,0 0-67 15,0 0-75-15,7-30-20 0,-3 47 162 16,4 5 46-16,0 4 10 0,1 1-13 16,1 2 9-16,1 1 10 0,-1 1-61 15,-1 0 19-15,2 0-20 0,-2-1-3 16,-1 0-34-16,-6-3-12 0,1-3-22 15,-1-2-49-15,-2-2-34 0,0-4-89 0,-5-3-96 0,0-4-127 16,-3-2-500-16,5-4-304 16</inkml:trace>
  <inkml:trace contextRef="#ctx0" brushRef="#br0" timeOffset="-212607.78">32118 15941 1611 0,'0'0'720'0,"0"0"-335"16,0 0-135-16,0 0 38 0,0 0-74 15,0 0-106-15,0 0-45 0,0 0-38 16,0 0 26-16,0 0-51 0,51-22-20 16,-40 20 7-16,4-1 13 0,1 1 0 15,-2-2 1-15,5-2 18 0,-1 0-5 0,-1-2-14 16,3-1-25-16,-4-1 21 0,-2 0 1 16,-2-1-54-16,-7 1 57 0,-2 1 3 15,-3 3 15-15,0-1-18 0,-3 2-41 16,-8 0-47-16,-3 1 30 0,-1 0 43 15,-4 2 15-15,3 0 2 0,1 2 0 16,1 0 10-16,3 3 14 0,-1 2 3 16,4 2-26-16,0 0 10 0,5 1-13 0,2 1 0 15,1 1 7-15,0 2-7 0,7 1 12 16,6 1 0-16,5 1-11 0,1 1 17 16,4-2-18-16,-1-1-3 0,4-2-13 15,-2-1 10-15,0-4 4 0,1-2 2 16,-4-3 0-16,0-1 0 0,-1 0-108 15,-3-4-128-15,-1-2-178 0,-1-5-144 16,-4 4-527-16</inkml:trace>
  <inkml:trace contextRef="#ctx0" brushRef="#br0" timeOffset="-212353">32565 15551 264 0,'0'0'2585'0,"0"0"-2057"0,0 0-199 15,0 0 43-15,0 0 8 0,0 0-155 16,0 0-173-16,0 0-52 0,0 0-55 16,91-13 3-16,-63 32-4 0,0 5 4 15,0 6 52-15,0 4-4 0,-2 4 4 16,-3 1 31-16,-4 2 0 0,-7-2 0 16,-8 0 0-16,-4-1-15 0,-8-2-16 15,-8-2-21-15,-6 0 5 0,-5-4-24 16,-4-2-25-16,-2-1 7 0,0-4-107 0,1-3-92 15,4-2-120-15,2-2-235 0,5-5-366 16,6-3-272-16</inkml:trace>
  <inkml:trace contextRef="#ctx0" brushRef="#br0" timeOffset="-209465.38">5751 17519 2 0,'0'0'401'0,"0"0"-78"16,0 0-4-16,0 0-81 0,0 0-75 16,0 0-46-16,0 0-23 0,0 0-6 15,0 0-10-15,0 0-13 0,0 0-13 16,0 0-36-16,0 0-16 0,0 0-45 16,0 0-20-16,0 0 6 0,0 0 59 15,0 0 10-15,0 0 6 0,0 0 7 0,0 0 10 16,0 0 12-16,0 0-12 0,0 0-33 15,0 0 0-15,0 0-43 0,0 0-54 16,0 1-375-16,0 1-140 0,2-1-111 16,-4-5 723-16</inkml:trace>
  <inkml:trace contextRef="#ctx0" brushRef="#br0" timeOffset="-208680.61">5400 17665 925 0,'0'0'596'0,"0"0"-177"15,0 0-127-15,0 0 25 0,0 0-37 16,0 0-36-16,0 0-26 0,0 0-37 0,0 0-38 16,0 0-33-16,0 0-69 0,-29-56-41 15,20 52-19-15,-1 1-6 0,-4-1 25 16,-2 3-22-16,-1-1-41 0,-4 2 15 16,1 0 26-16,-1 3-3 0,-1 2 24 15,0 3-21-15,-1 0 6 0,2 2 0 16,0 1 3-16,1 2-13 0,2 0 26 15,0 2 1-15,1 1 18 0,5-1 0 16,-1 3-16-16,2-1 0 0,4 1 13 0,1 1-19 16,3-1 6-16,0 0 3 0,3 0 20 15,0-1-26-15,0-2 31 0,4 2-28 16,5-1 51-16,4-1-51 0,4 1 39 16,2-2 46-16,0 0-66 0,5-1 35 15,2-1-23-15,3-1 26 0,0-2-7 16,1-1-31-16,0-3 19 0,-2-1-39 0,-4-2 27 15,1-2-26-15,-5 0 7 0,-1 0-7 16,-2-2 10-16,3-6-10 0,-4 0-3 16,1-2-21-16,-2 0-65 0,-3-1-118 15,0 3-46-15,-3-4-97 0,1 3-127 16,-4 0-183-16,-2 3-694 0</inkml:trace>
  <inkml:trace contextRef="#ctx0" brushRef="#br0" timeOffset="-208346.37">5547 17877 1876 0,'0'0'819'0,"0"0"-305"0,0 0-91 16,0 0-90-16,0 0-116 16,0 0-114-16,0 0-97 0,0 0-6 0,0 0-46 15,0 0-23-15,0 4-25 0,-2 2-23 16,-1 1 117-16,2 3 19 0,-2 2-17 15,0-1 9-15,1 2-11 0,1 0-13 16,1 0 13-16,0 1 9 0,0 0 9 16,0 0-18-16,0 1 4 0,6-1-4 15,1-2 3-15,2 1-3 0,4-2 48 16,0-2-47-16,2-1 11 0,3-3 44 16,2-4-52-16,3-1 36 0,2 0-40 15,2 0-15-15,-1-2 12 0,0-2 0 0,-3-1-12 16,-3 2 13-16,-4-2-26 0,0 1-22 15,-3-2-89-15,-5 0-98 0,0 0-143 16,-3-1-217-16,0 0-218 0,-4 0-785 16</inkml:trace>
  <inkml:trace contextRef="#ctx0" brushRef="#br0" timeOffset="-208096.42">5858 17981 1730 0,'0'0'804'0,"0"0"-228"0,0 0-83 16,0 0-121-16,0 0-74 0,0 0-84 15,0 0-103-15,0 0-43 0,0 0-31 16,0 0-37-16,0 0-50 0,-3-1-64 16,3 8-50-16,0 1 96 0,0 5 68 15,3 3 31-15,1 2 31 0,-1 1-40 16,1-1 13-16,1 0-33 0,-4 1 30 16,2-1 11-16,1 0-20 0,-2-1-23 15,2 0 0-15,-1-2-19 0,0 0 19 16,0-4-12-16,1-2-66 0,0-1-49 0,-2-3-63 15,-1-2-61-15,1-2-138 0,1-1-141 16,1 0-115-16,3-6-386 0,2-1-208 16</inkml:trace>
  <inkml:trace contextRef="#ctx0" brushRef="#br0" timeOffset="-207596.99">6159 17772 401 0,'0'0'2068'16,"0"0"-1469"-16,0 0-235 0,0 0 66 15,0 0-66-15,0 0-230 0,0 0-134 16,0 0-19-16,0 0-34 0,0 0-43 16,0 0-23-16,0-2 119 0,-3 19 22 15,0 1 6-15,0 1-3 0,2 3 0 0,-1-1 15 16,2 0 13-16,0 2-15 0,0-3-23 16,0-2 7-16,0-1 15 0,0-3-18 15,0-2-19-15,2-2-2 0,-1-4 2 16,1-2-1-16,-2-1 3 0,0-2 11 15,1-1 49-15,1-1 68 0,1-7 30 0,1-4-98 16,2-3-62-16,0-6-2 0,2-2-47 16,-1-5 34-16,-1-1-10 0,0-5 1 15,1 1-7-15,-1-1-12 0,0 4 24 16,1 4 1-16,-1 2-25 0,2 5 5 16,-4 3 37-16,1 6 1 0,-1 2-1 15,-2 4 14-15,-1 2-13 0,1 2 0 16,-1 0-13-16,-1 0-36 0,6 0-87 15,2 2-54-15,4 8 190 0,5-2 6 16,2 6 25-16,4 0-31 0,0 3 0 0,1 1-3 16,-3 2 3-16,0 2 53 0,-1 0-6 15,-5 0 18-15,1 0-31 0,-3-2-31 16,-3 0 62-16,3 1-62 0,-5-3 31 16,1-1-21-16,-1-2-7 0,1 0-6 15,-3-4 0-15,-2-2 2 0,1-1-2 16,-1-3 0-16,-4-2-12 0,0-2 11 15,0 0-64-15,0-1-19 0,-1 0-84 0,-8-1-260 16,-4-4-240-16,2 1-371 0,-10-5-609 0</inkml:trace>
  <inkml:trace contextRef="#ctx0" brushRef="#br0" timeOffset="-207429.28">6290 17899 1049 0,'0'0'618'0,"0"0"-264"16,0 0-49-16,0 0 2 0,0 0-101 15,0 0-137-15,0 0-69 0,0 0-4 16,84-23-47-16,-51 17 3 0,0 2 22 16,-1 0 0-16,-5 0 0 0,-4-2-19 15,-5 3-323-15,-3-1-248 0,-6 0-384 16</inkml:trace>
  <inkml:trace contextRef="#ctx0" brushRef="#br0" timeOffset="-207168.62">6623 17741 1990 0,'0'0'699'0,"0"0"-339"0,0 0 45 16,0 0 6-16,0 0-59 0,0 0-175 15,0 0-66-15,0 0-40 0,0 0-71 16,0 0-6-16,0 0-115 0,17-29-62 16,-8 40 155-16,0 3 28 0,2 4 78 15,-1 0-56-15,-2 1 24 0,-3 1-5 16,0-2 2-16,0 0-40 0,-2-2 22 15,1 0-13-15,1-1-12 0,-1-1-21 16,-1-2-29-16,0 0-37 0,-1-5-18 16,-1 0-70-16,-1-2-43 0,0-3-50 15,0-2-136-15,0 0-58 0,0 0 61 0,-3-3-202 16,-1-4-22-16,-1-2 25 0</inkml:trace>
  <inkml:trace contextRef="#ctx0" brushRef="#br0" timeOffset="-206960.95">6646 17728 442 0,'0'0'711'0,"0"0"-86"0,0 0-116 0,-1-69-28 16,1 55-150-16,0 4-12 0,0 2-43 16,0 1-97-16,0 0-47 0,4 1-9 15,3 0-85-15,1-3-38 0,4 1-1 16,6-2-49-16,5 1-14 0,3-1 42 16,4 0 19-16,0 1 0 0,-1 2 3 15,0 0-16-15,-2 2 14 0,-5 1-20 16,1 3-3-16,-2 1-28 0,-3 0 28 15,-4 0-38-15,-2 1 0 0,-5 1-13 0,0 3 6 16,-7 2-95-16,0 2-205 0,-3 4-164 16,-5-4-457-16,-14 9-557 0</inkml:trace>
  <inkml:trace contextRef="#ctx0" brushRef="#br0" timeOffset="-206746.31">6764 17733 1062 0,'0'0'485'0,"0"0"-27"0,0 0 128 0,0 0-97 15,0 0-157-15,0 0-133 0,0 0-78 16,0 0-49-16,0 0-50 0,77-27-20 16,-59 25 17-16,-3-1-3 0,1 1-16 15,0 2-1-15,-1 0-15 0,3 0-37 16,-1 0 18-16,-1 0-9 0,1 0 15 16,-2 2-9-16,-1 1-15 0,-2 0-30 15,-3 3-69-15,-3 3-171 0,-4-1-147 16,-2 4-113-16,0-3-109 0,-9 6-533 0</inkml:trace>
  <inkml:trace contextRef="#ctx0" brushRef="#br0" timeOffset="-198826.07">4669 17370 1547 0,'0'0'455'0,"0"0"-325"0,0 0 125 15,0 0 46-15,0 0-83 0,0 0-64 16,0 0-51-16,0 0-17 0,0 0 0 16,-4-8-41-16,4 8-45 0,0 0-19 15,0 1-42-15,0 5-31 0,0 0-43 16,0 7 33-16,0 5 102 0,0 5 217 0,0 7 29 15,0 5-107-15,0 4 4 0,0 2-36 16,0 4-19-16,-3-1 6 0,-3 4-36 16,3 1 4-16,-1 3-21 0,-1 0-13 15,-2 4-7-15,3 0 8 0,1 1 11 16,2-2-12-16,1-3-25 0,0-4 22 16,3-2-4-16,5-5-20 0,-1-4 1 15,0-4 1-15,2-4 11 0,-2-5-13 16,-1-6-2-16,0-5-16 0,-3-4 16 15,0-3 0-15,-2-5-61 0,1-1-72 0,-1 0 49 16,-1-7 0-16,2-2-44 0,-1-4-180 16,3-5-140-16,-1-3-189 0,0 1-467 15</inkml:trace>
  <inkml:trace contextRef="#ctx0" brushRef="#br0" timeOffset="-197462.12">4519 17415 1618 0,'0'0'325'0,"0"0"-257"0,0 0 111 0,0 0 83 15,0 0-65-15,0 0-116 0,0 0-46 16,-13-66 23-16,30 55-29 0,8-1 3 15,9-2 13-15,13 0 58 0,10-1-17 16,10 0 29-16,10 1-51 0,7 2-29 16,4 4 35-16,1 1-6 0,2 2-17 15,-3 1-24-15,-2 3-4 0,-1 0-1 16,-4 1-16-16,3 0 0 0,-2 0 19 0,2 0-20 16,6 0 1-16,12-5 1 0,5-1 16 15,10-1-18-15,2 0 15 0,-2 3-16 16,-6 0 0-16,-11 3-2 0,-12 1 0 15,-11 0-1-15,-9 0-10 0,-7 0 12 16,-8 4-2-16,-7 0-12 0,0-1 15 16,-6-2 13-16,1 0-11 0,2-1 1 15,-1 0-3-15,1-2 16 0,2-3-4 16,-3 0-10-16,-1 0 0 0,-2 0 0 16,-6 1-2-16,-4 1-1 0,-4 1 0 0,-5 1-12 15,0 0 13-15,-1-1-3 0,0 2-10 16,-1 0 12-16,1-1-1 0,3 0 0 15,-2-1 1-15,0 1 0 0,-3 0-1 16,-4 1 0-16,-1 0 0 0,-6 0-10 16,-2 0-1-16,-1 0-3 0,-3 0-3 0,4 0 19 15,-4 0 1-15,2 0 18 0,-2 0-6 16,0 0 3-16,0 0 25 0,0 0 32 16,0 0 18-16,0 0 25 0,0 0 13 15,0 0-6-15,0 0-27 0,0 0-18 16,-2 0-16-16,2 0-12 0,0 1-32 15,-1 2-18-15,-1-1-24 0,1 3-14 16,1 0 20-16,0 5 18 0,-3 0 18 0,2 5 26 16,-4 2-16-16,1 3 21 0,-2 4-9 15,-1 2 0-15,3 4 25 0,-1 1 9 16,-2 2-34-16,4 1 0 0,-1 2-19 16,1 2 4-16,0 1 8 0,0 0-14 15,-1 1-18-15,0-1 17 0,-4-1-18 16,-1 1 12-16,0-2-10 0,-2 2-2 0,3-2-2 15,-5 1 2-15,4-1 2 16,0-1-1-16,3-1 0 0,0-5-1 0,3 1 2 16,1-1-2-16,2 0 0 0,-3-2 1 15,2-1 1-15,-1-2-2 0,0 0 1 16,0-3 1-16,-1-3 1 0,0-1 15 16,2-3-15-16,-2-3 0 0,3 0 9 15,0-3-10-15,0 0 0 0,-1-3 0 16,-1 1 1-16,1-2 10 0,1 2-13 15,0-5 1-15,0 2-1 0,0-1 0 0,0 1 2 16,-2 1-1-16,1-2 0 16,0 2 0-16,-2 0 0 0,0 0 2 15,0 0 21-15,0-2 10 0,-2 3 30 0,0-2 58 16,2-2-58-16,0 1-37 0,0 0-24 16,0 0 12-16,-1 1-14 0,0 0 1 15,-2 0 1-15,-4 0 0 0,3 1 0 0,-4 0 12 16,0 0 4-16,-1 0-4 15,1 0 3-15,-1 0 146 0,4-2-40 0,3-2-73 16,1 0-51-16,-3 1-10 0,0 0-4 16,-6 1 14-16,-7 1 1 0,-5 1 14 15,0 1-3-15,-6 1-10 0,-1-1 1 16,1-1 9-16,-4 1-9 0,0 0 10 16,-4-1-12-16,-4 2 0 0,-3-2-1 15,1 0 0-15,-2 1-1 0,-2-1 1 16,3 2-2-16,-3 1-1 0,0-2 1 0,-2 2-1 15,-2-1-9-15,1 0 10 0,0 1-10 16,6-2-6-16,4-1 3 0,3 0 12 16,6-1-15-16,1 0 16 0,1 0-16 15,-4 1 16-15,-5 3-1 0,-2 0-9 16,-3 0 10-16,-4 4 0 0,-1-2 0 16,1 2-1-16,-3-1 2 0,0-3 1 15,3-1-1-15,3-2-2 0,1-1-21 0,2-4-9 16,1 0 12-16,-3 0 18 0,1 0 1 15,1 0-13-15,-3-3 15 0,-1 1 1 16,0-2-1-16,2 0 2 0,1-1-1 16,0 0 1-16,0 0 1 0,2-1-3 0,3 1 1 15,1 0 2-15,1 1 0 0,3-2 8 16,-1 0-11-16,5 0 0 0,-2 0-1 16,5 0-14-16,-1-1-13 0,5 0-23 15,0 1-16-15,3 1-42 0,7-2-22 16,-1 2-37-16,5 0-80 0,0 0-41 15,5 1-99-15,1 2 102 0,0-1 71 16,3 2 25-16,-1 1-132 0,1 0-150 16,0 0-269-16,0 2-376 0</inkml:trace>
  <inkml:trace contextRef="#ctx0" brushRef="#br0" timeOffset="-193866.9">9343 17651 134 0,'0'0'16'0,"0"0"0"0,0 0-32 0,0 0-30 15</inkml:trace>
  <inkml:trace contextRef="#ctx0" brushRef="#br0" timeOffset="-193232.92">9471 17381 271 0,'0'0'397'0,"0"0"-142"0,0 0 64 0,0 0-39 16,0 0 71-16,0 0-65 0,0 0-8 15,0 0-10-15,0 0-43 0,0 0-103 16,-20-25 12-16,18 25 26 0,-1-1-4 16,0 1-30-16,0 0-47 0,-2 0-25 15,-2 1-16-15,-4 3-35 0,-3 2 10 16,0 3-13-16,-4 3 47 0,2 0-44 0,1 5 6 15,0 1 13-15,-2 3 7 0,1 5 8 16,0 1-2-16,0 2-13 16,1 3 32-16,3 2-35 0,2 1 12 0,4 0 13 15,3 2 6-15,3-1-4 0,0 0-43 16,3-1-2-16,6-1 10 0,1 0-9 0,3 1 14 16,4-2-3-16,3 1-12 0,-1-5-1 15,4-1 2-15,-1 0-2 0,-1-4-14 16,1-1-14-16,2-2-110 0,-3-3-16 15,0-4-50-15,2-3-176 0,-1-3-219 16,-8-4-554-16,9-4-489 0</inkml:trace>
  <inkml:trace contextRef="#ctx0" brushRef="#br0" timeOffset="-189359.56">9933 17592 166 0,'0'0'160'0,"0"0"-20"16,0 0-19-16,0 0-30 0,0 0-35 15,0 0-34-15,0 0 50 0,0 0 13 16,81-27 91-16,-72 23-4 0,2 1-77 16,-1-1-4-16,2 0-10 0,-1 1 20 15,0-2-36-15,0 1 0 0,-2 1 33 16,-2-1 22-16,0 3-39 0,-4-2 33 15,0 3 47-15,-3-1 8 0,0 1 15 0,0 0 2 16,0 0 4-16,0 0-31 0,0 0-41 16,0 0-13-16,0-2-9 0,-6 1-36 15,-1 0-32-15,-3-1-5 0,-3 1-23 0,-2 0-18 16,-5 1 15-16,1 0 2 0,-5 1-11 16,1 4 12-16,-1 4 0 0,-2 2 31 15,2 0-12-15,-2 3 4 0,4 1 18 16,-1 2-16-16,2 1-13 0,3 1-8 15,4 1-4-15,0 2-4 0,4-1-21 16,6 0 25-16,1-1-11 0,3-2 10 16,0 0 0-16,3-1-25 0,7-2 26 15,4-1 29-15,4 0-7 0,3-2-20 16,6-3 29-16,-1-1-18 0,3-2 6 0,4-2-17 16,0-2 0-16,-2-1-2 0,0-1-2 15,-3 0-86-15,-2-1-17 16,-2-2-21-16,-1-1-33 0,0 0-36 0,-4 0-58 15,0-1-89-15,-3-2-140 0,-2 4-314 16</inkml:trace>
  <inkml:trace contextRef="#ctx0" brushRef="#br0" timeOffset="-189100.98">10297 17787 1960 0,'0'0'612'0,"0"0"-274"0,0 0 17 15,0 0-28-15,0 0-137 0,0 0-141 16,0 0-49-16,0 0-3 0,0 0-41 16,0 0 32-16,-2 18 12 0,1-9 40 15,1 1-8-15,0 2 3 0,0 0-32 0,0-1 28 16,0 0-3-16,4 3-25 0,3-3-3 16,0 2 3-16,2-1 9 0,5-1-9 15,-2-2-1-15,3-1 14 0,2-3-16 16,1-1-53-16,-3-2-35 0,2-2-79 15,-1 0-132-15,1 0-142 0,-1-3-110 16,1-2-108-16,-2 1-66 0</inkml:trace>
  <inkml:trace contextRef="#ctx0" brushRef="#br0" timeOffset="-188879.8">10550 17891 916 0,'0'0'1124'0,"0"0"-716"0,0 0-31 16,0 0 75-16,0 0-81 0,0 0-128 15,0 0-72-15,0 0-62 0,0 0-53 16,0 0-56-16,0 0-39 0,-5 7-76 16,5 0 61-16,0 4 54 0,1 0 3 15,2 2-1-15,-2 1 14 0,2 2-16 16,0-2-10-16,0 1 10 0,-2 1 3 16,1-2 8-16,-2-1-11 0,0-1-182 15,0-2-33-15,0-2-128 0,1-3-163 16,2-2-250-16,-1-1-304 0</inkml:trace>
  <inkml:trace contextRef="#ctx0" brushRef="#br0" timeOffset="-188378.93">10944 17625 2240 0,'0'0'597'0,"0"0"-395"15,0 0 25-15,0 0 94 0,0 0-71 16,0 0-250-16,0 0-13 0,0 0-25 15,0 0 38-15,0 0 35 0,-47 33-10 16,39-16 0-16,-1 2 4 0,4-1 2 16,0 1 19-16,2-1-19 0,0-1 7 15,0-2-38-15,2-4 26 0,-2-1-25 16,3-2-1-16,-4-1-24 0,4-5 22 16,0-1-34-16,0-1 36 0,0 0 31 0,0-2 104 15,0-7 43-15,0-4-120 16,0-5-45-16,0-4 27 0,1-4-40 0,8 1-24 15,-2-1 21-15,3 4 0 0,0 3 3 16,0 2 37-16,-1 3 13 0,1-1-50 0,2 3 21 16,-1-1-8-16,4 0 5 0,-2 1 4 15,2 2 12-15,-3 1-3 0,0 0-4 16,2 1-11-16,-1 2-4 0,4 0-10 16,-1-1-2-16,1 3-1 0,-2 3-17 15,1 1-7-15,-5 0-15 0,-1 8-28 16,0 4 3-16,-2 5 41 0,1 4 24 15,-3 4 37-15,2 0-13 0,-3 1-8 16,3 1-13-16,-1-1 52 0,0-1-18 16,0 0-15-16,0-1-19 0,3-2 12 15,-1-3-15-15,-2-1-3 0,1-1 3 16,-1-3-15-16,-2-2-41 0,-2-2-2 0,0-3-35 16,-1-2-34-16,-1-3-25 0,-1-1-90 15,0-1-115-15,-9 0-143 0,-5 0 67 16,-5 0-166-16,2 0-562 0</inkml:trace>
  <inkml:trace contextRef="#ctx0" brushRef="#br0" timeOffset="-188232.68">10928 17740 1372 0,'0'0'550'0,"0"0"-330"0,0 0-87 16,0 0 213-16,0 0-43 0,0 0-114 15,0 0-189-15,0 0-106 0,0 0 29 16,76-21 35-16,-36 18-106 0,-1-1-71 15,-1 1-153-15,0-2-197 0,-10 0-682 16</inkml:trace>
  <inkml:trace contextRef="#ctx0" brushRef="#br0" timeOffset="-188009.63">11432 17589 1990 0,'0'0'554'0,"0"0"-281"0,0 0 112 0,0 0 22 16,0 0-82-16,0 0-177 0,0 0-110 15,0 0-38-15,0 0-44 0,0 0 28 16,0 0 16-16,-10 40 72 0,7-22 0 16,2 2-10-16,1 1-3 0,0 0-46 15,0-1 18-15,0 0-6 0,1 0-10 16,1-1-15-16,-1 1 0 0,-1-2-22 16,0-2-18-16,0 0-6 0,0-4-10 15,-1-1-151-15,-2-5-79 0,0-1-216 16,1-3-182-16,1-2-585 0</inkml:trace>
  <inkml:trace contextRef="#ctx0" brushRef="#br0" timeOffset="-187808.81">11429 17523 745 0,'0'0'1454'0,"0"0"-1234"16,0 0-162-16,0 0 158 0,32-76 99 15,-18 59-152-15,2 3-67 0,1 0-73 16,2 3-4-16,3 0-19 0,-1 4-3 15,1 0-17-15,-2 3 1 0,0 3-10 16,-2 1-34-16,-1 2 8 0,1 6-15 16,-1 1 47-16,-3 3 22 0,-1-2-195 15,-3 2-259-15,-2-3-314 0,-7 4-837 0</inkml:trace>
  <inkml:trace contextRef="#ctx0" brushRef="#br0" timeOffset="-187643.22">11500 17620 1034 0,'0'0'667'0,"0"0"-411"16,0 0 14-16,0 0 82 0,0 0-56 16,0 0-81-16,0 0 12 0,0 0-109 0,0 0-13 15,0 0-39-15,45 11-66 0,-21-12 3 16,3-2 10-16,-3 2-10 0,0-2-3 16,-1 1-31-16,4 0-252 0,-5 0-124 15,-5 0-280-15,2 2-907 0</inkml:trace>
  <inkml:trace contextRef="#ctx0" brushRef="#br0" timeOffset="-185797.89">13209 17580 222 0,'0'0'730'0,"0"0"-232"0,0 0-140 15,0 0-66-15,0 0-4 0,0 0-26 16,0 0-14-16,0 0-68 0,0 0-62 15,0 0-29-15,0 0-22 0,-29-33-25 0,16 33 8 16,-4 0 11-16,0 3-7 16,-2 3 0-16,-4 4-4 0,-1 0 17 0,-4 3 21 15,-2 0-19-15,4 2 0 0,-2 2-50 16,4 1-19-16,1 0-16 0,8 0 14 16,3 1-48-16,6-1 15 0,4 2 1 15,2-4 34-15,5 2 0 0,9-1 19 16,2-1-16-16,5-1 12 0,5-4-13 15,2 0 20-15,3-5-21 0,1-2-1 16,3-2-70-16,2-2-71 0,-2-2-72 16,4-5-86-16,0 1-41 0,-2-2-28 0,-1 2-7 15,-1-3-54-15,-2 1-62 16,0-1-47-16,-2-2-10 0</inkml:trace>
  <inkml:trace contextRef="#ctx0" brushRef="#br0" timeOffset="-185487.87">13667 17667 373 0,'0'0'691'0,"0"0"-11"0,0 0-261 15,0 0-76-15,0 0 8 0,0 0-117 16,0 0-39-16,0 0-35 0,-92-44-43 16,75 44-44-16,2 0-54 0,-2 6-19 15,0 3 0-15,1 2 2 0,3 2-2 16,2 1 0-16,2 1-51 0,3 0 32 16,3-1 19-16,0-1 1 0,3 0 1 15,0-4-2-15,0 0-13 0,0-3-13 16,2-2-91-16,2-1-20 0,2-2 19 15,3-1-1-15,3 0 81 0,0-4 38 16,5-3 29-16,-1-1-10 0,4-2-16 16,-2 1 26-16,0-1-29 0,-2 3 0 15,-1 0 37-15,-4 2 27 0,-1 1-16 0,-4 3 7 16,0 0-52-16,-2 1-3 0,2 0-55 16,1 0-15-16,-1 1 32 0,0 3-17 15,1 1 7-15,-1 2 48 0,1 0 1 16,-3 0 31-16,3 0-8 0,-2-1-24 0,2 0-212 15,3-2-233-15,-4-2-271 0,7 1-728 0</inkml:trace>
  <inkml:trace contextRef="#ctx0" brushRef="#br0" timeOffset="-185155.08">13794 17623 2176 0,'0'0'581'0,"0"0"-314"15,0 0 15-15,0 0 60 0,0 0-96 16,0 0-169-16,0 0-77 0,0 0-7 16,0 0 7-16,0 0 44 0,90-4-9 15,-71 11 7-15,-1 4-22 0,-1 0-20 16,-2 0-12-16,-5 4 9 0,3-1-16 16,-6 0 17-16,-4 0 1 0,0-1-2 0,-3-1-20 15,0-1 7-15,-4-2 16 0,-2-1 3 16,1-1 23-16,2-5-7 0,-2-1 0 15,5-1 31-15,0 0 43 0,0-5 63 16,0-4 17-16,0-5-173 0,0-3 0 16,8-5-25-16,3-2 0 0,3-1-8 15,3 2 14-15,5 2-56 0,1 3 7 16,2 2 3-16,0 3-32 0,3 4-73 16,1 4-62-16,-4 1-145 0,1 3-235 0,-10 1-605 15</inkml:trace>
  <inkml:trace contextRef="#ctx0" brushRef="#br0" timeOffset="-184709.89">14176 17603 1467 0,'0'0'1094'0,"0"0"-750"0,0 0-170 0,0 0 113 15,0 0 21-15,0 0-129 0,0 0-72 16,0 0-72-16,90-61-1 0,-62 61-8 15,3 7-7-15,0 3-3 0,0 3 31 16,-4 0 15-16,-3 3-25 0,-6-1 7 16,-2 0-19-16,-8 1 3 0,-2-1-28 15,-4-2 0-15,-2-1 0 0,-3-2 0 16,-9 0 36-16,-4-1 13 0,-3-2-14 16,1-1-4-16,3-4 3 0,2-2-22 0,8 0 16 15,2-2 52-15,1-5 31 0,2-5-111 16,0-4-28-16,2-3 6 0,6 0-30 15,7 0 24-15,1 2 1 0,4 1-17 16,1 3 20-16,1 2 5 0,3 2-6 16,-1 0 1-16,0 2-1 0,1 1 22 15,-3 2 0-15,-1 3-16 0,-5-1-3 0,1 2 19 16,-6 0-28-16,-2 6-21 0,-1 1 2 16,-1 3 12-16,0 1 16 0,-1 2 1 15,-2 1 8-15,-1-1 13 0,0 1-3 16,-3 0 0-16,4-1 3 0,-4 1 2 15,3-2 20-15,-1-1-21 0,-1 0-1 0,1-4 0 16,-2-2-141-16,0 0-97 0,1-4-177 16,-1-1-274-16,0 0-708 0</inkml:trace>
  <inkml:trace contextRef="#ctx0" brushRef="#br0" timeOffset="-184584.01">14819 17450 2119 0,'0'0'704'0,"0"0"-534"15,0 0-141-15,0 0-16 0,0 0-13 16,0 0-68-16,0 0-153 0,0 0 66 16,0 0-350-16,0 0-584 0</inkml:trace>
  <inkml:trace contextRef="#ctx0" brushRef="#br0" timeOffset="-184035.84">14916 17589 316 0,'0'0'574'0,"0"0"-173"0,0 0 74 15,0 0 57-15,0 0-125 0,0 0-105 16,0 0-49-16,0 0-34 0,0 0-41 16,0 0-71-16,0 0-38 0,95 3-37 15,-72-8-19-15,1-1 5 0,2-2-14 16,1 1 2-16,1-1-6 0,-3-1 0 16,-4 1 0-16,-4 0 2 0,-7 4 51 0,-2-2 32 15,-7 2 19-15,-1 2 14 0,0-1-6 16,-1 2-33-16,-10-1-79 0,-1 0-53 15,-4 2-18-15,-4 0 71 0,2 0 1 16,-1 5-1-16,6 4-34 0,-2 1 9 16,4 2 0-16,3-1 3 0,2 2 10 15,2 1 8-15,2-3 2 0,2-1-10 0,0 2 12 16,2-2 12-16,4 1 7 0,4-1 6 16,0-1 9-16,5 0 13 0,3-1 15 15,3-4-22-15,4 0-3 0,0-2 0 16,2-2-6-16,2-2-3 0,0-4-9 15,-1-3-17-15,-2-1 28 0,-3-3-2 16,-4-1-3-16,-2-2 15 0,-4-2-3 16,0-1-3-16,-3-3-16 0,1 0 7 15,-3 1-25-15,1 2-4 0,-5 5 4 0,1 5 0 16,-4 5 19-16,3 3-1 16,-4 0 1-16,2 1 14 0,0 0-33 0,4 0-9 15,4 5-67-15,6 4 48 0,5 2 25 16,0 3 3-16,3 3-6 0,-6 1 6 15,-1 1 24-15,-2-1 7 0,-3 0 18 16,-1 1-12-16,-3-4-19 0,-5-1-18 0,-3 1 1 16,0-3 30-16,-7 2 5 0,-3-1-11 15,-9 0-4-15,-3-3 1 0,-5 1-22 16,-5-5-138-16,-1 0-120 0,3-1-200 16,1-2-279-16,10-2-688 0,5-1-647 15</inkml:trace>
  <inkml:trace contextRef="#ctx0" brushRef="#br0" timeOffset="-183355.57">16566 17569 1876 0,'0'0'748'0,"0"0"-333"16,0 0-35-16,0 0 60 0,0 0-67 16,0 0-121-16,0 0-123 0,0 0-61 15,0 0-53-15,0 0-15 0,0 0-70 16,-6 17 14-16,-3-6 56 0,5 1 25 16,0 4-13-16,2 0-12 0,2 1 0 15,5 1 1-15,9 0 0 0,5-1 36 16,5-1-12-16,6-2 6 0,2-3-19 15,1-2 0-15,-2-1-12 0,-3-4 15 0,-5-3-12 16,-5 1 18-16,-4-2 22 0,-5-2 22 16,-3-3 17-16,0-3 4 0,-3-2-22 15,-1-4-6-15,-2-1-57 0,-3-5-1 0,-8-2-25 16,-4-2-8-16,-5 1-4 16,1-1 19-16,-2 4-46 0,-1 3 33 15,3 3-42-15,-1 3 24 0,7 4-25 0,2 3-37 16,5 3-130-16,1 1-184 0,5 2-194 15,0 6-64-15,0 1 49 0,0-2-406 16</inkml:trace>
  <inkml:trace contextRef="#ctx0" brushRef="#br0" timeOffset="-183052.81">17044 17605 1956 0,'0'0'1145'0,"0"0"-804"0,0 0 23 16,0 0 69-16,0 0-95 0,0 0-184 15,0 0-80-15,0 0-16 0,0 0-16 16,0 0-42-16,-10 2-70 0,10 3-62 16,-1 3 67-16,-1 2 65 0,2 1 1 15,0 4 2-15,7-2 22 0,5-2 2 0,2 1 13 16,6-2-3-16,-1-2-3 0,4-3-3 16,3-1-1-16,1-3-8 0,2-1-4 15,-1 0-6-15,0-4 10 16,-4-3 5-16,-3-4 22 0,-1-1-9 0,-5-5 12 15,-2-3-12-15,-5 0-31 0,0-5-7 0,-5 1-4 16,-2-1-27-16,-1 2-10 0,0 2-22 16,-7 0 12-16,-2 4-52 0,-2 3-114 15,-1 2-14-15,0 5-123 0,0 3-190 16,4 1-232-16,1 3-759 0</inkml:trace>
  <inkml:trace contextRef="#ctx0" brushRef="#br0" timeOffset="-182769.8">17445 17231 1699 0,'0'0'1050'0,"0"0"-716"0,0 0 26 16,0 0 83-16,0 0-51 0,0 0-104 16,0 0-152-16,0 0-136 0,0 0 0 0,0 0-7 15,0 0 7-15,67 3 96 0,-55 21-44 16,-2 2-12-16,1 2 15 15,-5 2-12-15,-1 2 21 0,-1-1 12 0,0 1 3 16,-1 0-33-16,1-1 6 0,-4 0-22 16,2-1-2-16,-2-4-27 0,0-2 1 15,0-2-2-15,0-6-11 0,0-2-26 16,-2-3-48-16,2-5-10 0,-2-2-57 16,2-1-60-16,-2-3-106 0,2 0-150 15,0 0-215-15,0 0-425 0,-3-3-552 0</inkml:trace>
  <inkml:trace contextRef="#ctx0" brushRef="#br0" timeOffset="-182611.61">17525 17572 699 0,'0'0'1646'0,"0"0"-1319"0,0 0-202 0,0 0 122 16,0 0 0-16,82-55-120 0,-56 46-127 16,7 1-11-16,-1 0-5 0,3 4-15 15,-3 0-14-15,-4 3 4 0,-2 0-62 16,-7 1-134-16,0 0-59 0,-5 0-169 15,-4 0-299-15,3 0-645 0</inkml:trace>
  <inkml:trace contextRef="#ctx0" brushRef="#br0" timeOffset="-180999.76">19645 17333 293 0,'0'0'327'0,"0"0"-275"0,0 0-51 16,0 0-2-16,0 0-86 0,0 0-357 15</inkml:trace>
  <inkml:trace contextRef="#ctx0" brushRef="#br0" timeOffset="-180652.57">19495 17256 904 0,'0'0'681'0,"0"0"-194"0,0 0-24 0,0 0-54 0,0 0-32 15,0 0-37-15,0 0-82 16,0 0-56-16,0 0-97 0,0 0-105 16,-33-9-31-16,33 15-35 0,0 6 66 0,-3 4 19 15,0 7 106-15,1 4-57 0,-1 3 9 16,1 1 10-16,0 1-7 0,2 2-18 15,0-1 9-15,0-1-10 0,5-1-27 16,1-2-6-16,0-3-1 0,1-1-8 16,0-2-19-16,0-1 0 0,-1-3 2 15,-2-2-2-15,-4-3-3 0,0-2-68 16,0-4 1-16,0-1-60 0,-2-3-46 16,-3 0-54-16,-1-4-77 0,-3 0-247 15,1 0-255-15,-10 0-848 0</inkml:trace>
  <inkml:trace contextRef="#ctx0" brushRef="#br0" timeOffset="-180495.48">19341 17574 1592 0,'0'0'478'0,"0"0"-352"0,0 0-16 0,79-27 36 16,-44 20-4-16,5 0-84 0,2 1-38 15,4 1-20-15,-1-2 0 0,-5 1-10 16,-7-1 9-16,-9 0-377 0,-9 0-392 15,-4-5-743-15</inkml:trace>
  <inkml:trace contextRef="#ctx0" brushRef="#br0" timeOffset="-179939.67">19698 17218 2130 0,'0'0'618'0,"0"0"-319"16,0 0-47-16,0 0 25 0,0 0-116 15,0 0-161-15,0 0 0 0,0 0 9 0,0 0 149 16,-1 83-45-16,2-53 22 0,2 2-38 16,-1 2 46-16,-1 1-20 0,-1-1-21 15,0-1-46-15,0-1-22 0,0-2-16 16,-3-5-3-16,0 0 1 0,1-6-14 16,-1-2-2-16,2-5 0 0,-1-2-33 15,2-5 9-15,0-3-20 0,0-1-8 16,0-1 11-16,3 0 41 0,7-6 65 0,0-2-16 15,6-2-49-15,-2 0 2 0,3 0 0 16,-5 0 13-16,-2 3 1 0,0 0 15 16,-1 2-19-16,-2 0-12 0,-1 1 0 15,2 0-3-15,-2 2-10 0,-1 0-17 16,1 1-13-16,2 1-16 0,2 0-9 16,3 4 22-16,4 4 18 0,-2 1 13 15,2 0-4-15,-2 0 18 0,0 0 1 16,-2 0 1-16,-1-4 0 0,-4 0-1 15,-2-2 3-15,-3-3 16 0,-1 0 12 0,-1 0 9 16,2-1 9-16,0-6-46 0,2-1-3 16,-2-2-1-16,-1 0 1 0,-1-1 0 15,-1 1 1-15,0 0-1 0,0 1 2 16,0 1-1-16,0 2 0 0,-1 3 0 16,-1 2 21-16,2 1-22 0,0 0-108 0,0 0-53 15,0 6-17-15,0 3 100 0,0 3 78 16,0 0 13-16,0 0 2 0,0 1-11 15,0-1 8-15,5-3-11 0,4 0 33 16,5-2-2-16,3 0 8 0,6-3-40 16,5-3-115-16,3-1-74 0,2 0-101 15,-1 0-159-15,1-1-242 0,-11-2-589 16</inkml:trace>
  <inkml:trace contextRef="#ctx0" brushRef="#br0" timeOffset="-178689.65">20081 17673 897 0,'0'0'729'16,"0"0"-235"-16,0 0-167 0,0 0-66 0,0 0-26 15,0 0-104-15,0 0-76 0,0 0-42 16,0 0-13-16,0 0-39 0,0 0 39 15,18 1 0-15,-8-1 86 0,1 0-18 16,4-4-21-16,-3-1-15 0,2-2 0 16,-1 1 1-16,-1-1-31 0,2-1 7 15,2-3-9-15,1 1-13 0,0-2 0 0,0 0-13 16,-3 1 26-16,-3-2 25 0,-3 1 7 16,-4 1 25-16,-4 1-57 0,0 1 26 15,0 1 40-15,-4 3 67 0,-2 1-79 16,-4 3-54-16,-2-1-28 0,-2 2 6 15,-5 0 22-15,0 5 3 0,-4 1 16 16,0 0 7-16,-3 3 2 0,2 0 3 0,1 1-5 16,-2 2 4-16,4 1-30 15,-1 0 0-15,6 1 15 0,1 0-15 0,4 0-1 16,4 2-1-16,3-2-31 0,2 0 32 16,2 0 1-16,2-1 1 0,6 0 1 15,6-1 11-15,4-2 18 0,9-1 13 16,5-3-19-16,9 0-6 0,7-4-6 15,0-1-1-15,3-1-12 0,-3 0-22 16,-6 0-119-16,-3-2-36 0,1-3-7 0,-4-2-80 16,1 1-127-16,-1-2-142 15,0-1-161-15,-10 2-397 0</inkml:trace>
  <inkml:trace contextRef="#ctx0" brushRef="#br0" timeOffset="-178005.02">21500 17394 886 0,'0'0'606'0,"0"0"-203"0,0 0-40 16,0 0-8-16,82-39-26 0,-69 29-47 15,0 2-72-15,-6 0 15 0,-2 1 2 16,-5 0-60-16,0 1-45 0,-2 3-85 16,-7-1-37-16,-8 3-59 0,-6-1-54 15,-4 2 56-15,-2 0 45 0,-5 5-7 16,3 2-3-16,4 1 6 0,1 0 13 16,1 2-25-16,4 0 25 0,2 1-35 15,2 0 13-15,5-1-7 0,2 0 29 16,3-1-19-16,3-1-19 0,2-2 13 15,2 1 24-15,0-1-11 0,3 1 15 0,4-1 12 16,5 2 7-16,1 0-16 0,4 1 35 16,2-2-25-16,5 1-11 0,4 1 33 15,6-1-23-15,5-1 4 0,7 3 60 16,3-2-11-16,-3 2-43 0,-2-2-3 16,-7 3-6-16,-4-2-1 0,-10 1 7 0,-3 1 20 15,-6 1-8-15,-5 1 16 0,-6 2 24 16,-3 0-15-16,-4 0 16 0,-13 1 18 15,-8-1-1-15,-6-1 13 0,-7-2-25 16,1-2-16-16,-4-2-36 0,3-3-13 16,1-1-12-16,3-3 3 0,4-1 22 15,1 0-7-15,4-1-15 0,3-4-3 16,2-3 0-16,3-1-51 0,3-3-38 16,3 0-43-16,3-4-60 0,7 1-29 15,1-2-112-15,3 3-62 0,11 2-138 16,3 3-148-16,6 2-76 0,-4 2-70 15,12 2 169-15</inkml:trace>
  <inkml:trace contextRef="#ctx0" brushRef="#br0" timeOffset="-177628.95">22059 17484 1937 0,'0'0'805'15,"0"0"-343"-15,0 0-223 0,0 0 56 16,0 0-56-16,0 0-57 0,0 0-107 15,-84-30-22-15,67 30-9 0,0 5-44 16,3 4 0-16,1 2-2 0,-2 4-9 16,2-1 9-16,3 1-6 0,3 0 8 15,1-2 3-15,3 1 0 0,-1-3-2 16,2 0 0-16,0 0-1 0,2-1 0 16,0-1-43-16,0 0-23 0,2-1-15 0,4-2 12 15,3 1-44-15,1-3 15 0,2-3 29 16,2-1 69-16,3 0 22 0,-1-3 6 15,4-3-15-15,0-2 18 0,-1 0-15 16,0 0 25-16,-1-2-7 0,-3 3-15 0,1-3 3 16,-3 3-9-16,-1 1 0 0,-3 0-13 15,-3 4-3-15,-1 0-31 0,-2 2 8 16,0 0-11-16,-1 0-70 0,1 5-10 16,2 1 117-16,0 1 1 0,-2 0-1 15,1 0 0-15,-1-1-31 0,-1-1-328 16,2-1-163-16,-2 0-241 0,6-3-825 0</inkml:trace>
  <inkml:trace contextRef="#ctx0" brushRef="#br0" timeOffset="-177074.39">22229 17515 1907 0,'0'0'541'15,"0"0"-177"-15,0 0-5 0,0 0-135 16,0 0-193-16,0 0 14 0,0 0 47 0,0 0 151 15,0 0-61-15,10 72-55 0,-10-56-37 16,0-3-3-16,0 0-40 0,0-4-22 16,0-2-4-16,0 0-21 0,-1-4 16 15,0-2 6-15,-1 0-22 0,1-1 0 16,1 0 3-16,-2 0 46 0,2-2-21 0,0-5-28 16,0-1-9-16,0-3 7 0,0-5-1 15,2-2-47-15,6-3 38 0,2 1-31 16,2-1 43-16,0 2 2 15,2 5-2-15,-3 4 16 0,4 2 15 0,-4 4-10 16,2 0-21-16,0 3-1 0,0 1-1 16,-1 0 0-16,-1 0-13 0,1 5-35 15,1 3 26-15,0 1 23 0,2 1-3 16,-1 2-14-16,4 1 18 0,0-1 9 16,0 1 7-16,-2-1 18 0,1-2-16 0,-6-1 32 15,-4-4-31-15,-2-1-7 0,-3-2-10 16,-1-1 13-16,-1-1 7 15,0 0 18-15,0 0 9 0,0 0 13 0,0-1 6 16,2-4 18-16,-1 0 17 0,4-1-103 16,1-3-31-16,-1 2 10 0,2-3 20 15,1 4 1-15,-1 1-3 0,0-1 3 0,4 1-16 16,1 2 1-16,4-1-19 0,1 1 13 16,3 0 2-16,-1 2 7 0,-2 1-6 15,-3 0-7-15,-3 7-55 0,-4 2-22 16,-1 4 31-16,-5 2 32 0,1-1 39 15,-2 3 15-15,-2-3-11 0,-3 1-4 16,-3-1-4-16,-4-2-79 0,1 1-42 16,-2-1-172-16,3-3-362 0,2-1-566 15,8-4-461-15</inkml:trace>
  <inkml:trace contextRef="#ctx0" brushRef="#br0" timeOffset="-176722.32">22891 17692 1357 0,'0'0'1136'16,"0"0"-769"-16,0 0-65 0,0 0-12 0,0 0-8 15,0 0-65-15,0 0-94 0,0 0-54 16,0 0-9-16,79-69-58 0,-64 62-2 16,2-1 0-16,0 2-31 0,0 1 28 15,0-2-22-15,-2 2 3 0,-2-1 22 16,0-1 16-16,-4 1 46 0,-3-2-46 16,-1 0-7-16,-4-1-9 0,-1 1-1 15,0 1 1-15,-5-1-3 0,-4 2-10 16,-4 0-30-16,-5 2-29 0,-5 3 44 15,-2 1 28-15,-3 0 44 0,1 1 2 16,1 6 17-16,5 1-38 0,2 4 3 16,5-1-27-16,5 3 23 0,4 1-24 15,5 2 0-15,0 1 27 0,9 0 29 16,4-1 6-16,3 0-3 0,3-2-28 0,0-2 0 16,3 0-3-16,4-1-26 0,3-4 22 15,1 2 1-15,2-6-13 0,-2 1-12 16,-2-3-19-16,-5 0-98 0,-1-2-107 15,-5 0-58-15,-6 0-48 0,0 0-131 16,-3-2-123-16,-4 0-433 0,4-6-604 16</inkml:trace>
  <inkml:trace contextRef="#ctx0" brushRef="#br0" timeOffset="-174854.99">24110 17541 1277 0,'0'0'527'0,"0"0"-183"0,0 0-30 0,0 0-14 15,0 0-66-15,0 0-26 0,0 0-54 16,0 0 11-16,0 0-10 16,0 0-16-16,0 0-26 0,-24-32-13 0,34 28-45 15,7-1-55-15,9-1-55 0,11-1 45 16,7 3 10-16,5 2 12 0,2 2 21 16,-4 2-11-16,-4 9-4 0,-9 0 4 15,-8 4-6-15,-5 1 24 0,-7-2 7 16,-4 2 25-16,-6-3-41 0,-4-2 9 15,0 1-12-15,-3-2 15 0,-7 0-2 16,-2-1-29-16,-3-1 22 0,-1-2-6 0,3-2-26 16,4-2 13-16,0-2 16 0,1 0 21 15,2-4 22-15,3-5 18 0,1-6-30 16,2-4-60-16,0-4-2 0,8-5-28 16,5-3-2-16,5 1-26 0,5 2 29 15,-2 5-10-15,8 4-6 0,2 2-13 16,6 5-55-16,6 3-22 0,6 4-10 15,2 2-61-15,0 3-101 0,-4 0-207 16,-7 2-221-16,-14 1-574 0</inkml:trace>
  <inkml:trace contextRef="#ctx0" brushRef="#br0" timeOffset="-174158.63">24880 17505 673 0,'0'0'1015'0,"0"0"-700"0,0 0-20 15,0 0-4-15,0 0-50 0,0 0-103 16,0 0-96-16,0 0-42 0,0 0-11 16,0 0-5-16,0 0 15 0,76-8 1 15,-54 6 1-15,1-2 38 0,-4 0-20 16,1-1-19-16,0 0 13 0,-6-2 0 16,-1 2 0-16,-6 0-13 0,-1 0-2 15,-4 1 2-15,-2 1 12 0,0 1-12 16,-6-1-19-16,-5 2-51 0,-6 0 2 0,-6 0 68 15,-2 1 80-15,-2 0 7 0,-3 0 6 16,1 0-26-16,3 3 0 16,3 0-13-16,2 2-22 0,3 0-32 0,4 2-23 0,2 2-21 15,4 1 2-15,-1 2 30 16,6 0-11-16,3 2 23 0,0 1 13 0,0-2 13 16,10-2 9-16,2 1-4 0,3-2-8 15,5-2 5-15,4 0-2 0,3-2-7 16,2-1 0-16,4-1-16 0,0-1-1 15,2-2 21-15,3-1-23 0,-1 0-74 16,0-5-43-16,2-2-17 0,0-2-26 16,0 0 2-16,2-1 4 0,-2-1 41 15,-5-3 42-15,-4 1-19 0,-4 1 64 0,-3-1 26 16,-8 0 13-16,-4 0 45 16,-4 2-10-16,-4 0 85 0,-1 2 53 0,-2 1-6 15,0 3 12-15,-2 2-7 16,-5 0-27-16,-3 3-70 0,-1 0-87 0,-7 0 1 15,-1 3-1-15,-3 3 25 0,-1 3 2 16,1 1-28-16,3 2 0 0,3-1-2 16,5 1-14-16,2-1-15 0,3 0 8 0,2-1 22 15,4-2-11-15,0-1 11 0,0-3-2 16,6 0 3-16,2-3 15 0,0-1-12 16,4 0-3-16,0 0-39 0,1-1 39 15,-2-4 29-15,1 2-13 0,-2-2-13 16,2 1-1-16,-2 2-2 0,-1 1-2 15,2-2-33-15,-2 3 19 0,2 0-22 16,4 0-28-16,-4 0 37 0,3 0 29 16,1 4 0-16,-1 0 0 0,-1 0 1 15,2 0-1-15,-7 1-19 0,1-2-3 0,-2 2-16 16,3-3-151-16,-2 2-115 0,0-2-150 16,-3 0-243-16,9-1-443 0</inkml:trace>
  <inkml:trace contextRef="#ctx0" brushRef="#br0" timeOffset="-173890.75">25943 17412 2057 0,'0'0'524'0,"0"0"-289"16,0 0 35-16,0 0 21 0,0 0-117 16,0 0-82-16,-93-24-19 0,71 24 31 15,0 0 15-15,4 3-34 0,5 3-50 16,-2 2-35-16,7 1-27 0,0 1 5 15,2 0 22-15,1 3 3 0,1 0 10 16,2 0-14-16,2 1 1 0,0 0 0 0,8 2 3 16,3-3 19-16,2-1-5 0,3 0 17 15,4-1-12-15,-1-5 3 0,1 0-3 16,5-3 9-16,0-2-31 16,6-1-3-16,3 0-122 0,0 0-48 0,4-2-54 0,-2-4-138 15,-3-1-145-15,-5-3-178 0,-8 4-382 16</inkml:trace>
  <inkml:trace contextRef="#ctx0" brushRef="#br0" timeOffset="-173653.41">26214 17193 1805 0,'0'0'667'0,"0"0"-293"0,0 0 37 16,0 0 27-16,0 0-108 0,0 0-42 15,0 0-40-15,0 0-60 0,0 0-90 16,0 0-98-16,0 0-37 0,-26-43-93 15,26 62 130-15,0 7 95 0,3 5-12 0,6 4 3 16,-1 1 9-16,1-2-4 0,1 2-36 16,-3-4-24-16,-2-2-19 0,-2-1-10 15,-1-5-2-15,-2-1-61 0,0-5-21 16,0 0-41-16,0-5-54 0,0-1-125 16,0-2-154-16,-4-3-217 0,1-3-547 0,3-1-493 0</inkml:trace>
  <inkml:trace contextRef="#ctx0" brushRef="#br0" timeOffset="-173442.53">26257 17518 1319 0,'0'0'475'0,"0"0"-193"16,0 0 65-16,0 0-37 0,0 0-88 15,0 0-110-15,0 0-77 0,0 0 32 16,92-52-9-16,-76 50-1 0,5-1-15 16,-2 1 2-16,-1 1 7 0,-1 1 29 15,-1 0 43-15,-3 0-12 0,2 1-58 0,-4 5-27 16,1 3-11-16,-4 1-12 0,-3 3 29 15,1 2 9-15,-6 0-16 0,0-1-22 16,0 1-3-16,0 0-45 0,0-2-71 16,-5 0-42-16,2-2-157 0,0 0-220 15,0-4-595-15,0 0-504 0</inkml:trace>
  <inkml:trace contextRef="#ctx0" brushRef="#br0" timeOffset="-173337.29">26628 17428 1501 0,'0'0'472'0,"0"0"-417"16,0 0 32-16,0 0-87 0,0 0-19 16,0 0-10-16,0 0-221 0,0 0-551 0</inkml:trace>
  <inkml:trace contextRef="#ctx0" brushRef="#br0" timeOffset="-173058.25">26628 17428 1724 0,'50'66'545'0,"-50"-64"-251"0,0 2-91 16,0 2 137-16,0 3-65 0,0 2-40 16,0-1-128-16,2 2-22 0,6-1-15 15,-1-2-14-15,4 0 1 0,1-1-4 16,4-2-8-16,0-2-14 0,2 0-3 16,2-1 0-16,0-2-3 0,2-1-9 15,-2 0-1-15,-3 0 16 0,-3-4 28 0,-3-4 13 16,-6 0 30-16,1-6 71 0,-5-2-50 15,-1-1-74-15,-1-2-18 0,-9 1-31 16,-2 2-59-16,0 2 56 0,-3 4-71 16,-2 2-6-16,2 3-3 0,-2 1-13 15,5 3-155-15,1 1-192 0,2 0-240 16,4 1-436-16,5 4-602 0</inkml:trace>
  <inkml:trace contextRef="#ctx0" brushRef="#br0" timeOffset="-172692.41">27069 17465 2360 0,'0'0'629'0,"0"0"-482"0,0 0-16 16,0 0 25-16,0 0-45 0,0 0 29 0,0 0 43 16,0 0-45-16,0 0-40 0,0 0-51 15,0 0-29-15,6 47 14 0,-6-45-20 16,0-2-11-16,0 0 27 0,1 0 28 15,-1 0 22-15,0 0 12 0,1-2 9 16,-1-4 12-16,3 1-87 0,0-4-22 16,6 0-4-16,-1-1-36 0,3 1 35 15,4 0-37-15,-2 2 3 0,5 1 6 16,-2 2 19-16,4 2-1 0,0-1 13 16,-1 3 3-16,-1 0 24 0,0 4-7 0,0 2-20 15,-4 3-3-15,0 2-25 0,-3 2 3 16,-2-1-12-16,-3 2 3 0,-4 3-6 15,0 0 24-15,-1 0 2 0,-1-1 14 16,0 0 1-16,0-2-1 0,-4-2-111 16,-6-2-51-16,0-2-49 0,-3 0-89 15,-4-2-319-15,6-2-535 0,-9-2-640 0</inkml:trace>
  <inkml:trace contextRef="#ctx0" brushRef="#br0" timeOffset="-155029.04">29382 17619 962 0,'0'0'518'0,"0"0"-330"16,0 0-22-16,0 0 136 0,0 0-63 15,0 0-41-15,0 0 1 0,42-66-31 0,-42 61 27 16,0-1-42-16,-8 4-35 16,-2-1-45-16,-8 3-73 0,-4 0-17 0,-6 4 15 15,-5 5 4-15,-1 3 10 0,-1 2-11 16,2 1 12-16,1 1-13 0,4-1-18 16,2 2 17-16,4 0-20 0,3 0-24 15,8-1 4-15,2 1-7 0,6 1 10 16,3-1 3-16,7-2 34 0,6 1 1 15,4-4 31-15,5 1-2 0,4-2 16 16,2-4-45-16,2-2 44 0,-3-1-12 16,-1-2-19-16,-5-2 6 0,-7 0 3 15,-3 0 4-15,-2-4 18 0,0-4 32 0,-4-1-27 16,1-1-49-16,2-3 0 0,-2-3 13 16,2 2-12-16,-2-2 37 0,-1 0-38 15,1 0 0-15,0-1 0 0,-2 1 3 16,0 3 22-16,-4 2-24 0,3 3 10 15,-3 3 58-15,0 4-6 0,0 1-63 0,0 0-56 16,2 0-86-16,-1 0-58 0,2 6-16 16,2 2 214-16,3 2 2 0,-1 2 31 15,1-2-30-15,-1 0 14 0,3-1 26 16,-3-1-39-16,2-2 14 0,3-2 3 16,0 0 16-16,3-4-9 0,0 0-1 15,1 0 29-15,2-4-54 0,-7-3-70 16,0-3 19-16,-5-1 7 0,-3-3-33 15,-3-3 33-15,0-2 18 0,0 1-6 16,0 1 32-16,0 3 16 0,-3 2 6 0,0 4 1 16,-1 2 21-16,0 1 61 0,-2 0-22 15,0 2 0-15,3 1 62 0,1-1-13 16,-1 3 3-16,3-1-40 0,0 1-95 16,0 0-54-16,0 0-37 0,0 0-9 15,3 1-20-15,2 4 44 0,10 4 76 16,2 1 32-16,8 5 56 0,2 0-28 15,2 3 6-15,1 0-22 0,-4 2 44 0,-6 0 16 16,-4 0-70-16,-9 1-3 0,-5 0 7 16,-2-2 15-16,-11-1-19 0,-7-1 13 15,-4-2-28-15,0-3-19 0,-1-2-49 16,5-4-45-16,5-2-68 0,5-2 7 16,6-2-90-16,2 0-104 0,0-4-128 15,2-1-611-15,16-8-363 0</inkml:trace>
  <inkml:trace contextRef="#ctx0" brushRef="#br0" timeOffset="-154447.15">30939 17349 1456 0,'0'0'627'0,"0"0"-164"16,0 0-45-16,0 0-107 0,0 0-63 15,0 0-65-15,0 0-82 0,0 0-88 16,0 0-13-16,0 0-10 0,-95 8 10 15,63 5 21-15,1 3-20 0,0 0 31 16,4 2-32-16,1 4 0 0,2 1 0 0,3 3 11 16,2 1-11-16,1 2 0 0,7-2 23 15,1 2 5-15,6-2-26 0,4 0 20 16,4-3 12-16,12 1-21 0,5-2 37 16,5-1 7-16,9-3-1 0,2-1-18 15,2-4 9-15,3-2-7 0,-2-3-15 16,-2-2 12-16,-4-4-15 0,0 0-4 15,-6-3-18-15,-5 0 0 0,0-2-111 16,-4-2-5-16,0 0-41 0,-2-3-25 16,0 2-125-16,0 0-110 0,-2-2-175 15,-2 2-144-15,-1 0-484 0</inkml:trace>
  <inkml:trace contextRef="#ctx0" brushRef="#br0" timeOffset="-153890.52">31219 17756 590 0,'0'0'649'0,"0"0"-142"15,0 0-68-15,0 0-97 0,0 0-77 16,0 0-56-16,0 0-46 0,0 0-61 16,0 0-35-16,0 0-35 0,0 0-31 15,48-7 2-15,-27 7 35 0,5 0-3 16,5 6 23-16,0 3 56 0,0 0-51 16,-1 4 0-16,-4 1 28 0,-9-1-37 15,-4 0-32-15,-9-1 6 0,-4 2-3 0,0 0 50 16,-6-1-2-16,-6-1-10 0,-1 1-16 15,-2-1-19-15,-1-2-3 0,4-2-7 16,-2-1-17-16,6 0-1 0,-1-2 0 16,3 0-12-16,1-3 9 0,2 1-13 15,1-3 13-15,2 2-13 0,0-2-12 16,0 0-3-16,5 0-3 0,0 0 9 16,4 0 25-16,5 0 23 0,4 0 8 15,1 2-29-15,-2 1-1 0,-3 1 32 0,-2 2-30 16,-2 1 22-16,-1 1 0 0,-5 4 13 15,-1 1 27-15,-3 1 6 0,-2 3 16 16,-9 2-19-16,-9 2 9 0,-8 1-31 16,-3-1-6-16,-6 1-6 0,-2-2-24 15,0-4-10-15,2-3-49 0,3-3-4 16,6-6-24-16,5-2 10 0,4-2-48 16,6-5-3-16,3-7-22 0,8-5-70 0,2-6-86 15,2-5-92-15,13-4-140 0,5-3-103 16,-1 9-393-16</inkml:trace>
  <inkml:trace contextRef="#ctx0" brushRef="#br0" timeOffset="-153398.75">31634 17518 840 0,'0'0'1336'15,"0"0"-887"-15,0 0-178 0,0 0 113 16,0 0-149-16,0 0-92 0,0 0-127 15,0 0-16-15,0 0-146 0,0 0 133 16,38 11 13-16,-30 10 133 0,0 6 16 16,-4 3 2-16,-1 1-22 0,-2 1-7 0,-1-1-10 15,0-2-44-15,0-1 4 0,-1-4-26 16,-3-4-21-16,-2-3-4 0,1-3-6 16,2-3-15-16,-2-4-3 0,3-4-16 15,0-2-3-15,2-1 22 0,0-3 53 16,-2-5 76-16,1-6-76 0,1-6-53 15,0-6-19-15,0-6-24 0,1-5 9 16,6-5-9-16,5-6-19 0,-1-1 38 16,4-3-41-16,-1 4 65 0,0 5-1 0,-1 7 2 15,-4 9 30-15,1 6 43 0,-6 7 86 16,2 4-95-16,-4 4-4 0,-2 2 43 16,1 1-30-16,-1 3-74 0,2 0-70 15,-1 0-52-15,4 7-29 0,4 3 43 0,4 6 108 16,7 5 46-16,-1 2-21 0,4 5-24 15,-3 2 18-15,-1 4 73 16,1-1 6-16,-1 1-33 0,-3-3 8 16,0-3-42-16,-2-2-19 0,1-3-12 0,-4-4-3 15,-1-3-52-15,0-3 18 0,-2-4-12 16,-3 1-31-16,-2-4-40 0,-3-2-31 16,0-1-140-16,0 1-45 0,-11-2-141 15,-6 1-185-15,3-2-707 0</inkml:trace>
  <inkml:trace contextRef="#ctx0" brushRef="#br0" timeOffset="-153253.6">31783 17699 1982 0,'0'0'751'15,"0"0"-478"-15,0 0-97 0,0 0 44 16,0 0-188-16,0 0-32 0,85-42-45 16,-54 37 23-16,3 0-19 0,-3 2 41 0,1-1-32 15,-2 1-7-15,-1-3-207 0,-3 1-282 16,-9 0-562-16</inkml:trace>
  <inkml:trace contextRef="#ctx0" brushRef="#br0" timeOffset="-152363.75">31946 17066 1505 0,'0'0'519'0,"0"0"-123"0,0 0-32 16,0 0-27-16,0 0-40 0,0 0-113 16,0 0-70-16,0 0-54 0,0 0-13 0,0 0 10 15,88-9 24-15,-54 12 33 16,6 9 2-16,-4 6-35 0,0 7-38 0,-2 8-6 15,-4 9 78-15,-3 3-69 0,1 5 10 16,-6 2 55-16,-2 0 18 0,0 2-22 16,-7-1-24-16,-1 1-37 0,-4 0-3 15,-4-1-7-15,-2 1-5 0,-2-1-7 16,-8-3 0-16,-7-1-21 0,-4-3-1 16,-7-2 25-16,-3-4-27 0,-1-5 0 15,1-4-3-15,3-6-52 0,5-5-30 16,3-6-59-16,4-4-89 0,4-5-110 15,5-5-180-15,2 0-213 0,6-14-1195 0</inkml:trace>
  <inkml:trace contextRef="#ctx0" brushRef="#br0" timeOffset="-152209.53">32763 17827 3049 0,'0'0'586'0,"0"0"-473"16,0 0 10-16,0 0 113 0,0 0-39 15,0 0-188-15,0 0-9 0,0 0-96 16,0 0-51-16,0 0-203 0,0 0-408 16,8-4-222-16,-19 11-1002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938CF-4C69-4AC5-B752-A0ED5CEDEBB3}"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BAC6D-D5F0-4BB7-B1F4-81E3F8D5C5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60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938CF-4C69-4AC5-B752-A0ED5CEDEBB3}"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BAC6D-D5F0-4BB7-B1F4-81E3F8D5C574}" type="slidenum">
              <a:rPr lang="en-IN" smtClean="0"/>
              <a:t>‹#›</a:t>
            </a:fld>
            <a:endParaRPr lang="en-IN"/>
          </a:p>
        </p:txBody>
      </p:sp>
    </p:spTree>
    <p:extLst>
      <p:ext uri="{BB962C8B-B14F-4D97-AF65-F5344CB8AC3E}">
        <p14:creationId xmlns:p14="http://schemas.microsoft.com/office/powerpoint/2010/main" val="63112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938CF-4C69-4AC5-B752-A0ED5CEDEBB3}"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BAC6D-D5F0-4BB7-B1F4-81E3F8D5C574}" type="slidenum">
              <a:rPr lang="en-IN" smtClean="0"/>
              <a:t>‹#›</a:t>
            </a:fld>
            <a:endParaRPr lang="en-IN"/>
          </a:p>
        </p:txBody>
      </p:sp>
    </p:spTree>
    <p:extLst>
      <p:ext uri="{BB962C8B-B14F-4D97-AF65-F5344CB8AC3E}">
        <p14:creationId xmlns:p14="http://schemas.microsoft.com/office/powerpoint/2010/main" val="167341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938CF-4C69-4AC5-B752-A0ED5CEDEBB3}"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BAC6D-D5F0-4BB7-B1F4-81E3F8D5C574}" type="slidenum">
              <a:rPr lang="en-IN" smtClean="0"/>
              <a:t>‹#›</a:t>
            </a:fld>
            <a:endParaRPr lang="en-IN"/>
          </a:p>
        </p:txBody>
      </p:sp>
    </p:spTree>
    <p:extLst>
      <p:ext uri="{BB962C8B-B14F-4D97-AF65-F5344CB8AC3E}">
        <p14:creationId xmlns:p14="http://schemas.microsoft.com/office/powerpoint/2010/main" val="349429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938CF-4C69-4AC5-B752-A0ED5CEDEBB3}"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BAC6D-D5F0-4BB7-B1F4-81E3F8D5C5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96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1938CF-4C69-4AC5-B752-A0ED5CEDEBB3}"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BAC6D-D5F0-4BB7-B1F4-81E3F8D5C574}" type="slidenum">
              <a:rPr lang="en-IN" smtClean="0"/>
              <a:t>‹#›</a:t>
            </a:fld>
            <a:endParaRPr lang="en-IN"/>
          </a:p>
        </p:txBody>
      </p:sp>
    </p:spTree>
    <p:extLst>
      <p:ext uri="{BB962C8B-B14F-4D97-AF65-F5344CB8AC3E}">
        <p14:creationId xmlns:p14="http://schemas.microsoft.com/office/powerpoint/2010/main" val="322606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938CF-4C69-4AC5-B752-A0ED5CEDEBB3}"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6BAC6D-D5F0-4BB7-B1F4-81E3F8D5C574}" type="slidenum">
              <a:rPr lang="en-IN" smtClean="0"/>
              <a:t>‹#›</a:t>
            </a:fld>
            <a:endParaRPr lang="en-IN"/>
          </a:p>
        </p:txBody>
      </p:sp>
    </p:spTree>
    <p:extLst>
      <p:ext uri="{BB962C8B-B14F-4D97-AF65-F5344CB8AC3E}">
        <p14:creationId xmlns:p14="http://schemas.microsoft.com/office/powerpoint/2010/main" val="77527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938CF-4C69-4AC5-B752-A0ED5CEDEBB3}" type="datetimeFigureOut">
              <a:rPr lang="en-IN" smtClean="0"/>
              <a:t>07-07-2021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6BAC6D-D5F0-4BB7-B1F4-81E3F8D5C574}" type="slidenum">
              <a:rPr lang="en-IN" smtClean="0"/>
              <a:t>‹#›</a:t>
            </a:fld>
            <a:endParaRPr lang="en-IN"/>
          </a:p>
        </p:txBody>
      </p:sp>
    </p:spTree>
    <p:extLst>
      <p:ext uri="{BB962C8B-B14F-4D97-AF65-F5344CB8AC3E}">
        <p14:creationId xmlns:p14="http://schemas.microsoft.com/office/powerpoint/2010/main" val="252318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1938CF-4C69-4AC5-B752-A0ED5CEDEBB3}" type="datetimeFigureOut">
              <a:rPr lang="en-IN" smtClean="0"/>
              <a:t>07-07-2021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6BAC6D-D5F0-4BB7-B1F4-81E3F8D5C574}" type="slidenum">
              <a:rPr lang="en-IN" smtClean="0"/>
              <a:t>‹#›</a:t>
            </a:fld>
            <a:endParaRPr lang="en-IN"/>
          </a:p>
        </p:txBody>
      </p:sp>
    </p:spTree>
    <p:extLst>
      <p:ext uri="{BB962C8B-B14F-4D97-AF65-F5344CB8AC3E}">
        <p14:creationId xmlns:p14="http://schemas.microsoft.com/office/powerpoint/2010/main" val="207585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1938CF-4C69-4AC5-B752-A0ED5CEDEBB3}" type="datetimeFigureOut">
              <a:rPr lang="en-IN" smtClean="0"/>
              <a:t>07-07-2021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6BAC6D-D5F0-4BB7-B1F4-81E3F8D5C574}" type="slidenum">
              <a:rPr lang="en-IN" smtClean="0"/>
              <a:t>‹#›</a:t>
            </a:fld>
            <a:endParaRPr lang="en-IN"/>
          </a:p>
        </p:txBody>
      </p:sp>
    </p:spTree>
    <p:extLst>
      <p:ext uri="{BB962C8B-B14F-4D97-AF65-F5344CB8AC3E}">
        <p14:creationId xmlns:p14="http://schemas.microsoft.com/office/powerpoint/2010/main" val="16737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1938CF-4C69-4AC5-B752-A0ED5CEDEBB3}"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BAC6D-D5F0-4BB7-B1F4-81E3F8D5C574}" type="slidenum">
              <a:rPr lang="en-IN" smtClean="0"/>
              <a:t>‹#›</a:t>
            </a:fld>
            <a:endParaRPr lang="en-IN"/>
          </a:p>
        </p:txBody>
      </p:sp>
    </p:spTree>
    <p:extLst>
      <p:ext uri="{BB962C8B-B14F-4D97-AF65-F5344CB8AC3E}">
        <p14:creationId xmlns:p14="http://schemas.microsoft.com/office/powerpoint/2010/main" val="197175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1938CF-4C69-4AC5-B752-A0ED5CEDEBB3}" type="datetimeFigureOut">
              <a:rPr lang="en-IN" smtClean="0"/>
              <a:t>07-07-2021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6BAC6D-D5F0-4BB7-B1F4-81E3F8D5C57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947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slideshare.net/signup?login_source=slideview.clip.like&amp;from=clip&amp;layout=foundation&amp;from_source="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96E458-F998-4D51-9B9F-A7751B592413}"/>
              </a:ext>
            </a:extLst>
          </p:cNvPr>
          <p:cNvSpPr>
            <a:spLocks noGrp="1"/>
          </p:cNvSpPr>
          <p:nvPr>
            <p:ph type="ctrTitle"/>
          </p:nvPr>
        </p:nvSpPr>
        <p:spPr/>
        <p:txBody>
          <a:bodyPr>
            <a:normAutofit fontScale="90000"/>
          </a:bodyPr>
          <a:lstStyle/>
          <a:p>
            <a:pPr algn="ctr"/>
            <a:r>
              <a:rPr lang="en-IN" dirty="0"/>
              <a:t>BUILDING MATERIALS AND CONCRETE TECHNOLOGY </a:t>
            </a:r>
            <a:br>
              <a:rPr lang="en-IN" dirty="0"/>
            </a:br>
            <a:endParaRPr lang="en-IN" dirty="0"/>
          </a:p>
        </p:txBody>
      </p:sp>
      <p:sp>
        <p:nvSpPr>
          <p:cNvPr id="7" name="Subtitle 6">
            <a:extLst>
              <a:ext uri="{FF2B5EF4-FFF2-40B4-BE49-F238E27FC236}">
                <a16:creationId xmlns:a16="http://schemas.microsoft.com/office/drawing/2014/main" id="{EF6E0CE2-C271-4238-82F1-5890219A4513}"/>
              </a:ext>
            </a:extLst>
          </p:cNvPr>
          <p:cNvSpPr>
            <a:spLocks noGrp="1"/>
          </p:cNvSpPr>
          <p:nvPr>
            <p:ph type="subTitle" idx="1"/>
          </p:nvPr>
        </p:nvSpPr>
        <p:spPr/>
        <p:txBody>
          <a:bodyPr/>
          <a:lstStyle/>
          <a:p>
            <a:r>
              <a:rPr lang="en-IN" dirty="0"/>
              <a:t>CONSTITUENTS OF CONCRETE</a:t>
            </a:r>
          </a:p>
        </p:txBody>
      </p:sp>
    </p:spTree>
    <p:extLst>
      <p:ext uri="{BB962C8B-B14F-4D97-AF65-F5344CB8AC3E}">
        <p14:creationId xmlns:p14="http://schemas.microsoft.com/office/powerpoint/2010/main" val="341343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0916-296E-49CD-AC32-A2E2519F4C7E}"/>
              </a:ext>
            </a:extLst>
          </p:cNvPr>
          <p:cNvSpPr>
            <a:spLocks noGrp="1"/>
          </p:cNvSpPr>
          <p:nvPr>
            <p:ph type="title"/>
          </p:nvPr>
        </p:nvSpPr>
        <p:spPr/>
        <p:txBody>
          <a:bodyPr/>
          <a:lstStyle/>
          <a:p>
            <a:r>
              <a:rPr lang="en-IN" dirty="0"/>
              <a:t>SILICA </a:t>
            </a:r>
          </a:p>
        </p:txBody>
      </p:sp>
      <p:sp>
        <p:nvSpPr>
          <p:cNvPr id="3" name="Content Placeholder 2">
            <a:extLst>
              <a:ext uri="{FF2B5EF4-FFF2-40B4-BE49-F238E27FC236}">
                <a16:creationId xmlns:a16="http://schemas.microsoft.com/office/drawing/2014/main" id="{EE5A3193-07EE-45D6-84B1-F3A19DFDCA8F}"/>
              </a:ext>
            </a:extLst>
          </p:cNvPr>
          <p:cNvSpPr>
            <a:spLocks noGrp="1"/>
          </p:cNvSpPr>
          <p:nvPr>
            <p:ph idx="1"/>
          </p:nvPr>
        </p:nvSpPr>
        <p:spPr/>
        <p:txBody>
          <a:bodyPr/>
          <a:lstStyle/>
          <a:p>
            <a:endParaRPr lang="en-IN" sz="2800" dirty="0"/>
          </a:p>
          <a:p>
            <a:r>
              <a:rPr lang="en-IN" sz="2800" dirty="0"/>
              <a:t>1. It is an important ingredient of cement and imparts strength to the cement due to the formation of dicalcium and tricalcium silicates.</a:t>
            </a:r>
          </a:p>
          <a:p>
            <a:r>
              <a:rPr lang="en-IN" sz="2800" dirty="0"/>
              <a:t>2. Silica in excess provides greater strength to the cement but at the same time prolongs its setting time.</a:t>
            </a:r>
          </a:p>
          <a:p>
            <a:endParaRPr lang="en-IN" dirty="0"/>
          </a:p>
        </p:txBody>
      </p:sp>
    </p:spTree>
    <p:extLst>
      <p:ext uri="{BB962C8B-B14F-4D97-AF65-F5344CB8AC3E}">
        <p14:creationId xmlns:p14="http://schemas.microsoft.com/office/powerpoint/2010/main" val="17077756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BEED-9229-48C9-A31A-FC65FAEBE160}"/>
              </a:ext>
            </a:extLst>
          </p:cNvPr>
          <p:cNvSpPr>
            <a:spLocks noGrp="1"/>
          </p:cNvSpPr>
          <p:nvPr>
            <p:ph type="title"/>
          </p:nvPr>
        </p:nvSpPr>
        <p:spPr/>
        <p:txBody>
          <a:bodyPr/>
          <a:lstStyle/>
          <a:p>
            <a:r>
              <a:rPr lang="en-IN" dirty="0"/>
              <a:t>         		SPECIFIC GRAVITY</a:t>
            </a:r>
          </a:p>
        </p:txBody>
      </p:sp>
      <p:sp>
        <p:nvSpPr>
          <p:cNvPr id="3" name="Content Placeholder 2">
            <a:extLst>
              <a:ext uri="{FF2B5EF4-FFF2-40B4-BE49-F238E27FC236}">
                <a16:creationId xmlns:a16="http://schemas.microsoft.com/office/drawing/2014/main" id="{350A9B3C-1641-47C1-9791-C4652F305D75}"/>
              </a:ext>
            </a:extLst>
          </p:cNvPr>
          <p:cNvSpPr>
            <a:spLocks noGrp="1"/>
          </p:cNvSpPr>
          <p:nvPr>
            <p:ph idx="1"/>
          </p:nvPr>
        </p:nvSpPr>
        <p:spPr/>
        <p:txBody>
          <a:bodyPr/>
          <a:lstStyle/>
          <a:p>
            <a:r>
              <a:rPr lang="en-IN" dirty="0" err="1"/>
              <a:t>Sp.Gr</a:t>
            </a:r>
            <a:r>
              <a:rPr lang="en-IN" dirty="0"/>
              <a:t> = (Weight of Agg.(W</a:t>
            </a:r>
            <a:r>
              <a:rPr lang="en-IN" sz="1400" dirty="0"/>
              <a:t>A</a:t>
            </a:r>
            <a:r>
              <a:rPr lang="en-IN" dirty="0"/>
              <a:t>)) / (Weight of an equal volume of water(V</a:t>
            </a:r>
            <a:r>
              <a:rPr lang="en-IN" sz="1400" dirty="0"/>
              <a:t>A</a:t>
            </a:r>
            <a:r>
              <a:rPr lang="en-IN" dirty="0"/>
              <a:t> * Pw) </a:t>
            </a:r>
          </a:p>
          <a:p>
            <a:pPr marL="566928" lvl="3" indent="0">
              <a:buNone/>
            </a:pPr>
            <a:r>
              <a:rPr lang="en-IN" dirty="0"/>
              <a:t>    = </a:t>
            </a:r>
            <a:r>
              <a:rPr lang="en-IN" sz="2000" dirty="0"/>
              <a:t>W</a:t>
            </a:r>
            <a:r>
              <a:rPr lang="en-IN" dirty="0"/>
              <a:t>A</a:t>
            </a:r>
            <a:r>
              <a:rPr lang="en-IN" sz="2000" dirty="0"/>
              <a:t> / ( V</a:t>
            </a:r>
            <a:r>
              <a:rPr lang="en-IN" dirty="0"/>
              <a:t>A</a:t>
            </a:r>
            <a:r>
              <a:rPr lang="en-IN" sz="2000" dirty="0"/>
              <a:t> * P</a:t>
            </a:r>
            <a:r>
              <a:rPr lang="en-IN" dirty="0"/>
              <a:t>W</a:t>
            </a:r>
            <a:r>
              <a:rPr lang="en-IN" sz="2000" dirty="0"/>
              <a:t>)	</a:t>
            </a:r>
          </a:p>
          <a:p>
            <a:pPr marL="566928" lvl="3" indent="0">
              <a:buNone/>
            </a:pPr>
            <a:r>
              <a:rPr lang="en-IN" sz="2000" dirty="0"/>
              <a:t>   =P</a:t>
            </a:r>
            <a:r>
              <a:rPr lang="en-IN" dirty="0"/>
              <a:t>A</a:t>
            </a:r>
            <a:r>
              <a:rPr lang="en-IN" sz="2000" dirty="0"/>
              <a:t> / P</a:t>
            </a:r>
            <a:r>
              <a:rPr lang="en-IN" dirty="0"/>
              <a:t>W</a:t>
            </a:r>
            <a:r>
              <a:rPr lang="en-IN" sz="2000" dirty="0"/>
              <a:t> </a:t>
            </a:r>
          </a:p>
          <a:p>
            <a:pPr marL="566928" lvl="3" indent="0">
              <a:buNone/>
            </a:pPr>
            <a:r>
              <a:rPr lang="en-IN" sz="2000" dirty="0"/>
              <a:t>Where, PA is the density of aggregate</a:t>
            </a:r>
          </a:p>
          <a:p>
            <a:pPr marL="566928" lvl="3" indent="0">
              <a:buNone/>
            </a:pPr>
            <a:r>
              <a:rPr lang="en-IN" sz="2000" dirty="0"/>
              <a:t>Pw is the density of water</a:t>
            </a:r>
          </a:p>
          <a:p>
            <a:pPr marL="566928" lvl="3" indent="0">
              <a:buNone/>
            </a:pPr>
            <a:r>
              <a:rPr lang="en-IN" sz="2000" dirty="0" err="1"/>
              <a:t>Sp.Gr</a:t>
            </a:r>
            <a:r>
              <a:rPr lang="en-IN" sz="2000" dirty="0"/>
              <a:t>. Is used in certain computations for concrete mix design or control work, such as, absolute volume of aggregate in concrete. It is not a measure of the quality of aggregate.</a:t>
            </a:r>
          </a:p>
        </p:txBody>
      </p:sp>
    </p:spTree>
    <p:extLst>
      <p:ext uri="{BB962C8B-B14F-4D97-AF65-F5344CB8AC3E}">
        <p14:creationId xmlns:p14="http://schemas.microsoft.com/office/powerpoint/2010/main" val="25971981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5A8A-CFEC-4A82-92CB-96C7F3768ABE}"/>
              </a:ext>
            </a:extLst>
          </p:cNvPr>
          <p:cNvSpPr>
            <a:spLocks noGrp="1"/>
          </p:cNvSpPr>
          <p:nvPr>
            <p:ph type="title"/>
          </p:nvPr>
        </p:nvSpPr>
        <p:spPr/>
        <p:txBody>
          <a:bodyPr/>
          <a:lstStyle/>
          <a:p>
            <a:r>
              <a:rPr lang="en-IN" dirty="0"/>
              <a:t>	AGGRGATE IMPACT VALUE TEST</a:t>
            </a:r>
          </a:p>
        </p:txBody>
      </p:sp>
      <p:sp>
        <p:nvSpPr>
          <p:cNvPr id="3" name="Content Placeholder 2">
            <a:extLst>
              <a:ext uri="{FF2B5EF4-FFF2-40B4-BE49-F238E27FC236}">
                <a16:creationId xmlns:a16="http://schemas.microsoft.com/office/drawing/2014/main" id="{1CB3B4FF-8237-41FA-93BE-DF86E24C7DEB}"/>
              </a:ext>
            </a:extLst>
          </p:cNvPr>
          <p:cNvSpPr>
            <a:spLocks noGrp="1"/>
          </p:cNvSpPr>
          <p:nvPr>
            <p:ph idx="1"/>
          </p:nvPr>
        </p:nvSpPr>
        <p:spPr/>
        <p:txBody>
          <a:bodyPr/>
          <a:lstStyle/>
          <a:p>
            <a:pPr>
              <a:buFont typeface="Arial" panose="020B0604020202020204" pitchFamily="34" charset="0"/>
              <a:buChar char="•"/>
            </a:pPr>
            <a:r>
              <a:rPr lang="en-IN" dirty="0"/>
              <a:t>The aggregate impact value gives a relative measure of the resistance of an aggregate to sudden shock or impact.</a:t>
            </a:r>
          </a:p>
          <a:p>
            <a:pPr>
              <a:buFont typeface="Arial" panose="020B0604020202020204" pitchFamily="34" charset="0"/>
              <a:buChar char="•"/>
            </a:pPr>
            <a:r>
              <a:rPr lang="en-IN" dirty="0"/>
              <a:t>The property of a material to resist impact is known as toughness. Due to movement of vehicles on the road the aggregates are subjected to impact resulting in their breaking down into smaller pieces.</a:t>
            </a:r>
          </a:p>
          <a:p>
            <a:pPr>
              <a:buFont typeface="Arial" panose="020B0604020202020204" pitchFamily="34" charset="0"/>
              <a:buChar char="•"/>
            </a:pPr>
            <a:r>
              <a:rPr lang="en-IN" dirty="0"/>
              <a:t>The aggregates should therefore have sufficient toughness to resist their designation due to impact. This characteristic is measured by impact value test. The aggregate impact value is a measure of resistance to sudden impact or shock, which may differ from its resistance to gradually applied compressive load.</a:t>
            </a:r>
          </a:p>
        </p:txBody>
      </p:sp>
    </p:spTree>
    <p:extLst>
      <p:ext uri="{BB962C8B-B14F-4D97-AF65-F5344CB8AC3E}">
        <p14:creationId xmlns:p14="http://schemas.microsoft.com/office/powerpoint/2010/main" val="18607974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58E8-F64A-4312-B1D8-28CFAF1A146F}"/>
              </a:ext>
            </a:extLst>
          </p:cNvPr>
          <p:cNvSpPr>
            <a:spLocks noGrp="1"/>
          </p:cNvSpPr>
          <p:nvPr>
            <p:ph type="title"/>
          </p:nvPr>
        </p:nvSpPr>
        <p:spPr/>
        <p:txBody>
          <a:bodyPr/>
          <a:lstStyle/>
          <a:p>
            <a:r>
              <a:rPr lang="en-IN" dirty="0"/>
              <a:t>			  APPARATUS</a:t>
            </a:r>
          </a:p>
        </p:txBody>
      </p:sp>
      <p:sp>
        <p:nvSpPr>
          <p:cNvPr id="3" name="Content Placeholder 2">
            <a:extLst>
              <a:ext uri="{FF2B5EF4-FFF2-40B4-BE49-F238E27FC236}">
                <a16:creationId xmlns:a16="http://schemas.microsoft.com/office/drawing/2014/main" id="{B534F85C-CCEC-4F2E-8608-2FB7294DD0B2}"/>
              </a:ext>
            </a:extLst>
          </p:cNvPr>
          <p:cNvSpPr>
            <a:spLocks noGrp="1"/>
          </p:cNvSpPr>
          <p:nvPr>
            <p:ph idx="1"/>
          </p:nvPr>
        </p:nvSpPr>
        <p:spPr/>
        <p:txBody>
          <a:bodyPr>
            <a:normAutofit fontScale="92500" lnSpcReduction="20000"/>
          </a:bodyPr>
          <a:lstStyle/>
          <a:p>
            <a:r>
              <a:rPr lang="en-IN" dirty="0"/>
              <a:t>The apparatus as per IS: 2386 (Part IV) – 1936 consists of:</a:t>
            </a:r>
          </a:p>
          <a:p>
            <a:pPr>
              <a:buFont typeface="Arial" panose="020B0604020202020204" pitchFamily="34" charset="0"/>
              <a:buChar char="•"/>
            </a:pPr>
            <a:r>
              <a:rPr lang="en-IN" dirty="0"/>
              <a:t>A testing machine weighing 45 to 60 kg and having a metal base with a painted lower surface of not less than 30 cm in diameter. It is supported on level and plane concrete floor of minimum 45 cm thickness. The machine should also have provisions for fixing its base.</a:t>
            </a:r>
          </a:p>
          <a:p>
            <a:pPr>
              <a:buFont typeface="Arial" panose="020B0604020202020204" pitchFamily="34" charset="0"/>
              <a:buChar char="•"/>
            </a:pPr>
            <a:r>
              <a:rPr lang="en-IN" dirty="0"/>
              <a:t>A cylindrical steel cup of internal diameter 102 mm, depth 50 mm and minimum thickness 6.3 mm.</a:t>
            </a:r>
          </a:p>
          <a:p>
            <a:pPr>
              <a:buFont typeface="Arial" panose="020B0604020202020204" pitchFamily="34" charset="0"/>
              <a:buChar char="•"/>
            </a:pPr>
            <a:r>
              <a:rPr lang="en-IN" dirty="0"/>
              <a:t>A metal hammer or tup weighing 13.5 to 14.0 kg the lower end being cylindrical in shape, 50 mm long, 100.0 mm in diameter, with a 2 mm chamfer at the lower edge and case hardened. The hammer should slide freely between vertical guides and be concentric with the cup. Free fall of hammer should be within 380 + 5 mm or 380 - 5 mm.</a:t>
            </a:r>
          </a:p>
          <a:p>
            <a:pPr>
              <a:buFont typeface="Arial" panose="020B0604020202020204" pitchFamily="34" charset="0"/>
              <a:buChar char="•"/>
            </a:pPr>
            <a:r>
              <a:rPr lang="en-IN" dirty="0"/>
              <a:t>A cylindrical metal measure having internal diameter 75 mm and depth 50 mm for measuring aggregates.</a:t>
            </a:r>
          </a:p>
          <a:p>
            <a:pPr>
              <a:buFont typeface="Arial" panose="020B0604020202020204" pitchFamily="34" charset="0"/>
              <a:buChar char="•"/>
            </a:pPr>
            <a:r>
              <a:rPr lang="en-IN" dirty="0"/>
              <a:t>Tamping rod 10 mm in diameter and 230 mm long, rounded at one end.</a:t>
            </a:r>
          </a:p>
          <a:p>
            <a:pPr>
              <a:buFont typeface="Arial" panose="020B0604020202020204" pitchFamily="34" charset="0"/>
              <a:buChar char="•"/>
            </a:pPr>
            <a:r>
              <a:rPr lang="en-IN" dirty="0"/>
              <a:t>A balance of capacity not less than 500 g, readable and accurate up to 0.1 g.</a:t>
            </a:r>
          </a:p>
        </p:txBody>
      </p:sp>
    </p:spTree>
    <p:extLst>
      <p:ext uri="{BB962C8B-B14F-4D97-AF65-F5344CB8AC3E}">
        <p14:creationId xmlns:p14="http://schemas.microsoft.com/office/powerpoint/2010/main" val="24737409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AC84-7ABF-4617-B37F-5B7E7DFF8EBA}"/>
              </a:ext>
            </a:extLst>
          </p:cNvPr>
          <p:cNvSpPr>
            <a:spLocks noGrp="1"/>
          </p:cNvSpPr>
          <p:nvPr>
            <p:ph type="title"/>
          </p:nvPr>
        </p:nvSpPr>
        <p:spPr/>
        <p:txBody>
          <a:bodyPr/>
          <a:lstStyle/>
          <a:p>
            <a:r>
              <a:rPr lang="en-IN" dirty="0"/>
              <a:t> </a:t>
            </a:r>
          </a:p>
        </p:txBody>
      </p:sp>
      <p:pic>
        <p:nvPicPr>
          <p:cNvPr id="4098" name="Picture 2" descr="AGGREGATE CRUSHING VALUE&#10;• I.S. 2386-PART 4&#10;• Aggregate crushing value test on coarse aggregates&#10;gives a relative measure ...">
            <a:extLst>
              <a:ext uri="{FF2B5EF4-FFF2-40B4-BE49-F238E27FC236}">
                <a16:creationId xmlns:a16="http://schemas.microsoft.com/office/drawing/2014/main" id="{7943EC14-F5EA-4861-BBA3-963354F769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0"/>
            <a:ext cx="10058400" cy="632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11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09A2-096D-4721-8B4E-6E3BF7BC68BA}"/>
              </a:ext>
            </a:extLst>
          </p:cNvPr>
          <p:cNvSpPr>
            <a:spLocks noGrp="1"/>
          </p:cNvSpPr>
          <p:nvPr>
            <p:ph type="title"/>
          </p:nvPr>
        </p:nvSpPr>
        <p:spPr/>
        <p:txBody>
          <a:bodyPr/>
          <a:lstStyle/>
          <a:p>
            <a:r>
              <a:rPr lang="en-IN" dirty="0"/>
              <a:t>ALUMINA </a:t>
            </a:r>
          </a:p>
        </p:txBody>
      </p:sp>
      <p:sp>
        <p:nvSpPr>
          <p:cNvPr id="3" name="Content Placeholder 2">
            <a:extLst>
              <a:ext uri="{FF2B5EF4-FFF2-40B4-BE49-F238E27FC236}">
                <a16:creationId xmlns:a16="http://schemas.microsoft.com/office/drawing/2014/main" id="{2EF3586A-564C-4950-AE6B-9B497A64B481}"/>
              </a:ext>
            </a:extLst>
          </p:cNvPr>
          <p:cNvSpPr>
            <a:spLocks noGrp="1"/>
          </p:cNvSpPr>
          <p:nvPr>
            <p:ph idx="1"/>
          </p:nvPr>
        </p:nvSpPr>
        <p:spPr/>
        <p:txBody>
          <a:bodyPr>
            <a:normAutofit/>
          </a:bodyPr>
          <a:lstStyle/>
          <a:p>
            <a:endParaRPr lang="en-IN" sz="2800" dirty="0"/>
          </a:p>
          <a:p>
            <a:endParaRPr lang="en-IN" sz="2800" dirty="0"/>
          </a:p>
          <a:p>
            <a:r>
              <a:rPr lang="en-IN" sz="2800" dirty="0"/>
              <a:t>1. It imparts quick setting quality to the cement.</a:t>
            </a:r>
          </a:p>
          <a:p>
            <a:r>
              <a:rPr lang="en-IN" sz="2800" dirty="0"/>
              <a:t>2. It acts as a flux and lowers the clinkering temperature.</a:t>
            </a:r>
          </a:p>
          <a:p>
            <a:r>
              <a:rPr lang="en-IN" sz="2800" dirty="0"/>
              <a:t>3. Alumina in excess reduces the strength of cement.</a:t>
            </a:r>
          </a:p>
        </p:txBody>
      </p:sp>
    </p:spTree>
    <p:extLst>
      <p:ext uri="{BB962C8B-B14F-4D97-AF65-F5344CB8AC3E}">
        <p14:creationId xmlns:p14="http://schemas.microsoft.com/office/powerpoint/2010/main" val="96095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F7DC-849A-4F1D-B2E9-316BE50FDBDF}"/>
              </a:ext>
            </a:extLst>
          </p:cNvPr>
          <p:cNvSpPr>
            <a:spLocks noGrp="1"/>
          </p:cNvSpPr>
          <p:nvPr>
            <p:ph type="title"/>
          </p:nvPr>
        </p:nvSpPr>
        <p:spPr/>
        <p:txBody>
          <a:bodyPr/>
          <a:lstStyle/>
          <a:p>
            <a:r>
              <a:rPr lang="en-IN" dirty="0"/>
              <a:t>CALCIUM SULPHATE </a:t>
            </a:r>
          </a:p>
        </p:txBody>
      </p:sp>
      <p:sp>
        <p:nvSpPr>
          <p:cNvPr id="3" name="Content Placeholder 2">
            <a:extLst>
              <a:ext uri="{FF2B5EF4-FFF2-40B4-BE49-F238E27FC236}">
                <a16:creationId xmlns:a16="http://schemas.microsoft.com/office/drawing/2014/main" id="{3C679908-3B83-4A36-9C9D-AFE71B505688}"/>
              </a:ext>
            </a:extLst>
          </p:cNvPr>
          <p:cNvSpPr>
            <a:spLocks noGrp="1"/>
          </p:cNvSpPr>
          <p:nvPr>
            <p:ph idx="1"/>
          </p:nvPr>
        </p:nvSpPr>
        <p:spPr/>
        <p:txBody>
          <a:bodyPr>
            <a:normAutofit/>
          </a:bodyPr>
          <a:lstStyle/>
          <a:p>
            <a:endParaRPr lang="en-IN" sz="2800" dirty="0"/>
          </a:p>
          <a:p>
            <a:endParaRPr lang="en-IN" sz="2800" dirty="0"/>
          </a:p>
          <a:p>
            <a:r>
              <a:rPr lang="en-IN" sz="2800" dirty="0"/>
              <a:t>1. It is present in the form of gypsum.</a:t>
            </a:r>
          </a:p>
          <a:p>
            <a:r>
              <a:rPr lang="en-IN" sz="2800" dirty="0"/>
              <a:t>2. it helps in increasing the initial setting time of cement.</a:t>
            </a:r>
          </a:p>
        </p:txBody>
      </p:sp>
    </p:spTree>
    <p:extLst>
      <p:ext uri="{BB962C8B-B14F-4D97-AF65-F5344CB8AC3E}">
        <p14:creationId xmlns:p14="http://schemas.microsoft.com/office/powerpoint/2010/main" val="324897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E3B6-ED95-4BF6-B809-236ACBAE6E8F}"/>
              </a:ext>
            </a:extLst>
          </p:cNvPr>
          <p:cNvSpPr>
            <a:spLocks noGrp="1"/>
          </p:cNvSpPr>
          <p:nvPr>
            <p:ph type="title"/>
          </p:nvPr>
        </p:nvSpPr>
        <p:spPr/>
        <p:txBody>
          <a:bodyPr/>
          <a:lstStyle/>
          <a:p>
            <a:r>
              <a:rPr lang="en-IN" dirty="0"/>
              <a:t>IRON OXIDE</a:t>
            </a:r>
          </a:p>
        </p:txBody>
      </p:sp>
      <p:sp>
        <p:nvSpPr>
          <p:cNvPr id="3" name="Content Placeholder 2">
            <a:extLst>
              <a:ext uri="{FF2B5EF4-FFF2-40B4-BE49-F238E27FC236}">
                <a16:creationId xmlns:a16="http://schemas.microsoft.com/office/drawing/2014/main" id="{DB2ADFBC-1963-4A7F-B781-4801CFE982C9}"/>
              </a:ext>
            </a:extLst>
          </p:cNvPr>
          <p:cNvSpPr>
            <a:spLocks noGrp="1"/>
          </p:cNvSpPr>
          <p:nvPr>
            <p:ph idx="1"/>
          </p:nvPr>
        </p:nvSpPr>
        <p:spPr/>
        <p:txBody>
          <a:bodyPr>
            <a:normAutofit/>
          </a:bodyPr>
          <a:lstStyle/>
          <a:p>
            <a:endParaRPr lang="en-IN" sz="2800" dirty="0"/>
          </a:p>
          <a:p>
            <a:endParaRPr lang="en-IN" sz="2800" dirty="0"/>
          </a:p>
          <a:p>
            <a:r>
              <a:rPr lang="en-IN" sz="2800" dirty="0"/>
              <a:t>1. It provides colour, hardness and strength to cement.</a:t>
            </a:r>
          </a:p>
          <a:p>
            <a:r>
              <a:rPr lang="en-IN" sz="2800" dirty="0"/>
              <a:t>2. It also helps in the fusion of raw materials during manufacture of cement.</a:t>
            </a:r>
          </a:p>
        </p:txBody>
      </p:sp>
    </p:spTree>
    <p:extLst>
      <p:ext uri="{BB962C8B-B14F-4D97-AF65-F5344CB8AC3E}">
        <p14:creationId xmlns:p14="http://schemas.microsoft.com/office/powerpoint/2010/main" val="235763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30C6-7EF6-45B3-9A98-89ADBA57A34D}"/>
              </a:ext>
            </a:extLst>
          </p:cNvPr>
          <p:cNvSpPr>
            <a:spLocks noGrp="1"/>
          </p:cNvSpPr>
          <p:nvPr>
            <p:ph type="title"/>
          </p:nvPr>
        </p:nvSpPr>
        <p:spPr/>
        <p:txBody>
          <a:bodyPr/>
          <a:lstStyle/>
          <a:p>
            <a:r>
              <a:rPr lang="en-IN" dirty="0"/>
              <a:t>MAGNESIUM OXIDE</a:t>
            </a:r>
          </a:p>
        </p:txBody>
      </p:sp>
      <p:sp>
        <p:nvSpPr>
          <p:cNvPr id="3" name="Content Placeholder 2">
            <a:extLst>
              <a:ext uri="{FF2B5EF4-FFF2-40B4-BE49-F238E27FC236}">
                <a16:creationId xmlns:a16="http://schemas.microsoft.com/office/drawing/2014/main" id="{5E7339E7-03FE-47AE-8655-9CC35BFEA28F}"/>
              </a:ext>
            </a:extLst>
          </p:cNvPr>
          <p:cNvSpPr>
            <a:spLocks noGrp="1"/>
          </p:cNvSpPr>
          <p:nvPr>
            <p:ph idx="1"/>
          </p:nvPr>
        </p:nvSpPr>
        <p:spPr/>
        <p:txBody>
          <a:bodyPr/>
          <a:lstStyle/>
          <a:p>
            <a:endParaRPr lang="en-IN" sz="2800" dirty="0"/>
          </a:p>
          <a:p>
            <a:endParaRPr lang="en-IN" sz="2800" dirty="0"/>
          </a:p>
          <a:p>
            <a:r>
              <a:rPr lang="en-IN" sz="2800" dirty="0"/>
              <a:t>1. This ingredient, if present in small amount, imparts hardness and colour to the cement.</a:t>
            </a:r>
          </a:p>
          <a:p>
            <a:r>
              <a:rPr lang="en-IN" sz="2800" dirty="0"/>
              <a:t>2. Magnesium Oxide in excess makes the cement unsound.</a:t>
            </a:r>
          </a:p>
          <a:p>
            <a:endParaRPr lang="en-IN" dirty="0"/>
          </a:p>
        </p:txBody>
      </p:sp>
    </p:spTree>
    <p:extLst>
      <p:ext uri="{BB962C8B-B14F-4D97-AF65-F5344CB8AC3E}">
        <p14:creationId xmlns:p14="http://schemas.microsoft.com/office/powerpoint/2010/main" val="2386551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76AB-880B-4F75-9BFB-D576F36544C6}"/>
              </a:ext>
            </a:extLst>
          </p:cNvPr>
          <p:cNvSpPr>
            <a:spLocks noGrp="1"/>
          </p:cNvSpPr>
          <p:nvPr>
            <p:ph type="title"/>
          </p:nvPr>
        </p:nvSpPr>
        <p:spPr/>
        <p:txBody>
          <a:bodyPr/>
          <a:lstStyle/>
          <a:p>
            <a:r>
              <a:rPr lang="en-IN" dirty="0"/>
              <a:t>SULPHUR TRIOXIDE</a:t>
            </a:r>
          </a:p>
        </p:txBody>
      </p:sp>
      <p:sp>
        <p:nvSpPr>
          <p:cNvPr id="3" name="Content Placeholder 2">
            <a:extLst>
              <a:ext uri="{FF2B5EF4-FFF2-40B4-BE49-F238E27FC236}">
                <a16:creationId xmlns:a16="http://schemas.microsoft.com/office/drawing/2014/main" id="{90D13382-6E08-43CD-A61E-B32F1E24DC70}"/>
              </a:ext>
            </a:extLst>
          </p:cNvPr>
          <p:cNvSpPr>
            <a:spLocks noGrp="1"/>
          </p:cNvSpPr>
          <p:nvPr>
            <p:ph idx="1"/>
          </p:nvPr>
        </p:nvSpPr>
        <p:spPr/>
        <p:txBody>
          <a:bodyPr/>
          <a:lstStyle/>
          <a:p>
            <a:endParaRPr lang="en-IN" sz="2800" dirty="0"/>
          </a:p>
          <a:p>
            <a:endParaRPr lang="en-IN" sz="2800" dirty="0"/>
          </a:p>
          <a:p>
            <a:r>
              <a:rPr lang="en-IN" sz="2800" dirty="0"/>
              <a:t>1. If present in very small quantity, it makes the cement sound.</a:t>
            </a:r>
          </a:p>
          <a:p>
            <a:r>
              <a:rPr lang="en-IN" sz="2800" dirty="0"/>
              <a:t>2. If present in excess, it makes the cement to become unsound.</a:t>
            </a:r>
          </a:p>
          <a:p>
            <a:endParaRPr lang="en-IN" dirty="0"/>
          </a:p>
        </p:txBody>
      </p:sp>
    </p:spTree>
    <p:extLst>
      <p:ext uri="{BB962C8B-B14F-4D97-AF65-F5344CB8AC3E}">
        <p14:creationId xmlns:p14="http://schemas.microsoft.com/office/powerpoint/2010/main" val="264559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AB82-C540-48C9-9CE7-3029AD2AB701}"/>
              </a:ext>
            </a:extLst>
          </p:cNvPr>
          <p:cNvSpPr>
            <a:spLocks noGrp="1"/>
          </p:cNvSpPr>
          <p:nvPr>
            <p:ph type="title"/>
          </p:nvPr>
        </p:nvSpPr>
        <p:spPr/>
        <p:txBody>
          <a:bodyPr/>
          <a:lstStyle/>
          <a:p>
            <a:r>
              <a:rPr lang="en-IN" dirty="0"/>
              <a:t>ALKALIES</a:t>
            </a:r>
          </a:p>
        </p:txBody>
      </p:sp>
      <p:sp>
        <p:nvSpPr>
          <p:cNvPr id="3" name="Content Placeholder 2">
            <a:extLst>
              <a:ext uri="{FF2B5EF4-FFF2-40B4-BE49-F238E27FC236}">
                <a16:creationId xmlns:a16="http://schemas.microsoft.com/office/drawing/2014/main" id="{F8F652FA-A8A6-4DB4-9531-B0214EE9F490}"/>
              </a:ext>
            </a:extLst>
          </p:cNvPr>
          <p:cNvSpPr>
            <a:spLocks noGrp="1"/>
          </p:cNvSpPr>
          <p:nvPr>
            <p:ph idx="1"/>
          </p:nvPr>
        </p:nvSpPr>
        <p:spPr/>
        <p:txBody>
          <a:bodyPr>
            <a:normAutofit/>
          </a:bodyPr>
          <a:lstStyle/>
          <a:p>
            <a:endParaRPr lang="en-IN" sz="2800" dirty="0"/>
          </a:p>
          <a:p>
            <a:endParaRPr lang="en-IN" sz="2800"/>
          </a:p>
          <a:p>
            <a:r>
              <a:rPr lang="en-IN" sz="2800"/>
              <a:t>1</a:t>
            </a:r>
            <a:r>
              <a:rPr lang="en-IN" sz="2800" dirty="0"/>
              <a:t>. They should be present in small quantities.</a:t>
            </a:r>
          </a:p>
          <a:p>
            <a:r>
              <a:rPr lang="en-IN" sz="2800" dirty="0"/>
              <a:t>2. </a:t>
            </a:r>
            <a:r>
              <a:rPr lang="en-IN" sz="2800" dirty="0" err="1"/>
              <a:t>Alkalies</a:t>
            </a:r>
            <a:r>
              <a:rPr lang="en-IN" sz="2800" dirty="0"/>
              <a:t> in excess will cause efflorescence.</a:t>
            </a:r>
          </a:p>
        </p:txBody>
      </p:sp>
    </p:spTree>
    <p:extLst>
      <p:ext uri="{BB962C8B-B14F-4D97-AF65-F5344CB8AC3E}">
        <p14:creationId xmlns:p14="http://schemas.microsoft.com/office/powerpoint/2010/main" val="237498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56BE-325F-40DE-989F-11C60EBC6D3B}"/>
              </a:ext>
            </a:extLst>
          </p:cNvPr>
          <p:cNvSpPr>
            <a:spLocks noGrp="1"/>
          </p:cNvSpPr>
          <p:nvPr>
            <p:ph type="title"/>
          </p:nvPr>
        </p:nvSpPr>
        <p:spPr/>
        <p:txBody>
          <a:bodyPr/>
          <a:lstStyle/>
          <a:p>
            <a:pPr algn="ctr"/>
            <a:r>
              <a:rPr lang="en-IN" dirty="0"/>
              <a:t>MANUFACTURE OF OPC </a:t>
            </a:r>
            <a:br>
              <a:rPr lang="en-IN" dirty="0"/>
            </a:br>
            <a:r>
              <a:rPr lang="en-IN" dirty="0"/>
              <a:t>Basic steps in the process</a:t>
            </a:r>
          </a:p>
        </p:txBody>
      </p:sp>
      <p:sp>
        <p:nvSpPr>
          <p:cNvPr id="3" name="Content Placeholder 2">
            <a:extLst>
              <a:ext uri="{FF2B5EF4-FFF2-40B4-BE49-F238E27FC236}">
                <a16:creationId xmlns:a16="http://schemas.microsoft.com/office/drawing/2014/main" id="{7FE1EA8E-7BAC-42FE-A56A-0C53EF16618C}"/>
              </a:ext>
            </a:extLst>
          </p:cNvPr>
          <p:cNvSpPr>
            <a:spLocks noGrp="1"/>
          </p:cNvSpPr>
          <p:nvPr>
            <p:ph idx="1"/>
          </p:nvPr>
        </p:nvSpPr>
        <p:spPr>
          <a:xfrm>
            <a:off x="2321560" y="1825414"/>
            <a:ext cx="7548880" cy="4023360"/>
          </a:xfrm>
        </p:spPr>
        <p:txBody>
          <a:bodyPr/>
          <a:lstStyle/>
          <a:p>
            <a:endParaRPr lang="en-IN" b="1" dirty="0"/>
          </a:p>
          <a:p>
            <a:r>
              <a:rPr lang="en-IN" b="1" dirty="0"/>
              <a:t>Step 1: </a:t>
            </a:r>
            <a:r>
              <a:rPr lang="en-IN" dirty="0"/>
              <a:t>Constituent materials are finely ground, mixed.</a:t>
            </a:r>
          </a:p>
          <a:p>
            <a:r>
              <a:rPr lang="en-IN" b="1" dirty="0"/>
              <a:t>Step 2: </a:t>
            </a:r>
            <a:r>
              <a:rPr lang="en-IN" dirty="0"/>
              <a:t>The mixture is heated to partial fusion in a kiln at a temperature of about 1450°C.</a:t>
            </a:r>
          </a:p>
          <a:p>
            <a:r>
              <a:rPr lang="en-IN" b="1" dirty="0"/>
              <a:t>Step 3: </a:t>
            </a:r>
            <a:r>
              <a:rPr lang="en-IN" dirty="0"/>
              <a:t>The fused mass is cooled to produce the clinker.</a:t>
            </a:r>
          </a:p>
          <a:p>
            <a:r>
              <a:rPr lang="en-IN" b="1" dirty="0"/>
              <a:t>Step 4: </a:t>
            </a:r>
            <a:r>
              <a:rPr lang="en-IN" dirty="0"/>
              <a:t>The clinker is ground to a very fine powder in ball mills. Gypsum or plaster of Paris (about 3%) is added at this stage.</a:t>
            </a:r>
          </a:p>
          <a:p>
            <a:endParaRPr lang="en-IN" dirty="0"/>
          </a:p>
          <a:p>
            <a:pPr algn="ctr"/>
            <a:r>
              <a:rPr lang="en-IN" b="1" dirty="0"/>
              <a:t>The finely ground powder so obtained is OPC.</a:t>
            </a:r>
          </a:p>
        </p:txBody>
      </p:sp>
    </p:spTree>
    <p:extLst>
      <p:ext uri="{BB962C8B-B14F-4D97-AF65-F5344CB8AC3E}">
        <p14:creationId xmlns:p14="http://schemas.microsoft.com/office/powerpoint/2010/main" val="386549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FB1F-90C3-4B8E-B28F-FB649C38D8F2}"/>
              </a:ext>
            </a:extLst>
          </p:cNvPr>
          <p:cNvSpPr>
            <a:spLocks noGrp="1"/>
          </p:cNvSpPr>
          <p:nvPr>
            <p:ph type="title"/>
          </p:nvPr>
        </p:nvSpPr>
        <p:spPr/>
        <p:txBody>
          <a:bodyPr/>
          <a:lstStyle/>
          <a:p>
            <a:r>
              <a:rPr lang="en-IN" dirty="0"/>
              <a:t>ROLE OF GYPSUM</a:t>
            </a:r>
          </a:p>
        </p:txBody>
      </p:sp>
      <p:sp>
        <p:nvSpPr>
          <p:cNvPr id="3" name="Content Placeholder 2">
            <a:extLst>
              <a:ext uri="{FF2B5EF4-FFF2-40B4-BE49-F238E27FC236}">
                <a16:creationId xmlns:a16="http://schemas.microsoft.com/office/drawing/2014/main" id="{660620DE-28D7-471D-8687-60F2AA7CC7F1}"/>
              </a:ext>
            </a:extLst>
          </p:cNvPr>
          <p:cNvSpPr>
            <a:spLocks noGrp="1"/>
          </p:cNvSpPr>
          <p:nvPr>
            <p:ph idx="1"/>
          </p:nvPr>
        </p:nvSpPr>
        <p:spPr/>
        <p:txBody>
          <a:bodyPr/>
          <a:lstStyle/>
          <a:p>
            <a:endParaRPr lang="en-IN" dirty="0"/>
          </a:p>
          <a:p>
            <a:endParaRPr lang="en-IN" dirty="0"/>
          </a:p>
          <a:p>
            <a:r>
              <a:rPr lang="en-IN" dirty="0"/>
              <a:t>In the absence of gypsum, the tricalcium aluminate (C3A) in the cement reacts too rapidly with water and hydration products formed render the cement ‘unworkable’.</a:t>
            </a:r>
          </a:p>
          <a:p>
            <a:endParaRPr lang="en-IN" dirty="0"/>
          </a:p>
          <a:p>
            <a:r>
              <a:rPr lang="en-IN" dirty="0"/>
              <a:t>Thus to regulate the setting process, gypsum is added to the clinker at the time of grinding.</a:t>
            </a:r>
          </a:p>
        </p:txBody>
      </p:sp>
    </p:spTree>
    <p:extLst>
      <p:ext uri="{BB962C8B-B14F-4D97-AF65-F5344CB8AC3E}">
        <p14:creationId xmlns:p14="http://schemas.microsoft.com/office/powerpoint/2010/main" val="92184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F258-39D6-4952-A683-F9425C742A42}"/>
              </a:ext>
            </a:extLst>
          </p:cNvPr>
          <p:cNvSpPr>
            <a:spLocks noGrp="1"/>
          </p:cNvSpPr>
          <p:nvPr>
            <p:ph type="title"/>
          </p:nvPr>
        </p:nvSpPr>
        <p:spPr/>
        <p:txBody>
          <a:bodyPr/>
          <a:lstStyle/>
          <a:p>
            <a:pPr algn="ctr"/>
            <a:r>
              <a:rPr lang="en-IN" dirty="0"/>
              <a:t>PORTLAND CEMENT</a:t>
            </a:r>
          </a:p>
        </p:txBody>
      </p:sp>
      <p:sp>
        <p:nvSpPr>
          <p:cNvPr id="3" name="Content Placeholder 2">
            <a:extLst>
              <a:ext uri="{FF2B5EF4-FFF2-40B4-BE49-F238E27FC236}">
                <a16:creationId xmlns:a16="http://schemas.microsoft.com/office/drawing/2014/main" id="{31CD8A17-B906-484C-9B25-4975CE512D28}"/>
              </a:ext>
            </a:extLst>
          </p:cNvPr>
          <p:cNvSpPr>
            <a:spLocks noGrp="1"/>
          </p:cNvSpPr>
          <p:nvPr>
            <p:ph idx="1"/>
          </p:nvPr>
        </p:nvSpPr>
        <p:spPr/>
        <p:txBody>
          <a:bodyPr/>
          <a:lstStyle/>
          <a:p>
            <a:endParaRPr lang="en-IN" dirty="0"/>
          </a:p>
          <a:p>
            <a:r>
              <a:rPr lang="en-IN" dirty="0"/>
              <a:t>Cement clinker contains four major phases:</a:t>
            </a:r>
          </a:p>
          <a:p>
            <a:endParaRPr lang="en-IN" dirty="0"/>
          </a:p>
          <a:p>
            <a:r>
              <a:rPr lang="en-IN" dirty="0"/>
              <a:t>1. C3S (Alite: 3CaO + SiO2) : 20 – 50 µm</a:t>
            </a:r>
          </a:p>
          <a:p>
            <a:r>
              <a:rPr lang="en-IN" dirty="0"/>
              <a:t>2. C2S (Belite: 2CaO + SiO2) : 15-20 µm</a:t>
            </a:r>
          </a:p>
          <a:p>
            <a:endParaRPr lang="en-IN" dirty="0"/>
          </a:p>
          <a:p>
            <a:r>
              <a:rPr lang="en-IN" dirty="0"/>
              <a:t>3. C3A (Aluminate: 3CaO + Al2O3)</a:t>
            </a:r>
          </a:p>
          <a:p>
            <a:r>
              <a:rPr lang="en-IN" dirty="0"/>
              <a:t>4. C4AF (Ferrite: 4CaO + Al2O3 + Fe2O3)</a:t>
            </a:r>
          </a:p>
          <a:p>
            <a:endParaRPr lang="en-IN" dirty="0"/>
          </a:p>
        </p:txBody>
      </p:sp>
      <p:sp>
        <p:nvSpPr>
          <p:cNvPr id="4" name="TextBox 3">
            <a:extLst>
              <a:ext uri="{FF2B5EF4-FFF2-40B4-BE49-F238E27FC236}">
                <a16:creationId xmlns:a16="http://schemas.microsoft.com/office/drawing/2014/main" id="{FF069775-2645-4841-9C2F-FA596A5690F6}"/>
              </a:ext>
            </a:extLst>
          </p:cNvPr>
          <p:cNvSpPr txBox="1"/>
          <p:nvPr/>
        </p:nvSpPr>
        <p:spPr>
          <a:xfrm>
            <a:off x="10383520" y="2539998"/>
            <a:ext cx="1403931" cy="1754326"/>
          </a:xfrm>
          <a:prstGeom prst="rect">
            <a:avLst/>
          </a:prstGeom>
          <a:noFill/>
        </p:spPr>
        <p:txBody>
          <a:bodyPr wrap="square" rtlCol="0">
            <a:spAutoFit/>
          </a:bodyPr>
          <a:lstStyle/>
          <a:p>
            <a:r>
              <a:rPr lang="en-IN" dirty="0" err="1"/>
              <a:t>Abbrevation</a:t>
            </a:r>
            <a:endParaRPr lang="en-IN" dirty="0"/>
          </a:p>
          <a:p>
            <a:endParaRPr lang="en-IN" dirty="0"/>
          </a:p>
          <a:p>
            <a:r>
              <a:rPr lang="en-IN" dirty="0" err="1"/>
              <a:t>CaO</a:t>
            </a:r>
            <a:r>
              <a:rPr lang="en-IN" dirty="0"/>
              <a:t> = C</a:t>
            </a:r>
          </a:p>
          <a:p>
            <a:r>
              <a:rPr lang="en-IN" dirty="0"/>
              <a:t>Al2O3 = A</a:t>
            </a:r>
          </a:p>
          <a:p>
            <a:r>
              <a:rPr lang="en-IN" dirty="0"/>
              <a:t>Fe2O3 = F</a:t>
            </a:r>
          </a:p>
          <a:p>
            <a:r>
              <a:rPr lang="en-IN" dirty="0"/>
              <a:t>SiO2 = S</a:t>
            </a:r>
          </a:p>
        </p:txBody>
      </p:sp>
    </p:spTree>
    <p:extLst>
      <p:ext uri="{BB962C8B-B14F-4D97-AF65-F5344CB8AC3E}">
        <p14:creationId xmlns:p14="http://schemas.microsoft.com/office/powerpoint/2010/main" val="45463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3EC0-7276-4E94-97F2-889D8248769D}"/>
              </a:ext>
            </a:extLst>
          </p:cNvPr>
          <p:cNvSpPr>
            <a:spLocks noGrp="1"/>
          </p:cNvSpPr>
          <p:nvPr>
            <p:ph type="title"/>
          </p:nvPr>
        </p:nvSpPr>
        <p:spPr/>
        <p:txBody>
          <a:bodyPr/>
          <a:lstStyle/>
          <a:p>
            <a:r>
              <a:rPr lang="en-IN" dirty="0"/>
              <a:t>CONTENTS</a:t>
            </a:r>
          </a:p>
        </p:txBody>
      </p:sp>
      <p:sp>
        <p:nvSpPr>
          <p:cNvPr id="4" name="Content Placeholder 3">
            <a:extLst>
              <a:ext uri="{FF2B5EF4-FFF2-40B4-BE49-F238E27FC236}">
                <a16:creationId xmlns:a16="http://schemas.microsoft.com/office/drawing/2014/main" id="{2FEC0FC9-CB3E-4234-B0BB-177F00606E4C}"/>
              </a:ext>
            </a:extLst>
          </p:cNvPr>
          <p:cNvSpPr>
            <a:spLocks noGrp="1"/>
          </p:cNvSpPr>
          <p:nvPr>
            <p:ph sz="half" idx="1"/>
          </p:nvPr>
        </p:nvSpPr>
        <p:spPr/>
        <p:txBody>
          <a:bodyPr>
            <a:normAutofit/>
          </a:bodyPr>
          <a:lstStyle/>
          <a:p>
            <a:r>
              <a:rPr lang="en-IN" sz="3600" dirty="0"/>
              <a:t>CEMENT</a:t>
            </a:r>
          </a:p>
          <a:p>
            <a:pPr>
              <a:buFont typeface="Arial" panose="020B0604020202020204" pitchFamily="34" charset="0"/>
              <a:buChar char="•"/>
            </a:pPr>
            <a:r>
              <a:rPr lang="en-IN" sz="2400" dirty="0"/>
              <a:t>CHEMICAL COMPOSITION</a:t>
            </a:r>
          </a:p>
          <a:p>
            <a:pPr>
              <a:buFont typeface="Arial" panose="020B0604020202020204" pitchFamily="34" charset="0"/>
              <a:buChar char="•"/>
            </a:pPr>
            <a:r>
              <a:rPr lang="en-IN" sz="2400" dirty="0"/>
              <a:t>CHEMICAL AND PHYSICAL PROCESSES OF HYDERATION</a:t>
            </a:r>
          </a:p>
          <a:p>
            <a:pPr>
              <a:buFont typeface="Arial" panose="020B0604020202020204" pitchFamily="34" charset="0"/>
              <a:buChar char="•"/>
            </a:pPr>
            <a:r>
              <a:rPr lang="en-IN" sz="2400" dirty="0"/>
              <a:t>STRUCTURE OF HYDRATED CEMENT</a:t>
            </a:r>
          </a:p>
          <a:p>
            <a:pPr>
              <a:buFont typeface="Arial" panose="020B0604020202020204" pitchFamily="34" charset="0"/>
              <a:buChar char="•"/>
            </a:pPr>
            <a:r>
              <a:rPr lang="en-IN" sz="2400" dirty="0"/>
              <a:t>BLENDED CEMENTS</a:t>
            </a:r>
          </a:p>
          <a:p>
            <a:pPr>
              <a:buFont typeface="Arial" panose="020B0604020202020204" pitchFamily="34" charset="0"/>
              <a:buChar char="•"/>
            </a:pPr>
            <a:r>
              <a:rPr lang="en-IN" sz="2400" dirty="0"/>
              <a:t>PROPERTIES OF CEMENT AND THEIR EFFECT ON PROPERTIES OF CONCRETE</a:t>
            </a:r>
            <a:r>
              <a:rPr lang="en-IN" sz="3600" dirty="0"/>
              <a:t> </a:t>
            </a:r>
          </a:p>
        </p:txBody>
      </p:sp>
      <p:sp>
        <p:nvSpPr>
          <p:cNvPr id="5" name="Content Placeholder 4">
            <a:extLst>
              <a:ext uri="{FF2B5EF4-FFF2-40B4-BE49-F238E27FC236}">
                <a16:creationId xmlns:a16="http://schemas.microsoft.com/office/drawing/2014/main" id="{8C488252-930E-4E12-8634-87B75D6C921A}"/>
              </a:ext>
            </a:extLst>
          </p:cNvPr>
          <p:cNvSpPr>
            <a:spLocks noGrp="1"/>
          </p:cNvSpPr>
          <p:nvPr>
            <p:ph sz="half" idx="2"/>
          </p:nvPr>
        </p:nvSpPr>
        <p:spPr/>
        <p:txBody>
          <a:bodyPr>
            <a:normAutofit/>
          </a:bodyPr>
          <a:lstStyle/>
          <a:p>
            <a:r>
              <a:rPr lang="en-IN" sz="3600" dirty="0"/>
              <a:t>AGGREGATES</a:t>
            </a:r>
          </a:p>
          <a:p>
            <a:r>
              <a:rPr lang="en-IN" sz="2400" dirty="0"/>
              <a:t>CLASSIFICATION</a:t>
            </a:r>
          </a:p>
          <a:p>
            <a:pPr algn="just"/>
            <a:r>
              <a:rPr lang="en-IN" sz="2400" dirty="0"/>
              <a:t>MECHANICAL, PHYSICAL AND THERMAL PROPRERTIES OF FINE AND COARSE AGGREGATES THAT AFFECT THE PROPERTIES OF CONCRETE</a:t>
            </a:r>
          </a:p>
          <a:p>
            <a:r>
              <a:rPr lang="en-IN" sz="2400" dirty="0"/>
              <a:t>MANUFACTURING SAND</a:t>
            </a:r>
          </a:p>
          <a:p>
            <a:r>
              <a:rPr lang="en-IN" sz="2400" dirty="0"/>
              <a:t>QUALITY OF MIXING WATER</a:t>
            </a:r>
          </a:p>
        </p:txBody>
      </p:sp>
    </p:spTree>
    <p:extLst>
      <p:ext uri="{BB962C8B-B14F-4D97-AF65-F5344CB8AC3E}">
        <p14:creationId xmlns:p14="http://schemas.microsoft.com/office/powerpoint/2010/main" val="28585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624E-936C-4916-AC04-D297F86BF50C}"/>
              </a:ext>
            </a:extLst>
          </p:cNvPr>
          <p:cNvSpPr>
            <a:spLocks noGrp="1"/>
          </p:cNvSpPr>
          <p:nvPr>
            <p:ph type="title"/>
          </p:nvPr>
        </p:nvSpPr>
        <p:spPr/>
        <p:txBody>
          <a:bodyPr/>
          <a:lstStyle/>
          <a:p>
            <a:pPr algn="ctr"/>
            <a:r>
              <a:rPr lang="en-IN" dirty="0"/>
              <a:t>PROPERTIES OF OPC</a:t>
            </a:r>
          </a:p>
        </p:txBody>
      </p:sp>
      <p:sp>
        <p:nvSpPr>
          <p:cNvPr id="3" name="Content Placeholder 2">
            <a:extLst>
              <a:ext uri="{FF2B5EF4-FFF2-40B4-BE49-F238E27FC236}">
                <a16:creationId xmlns:a16="http://schemas.microsoft.com/office/drawing/2014/main" id="{86264CB5-A60F-4D64-82E2-44FE6FC78A69}"/>
              </a:ext>
            </a:extLst>
          </p:cNvPr>
          <p:cNvSpPr>
            <a:spLocks noGrp="1"/>
          </p:cNvSpPr>
          <p:nvPr>
            <p:ph idx="1"/>
          </p:nvPr>
        </p:nvSpPr>
        <p:spPr>
          <a:xfrm>
            <a:off x="1097280" y="1845734"/>
            <a:ext cx="4226560" cy="4023360"/>
          </a:xfrm>
        </p:spPr>
        <p:txBody>
          <a:bodyPr>
            <a:normAutofit/>
          </a:bodyPr>
          <a:lstStyle/>
          <a:p>
            <a:pPr>
              <a:buFont typeface="Arial" panose="020B0604020202020204" pitchFamily="34" charset="0"/>
              <a:buChar char="•"/>
            </a:pPr>
            <a:endParaRPr lang="en-IN" dirty="0"/>
          </a:p>
          <a:p>
            <a:pPr>
              <a:buFont typeface="Arial" panose="020B0604020202020204" pitchFamily="34" charset="0"/>
              <a:buChar char="•"/>
            </a:pPr>
            <a:r>
              <a:rPr lang="en-IN" dirty="0"/>
              <a:t> </a:t>
            </a:r>
            <a:r>
              <a:rPr lang="en-IN" sz="2400" dirty="0"/>
              <a:t>Physical properties</a:t>
            </a:r>
          </a:p>
          <a:p>
            <a:pPr lvl="1">
              <a:buFont typeface="Courier New" panose="02070309020205020404" pitchFamily="49" charset="0"/>
              <a:buChar char="o"/>
            </a:pPr>
            <a:r>
              <a:rPr lang="en-IN" sz="2400" dirty="0"/>
              <a:t> Specific gravity</a:t>
            </a:r>
          </a:p>
          <a:p>
            <a:pPr lvl="1">
              <a:buFont typeface="Courier New" panose="02070309020205020404" pitchFamily="49" charset="0"/>
              <a:buChar char="o"/>
            </a:pPr>
            <a:r>
              <a:rPr lang="en-IN" sz="2400" dirty="0"/>
              <a:t> fineness</a:t>
            </a:r>
          </a:p>
          <a:p>
            <a:pPr>
              <a:buFont typeface="Arial" panose="020B0604020202020204" pitchFamily="34" charset="0"/>
              <a:buChar char="•"/>
            </a:pPr>
            <a:r>
              <a:rPr lang="en-IN" sz="2400" dirty="0"/>
              <a:t> Consistency</a:t>
            </a:r>
          </a:p>
          <a:p>
            <a:pPr>
              <a:buFont typeface="Arial" panose="020B0604020202020204" pitchFamily="34" charset="0"/>
              <a:buChar char="•"/>
            </a:pPr>
            <a:r>
              <a:rPr lang="en-IN" sz="2400" dirty="0"/>
              <a:t> Setting</a:t>
            </a:r>
          </a:p>
          <a:p>
            <a:pPr lvl="1">
              <a:buFont typeface="Courier New" panose="02070309020205020404" pitchFamily="49" charset="0"/>
              <a:buChar char="o"/>
            </a:pPr>
            <a:r>
              <a:rPr lang="en-IN" sz="2400" dirty="0"/>
              <a:t> Initial </a:t>
            </a:r>
          </a:p>
          <a:p>
            <a:pPr lvl="1">
              <a:buFont typeface="Courier New" panose="02070309020205020404" pitchFamily="49" charset="0"/>
              <a:buChar char="o"/>
            </a:pPr>
            <a:r>
              <a:rPr lang="en-IN" sz="2400" dirty="0"/>
              <a:t> final</a:t>
            </a:r>
          </a:p>
          <a:p>
            <a:pPr marL="0" indent="0">
              <a:buNone/>
            </a:pPr>
            <a:endParaRPr lang="en-IN" dirty="0"/>
          </a:p>
        </p:txBody>
      </p:sp>
      <p:sp>
        <p:nvSpPr>
          <p:cNvPr id="4" name="TextBox 3">
            <a:extLst>
              <a:ext uri="{FF2B5EF4-FFF2-40B4-BE49-F238E27FC236}">
                <a16:creationId xmlns:a16="http://schemas.microsoft.com/office/drawing/2014/main" id="{E12F5E0D-3693-48FC-A5C6-8F89F3D58FDA}"/>
              </a:ext>
            </a:extLst>
          </p:cNvPr>
          <p:cNvSpPr txBox="1"/>
          <p:nvPr/>
        </p:nvSpPr>
        <p:spPr>
          <a:xfrm>
            <a:off x="5781040" y="1805094"/>
            <a:ext cx="4683760" cy="4431983"/>
          </a:xfrm>
          <a:prstGeom prst="rect">
            <a:avLst/>
          </a:prstGeom>
          <a:noFill/>
        </p:spPr>
        <p:txBody>
          <a:bodyPr wrap="square" rtlCol="0">
            <a:spAutoFit/>
          </a:bodyPr>
          <a:lstStyle/>
          <a:p>
            <a:r>
              <a:rPr lang="en-IN" sz="2400" dirty="0"/>
              <a:t> </a:t>
            </a:r>
          </a:p>
          <a:p>
            <a:pPr>
              <a:buFont typeface="Arial" panose="020B0604020202020204" pitchFamily="34" charset="0"/>
              <a:buChar char="•"/>
            </a:pPr>
            <a:r>
              <a:rPr lang="en-IN" sz="2400" dirty="0"/>
              <a:t>Strength development</a:t>
            </a:r>
          </a:p>
          <a:p>
            <a:pPr lvl="1">
              <a:buFont typeface="Courier New" panose="02070309020205020404" pitchFamily="49" charset="0"/>
              <a:buChar char="o"/>
            </a:pPr>
            <a:r>
              <a:rPr lang="en-IN" sz="2400" dirty="0"/>
              <a:t> Early</a:t>
            </a:r>
          </a:p>
          <a:p>
            <a:pPr lvl="1">
              <a:buFont typeface="Courier New" panose="02070309020205020404" pitchFamily="49" charset="0"/>
              <a:buChar char="o"/>
            </a:pPr>
            <a:r>
              <a:rPr lang="en-IN" sz="2400" dirty="0"/>
              <a:t> 28 days</a:t>
            </a:r>
          </a:p>
          <a:p>
            <a:pPr lvl="1">
              <a:buFont typeface="Courier New" panose="02070309020205020404" pitchFamily="49" charset="0"/>
              <a:buChar char="o"/>
            </a:pPr>
            <a:r>
              <a:rPr lang="en-IN" sz="2400" dirty="0"/>
              <a:t> Ultimate</a:t>
            </a:r>
          </a:p>
          <a:p>
            <a:pPr>
              <a:buFont typeface="Courier New" panose="02070309020205020404" pitchFamily="49" charset="0"/>
              <a:buChar char="o"/>
            </a:pPr>
            <a:endParaRPr lang="en-IN" sz="2400" dirty="0"/>
          </a:p>
          <a:p>
            <a:pPr>
              <a:buFont typeface="Arial" panose="020B0604020202020204" pitchFamily="34" charset="0"/>
              <a:buChar char="•"/>
            </a:pPr>
            <a:r>
              <a:rPr lang="en-IN" sz="2400" dirty="0"/>
              <a:t> Soundness</a:t>
            </a:r>
          </a:p>
          <a:p>
            <a:pPr>
              <a:buFont typeface="Arial" panose="020B0604020202020204" pitchFamily="34" charset="0"/>
              <a:buChar char="•"/>
            </a:pPr>
            <a:endParaRPr lang="en-IN" sz="2400" dirty="0"/>
          </a:p>
          <a:p>
            <a:pPr>
              <a:buFont typeface="Arial" panose="020B0604020202020204" pitchFamily="34" charset="0"/>
              <a:buChar char="•"/>
            </a:pPr>
            <a:r>
              <a:rPr lang="en-IN" sz="2400" dirty="0"/>
              <a:t> Ignition loss</a:t>
            </a:r>
          </a:p>
          <a:p>
            <a:pPr>
              <a:buFont typeface="Arial" panose="020B0604020202020204" pitchFamily="34" charset="0"/>
              <a:buChar char="•"/>
            </a:pPr>
            <a:endParaRPr lang="en-IN" sz="2400" dirty="0"/>
          </a:p>
          <a:p>
            <a:pPr>
              <a:buFont typeface="Arial" panose="020B0604020202020204" pitchFamily="34" charset="0"/>
              <a:buChar char="•"/>
            </a:pPr>
            <a:r>
              <a:rPr lang="en-IN" sz="2400" dirty="0"/>
              <a:t> Alkali content</a:t>
            </a:r>
          </a:p>
          <a:p>
            <a:endParaRPr lang="en-IN" dirty="0"/>
          </a:p>
        </p:txBody>
      </p:sp>
    </p:spTree>
    <p:extLst>
      <p:ext uri="{BB962C8B-B14F-4D97-AF65-F5344CB8AC3E}">
        <p14:creationId xmlns:p14="http://schemas.microsoft.com/office/powerpoint/2010/main" val="1456741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88C7-B509-484A-9FBB-3E03F60A2D30}"/>
              </a:ext>
            </a:extLst>
          </p:cNvPr>
          <p:cNvSpPr>
            <a:spLocks noGrp="1"/>
          </p:cNvSpPr>
          <p:nvPr>
            <p:ph type="title"/>
          </p:nvPr>
        </p:nvSpPr>
        <p:spPr/>
        <p:txBody>
          <a:bodyPr/>
          <a:lstStyle/>
          <a:p>
            <a:pPr algn="ctr"/>
            <a:r>
              <a:rPr lang="en-IN" dirty="0"/>
              <a:t>PROPERTIES OF CEMENT</a:t>
            </a:r>
          </a:p>
        </p:txBody>
      </p:sp>
      <p:sp>
        <p:nvSpPr>
          <p:cNvPr id="3" name="Content Placeholder 2">
            <a:extLst>
              <a:ext uri="{FF2B5EF4-FFF2-40B4-BE49-F238E27FC236}">
                <a16:creationId xmlns:a16="http://schemas.microsoft.com/office/drawing/2014/main" id="{5D114BDF-F9C9-4AAD-B3CF-4BC2853A5556}"/>
              </a:ext>
            </a:extLst>
          </p:cNvPr>
          <p:cNvSpPr>
            <a:spLocks noGrp="1"/>
          </p:cNvSpPr>
          <p:nvPr>
            <p:ph idx="1"/>
          </p:nvPr>
        </p:nvSpPr>
        <p:spPr/>
        <p:txBody>
          <a:bodyPr/>
          <a:lstStyle/>
          <a:p>
            <a:endParaRPr lang="en-IN" dirty="0"/>
          </a:p>
          <a:p>
            <a:r>
              <a:rPr lang="en-IN" dirty="0"/>
              <a:t>In a manner of speaking , there is a clear link between the processes of hydration, heat  liberation and strength development.</a:t>
            </a:r>
          </a:p>
          <a:p>
            <a:endParaRPr lang="en-IN" dirty="0"/>
          </a:p>
          <a:p>
            <a:endParaRPr lang="en-IN" dirty="0"/>
          </a:p>
          <a:p>
            <a:r>
              <a:rPr lang="en-IN" dirty="0"/>
              <a:t>For example, C3A hydrates most rapidly, and liberates the maximum heat, and contributes to the early stiffening of cement. Similarly, C2S hydration is the slowest and produces least heat, and contributes to the ultimate strength to the cement.</a:t>
            </a:r>
          </a:p>
        </p:txBody>
      </p:sp>
    </p:spTree>
    <p:extLst>
      <p:ext uri="{BB962C8B-B14F-4D97-AF65-F5344CB8AC3E}">
        <p14:creationId xmlns:p14="http://schemas.microsoft.com/office/powerpoint/2010/main" val="1379395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2CB4-9ADF-4C84-8CAC-D1D7741E5D0A}"/>
              </a:ext>
            </a:extLst>
          </p:cNvPr>
          <p:cNvSpPr>
            <a:spLocks noGrp="1"/>
          </p:cNvSpPr>
          <p:nvPr>
            <p:ph type="title"/>
          </p:nvPr>
        </p:nvSpPr>
        <p:spPr/>
        <p:txBody>
          <a:bodyPr/>
          <a:lstStyle/>
          <a:p>
            <a:r>
              <a:rPr lang="en-IN" dirty="0"/>
              <a:t>PROPERTIES OF CEMENT </a:t>
            </a:r>
          </a:p>
        </p:txBody>
      </p:sp>
      <p:sp>
        <p:nvSpPr>
          <p:cNvPr id="3" name="Content Placeholder 2">
            <a:extLst>
              <a:ext uri="{FF2B5EF4-FFF2-40B4-BE49-F238E27FC236}">
                <a16:creationId xmlns:a16="http://schemas.microsoft.com/office/drawing/2014/main" id="{FC913A4B-B01F-4300-B2DF-0D1B38A23084}"/>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a:t>This relation between the hydration, liberation of heat and development of strength, is utilized in trying to develop different cements.</a:t>
            </a:r>
          </a:p>
          <a:p>
            <a:pPr marL="0" indent="0">
              <a:buNone/>
            </a:pPr>
            <a:endParaRPr lang="en-IN" dirty="0"/>
          </a:p>
          <a:p>
            <a:pPr marL="0" indent="0">
              <a:buNone/>
            </a:pPr>
            <a:endParaRPr lang="en-IN" dirty="0"/>
          </a:p>
          <a:p>
            <a:pPr marL="0" indent="0">
              <a:buNone/>
            </a:pPr>
            <a:r>
              <a:rPr lang="en-IN" dirty="0"/>
              <a:t>For example, low heat cement have a lower C3A content. Or, rapid hardening cements may have a higher C3A. </a:t>
            </a:r>
          </a:p>
        </p:txBody>
      </p:sp>
    </p:spTree>
    <p:extLst>
      <p:ext uri="{BB962C8B-B14F-4D97-AF65-F5344CB8AC3E}">
        <p14:creationId xmlns:p14="http://schemas.microsoft.com/office/powerpoint/2010/main" val="1776996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CEAA-FE24-4CBD-A3D0-D0A913B3DA4E}"/>
              </a:ext>
            </a:extLst>
          </p:cNvPr>
          <p:cNvSpPr>
            <a:spLocks noGrp="1"/>
          </p:cNvSpPr>
          <p:nvPr>
            <p:ph type="title"/>
          </p:nvPr>
        </p:nvSpPr>
        <p:spPr/>
        <p:txBody>
          <a:bodyPr/>
          <a:lstStyle/>
          <a:p>
            <a:r>
              <a:rPr lang="en-IN" dirty="0"/>
              <a:t>Factors affecting </a:t>
            </a:r>
            <a:r>
              <a:rPr lang="en-IN" dirty="0" err="1"/>
              <a:t>opc</a:t>
            </a:r>
            <a:r>
              <a:rPr lang="en-IN" dirty="0"/>
              <a:t> properties</a:t>
            </a:r>
          </a:p>
        </p:txBody>
      </p:sp>
      <p:sp>
        <p:nvSpPr>
          <p:cNvPr id="3" name="Content Placeholder 2">
            <a:extLst>
              <a:ext uri="{FF2B5EF4-FFF2-40B4-BE49-F238E27FC236}">
                <a16:creationId xmlns:a16="http://schemas.microsoft.com/office/drawing/2014/main" id="{3868E382-0BBD-4AFB-82FA-E92DBFD68357}"/>
              </a:ext>
            </a:extLst>
          </p:cNvPr>
          <p:cNvSpPr>
            <a:spLocks noGrp="1"/>
          </p:cNvSpPr>
          <p:nvPr>
            <p:ph idx="1"/>
          </p:nvPr>
        </p:nvSpPr>
        <p:spPr/>
        <p:txBody>
          <a:bodyPr/>
          <a:lstStyle/>
          <a:p>
            <a:endParaRPr lang="en-IN" dirty="0"/>
          </a:p>
          <a:p>
            <a:endParaRPr lang="en-IN" dirty="0"/>
          </a:p>
          <a:p>
            <a:r>
              <a:rPr lang="en-IN" dirty="0"/>
              <a:t>Cement can be characterized by standard consistency, initial and final setting times, strength development, heat liberation, soundness and ignition loss.</a:t>
            </a:r>
          </a:p>
          <a:p>
            <a:endParaRPr lang="en-IN" dirty="0"/>
          </a:p>
          <a:p>
            <a:r>
              <a:rPr lang="en-IN" dirty="0"/>
              <a:t>Now, basically these are determined by its fineness, and the chemical composition (relative amounts of C3A, C2S, C3S, etc.)</a:t>
            </a:r>
          </a:p>
        </p:txBody>
      </p:sp>
    </p:spTree>
    <p:extLst>
      <p:ext uri="{BB962C8B-B14F-4D97-AF65-F5344CB8AC3E}">
        <p14:creationId xmlns:p14="http://schemas.microsoft.com/office/powerpoint/2010/main" val="702656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960A-61D8-4903-84DD-49C7881D49BA}"/>
              </a:ext>
            </a:extLst>
          </p:cNvPr>
          <p:cNvSpPr>
            <a:spLocks noGrp="1"/>
          </p:cNvSpPr>
          <p:nvPr>
            <p:ph type="title"/>
          </p:nvPr>
        </p:nvSpPr>
        <p:spPr/>
        <p:txBody>
          <a:bodyPr/>
          <a:lstStyle/>
          <a:p>
            <a:pPr algn="ctr"/>
            <a:r>
              <a:rPr lang="en-IN" dirty="0"/>
              <a:t>HYDRATION OF CEMENT</a:t>
            </a:r>
          </a:p>
        </p:txBody>
      </p:sp>
      <p:sp>
        <p:nvSpPr>
          <p:cNvPr id="3" name="Content Placeholder 2">
            <a:extLst>
              <a:ext uri="{FF2B5EF4-FFF2-40B4-BE49-F238E27FC236}">
                <a16:creationId xmlns:a16="http://schemas.microsoft.com/office/drawing/2014/main" id="{69E89148-1958-4D51-876F-00CFDEE6173D}"/>
              </a:ext>
            </a:extLst>
          </p:cNvPr>
          <p:cNvSpPr>
            <a:spLocks noGrp="1"/>
          </p:cNvSpPr>
          <p:nvPr>
            <p:ph idx="1"/>
          </p:nvPr>
        </p:nvSpPr>
        <p:spPr/>
        <p:txBody>
          <a:bodyPr/>
          <a:lstStyle/>
          <a:p>
            <a:endParaRPr lang="en-IN" dirty="0"/>
          </a:p>
          <a:p>
            <a:r>
              <a:rPr lang="en-IN" dirty="0"/>
              <a:t> The process of reaction of water with the different constituent complexes of cement is called hydration.</a:t>
            </a:r>
          </a:p>
          <a:p>
            <a:endParaRPr lang="en-IN" dirty="0"/>
          </a:p>
          <a:p>
            <a:r>
              <a:rPr lang="en-IN" dirty="0"/>
              <a:t>The process is exothermic and involves evolution of heat.</a:t>
            </a:r>
          </a:p>
          <a:p>
            <a:endParaRPr lang="en-IN" dirty="0"/>
          </a:p>
          <a:p>
            <a:r>
              <a:rPr lang="en-IN" dirty="0"/>
              <a:t>The process starts as soon as water comes in contact with cement (in the mixture itself) and continues for several weeks.</a:t>
            </a:r>
          </a:p>
        </p:txBody>
      </p:sp>
    </p:spTree>
    <p:extLst>
      <p:ext uri="{BB962C8B-B14F-4D97-AF65-F5344CB8AC3E}">
        <p14:creationId xmlns:p14="http://schemas.microsoft.com/office/powerpoint/2010/main" val="1569484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6253-C890-4231-B73C-DC60ADAC77BE}"/>
              </a:ext>
            </a:extLst>
          </p:cNvPr>
          <p:cNvSpPr>
            <a:spLocks noGrp="1"/>
          </p:cNvSpPr>
          <p:nvPr>
            <p:ph type="title"/>
          </p:nvPr>
        </p:nvSpPr>
        <p:spPr/>
        <p:txBody>
          <a:bodyPr/>
          <a:lstStyle/>
          <a:p>
            <a:r>
              <a:rPr lang="en-IN" dirty="0"/>
              <a:t>Hydration of Portland Cement</a:t>
            </a:r>
          </a:p>
        </p:txBody>
      </p:sp>
      <p:sp>
        <p:nvSpPr>
          <p:cNvPr id="3" name="Content Placeholder 2">
            <a:extLst>
              <a:ext uri="{FF2B5EF4-FFF2-40B4-BE49-F238E27FC236}">
                <a16:creationId xmlns:a16="http://schemas.microsoft.com/office/drawing/2014/main" id="{02EBA02D-FE9C-46E7-A69C-2C522573737C}"/>
              </a:ext>
            </a:extLst>
          </p:cNvPr>
          <p:cNvSpPr>
            <a:spLocks noGrp="1"/>
          </p:cNvSpPr>
          <p:nvPr>
            <p:ph idx="1"/>
          </p:nvPr>
        </p:nvSpPr>
        <p:spPr>
          <a:xfrm>
            <a:off x="1097280" y="1845734"/>
            <a:ext cx="9997440" cy="4229946"/>
          </a:xfrm>
        </p:spPr>
        <p:txBody>
          <a:bodyPr/>
          <a:lstStyle/>
          <a:p>
            <a:endParaRPr lang="en-IN" dirty="0"/>
          </a:p>
        </p:txBody>
      </p:sp>
      <p:sp>
        <p:nvSpPr>
          <p:cNvPr id="4" name="Rectangle 3">
            <a:extLst>
              <a:ext uri="{FF2B5EF4-FFF2-40B4-BE49-F238E27FC236}">
                <a16:creationId xmlns:a16="http://schemas.microsoft.com/office/drawing/2014/main" id="{F07B940F-AF0B-44B3-8B76-9CA7BBC0C424}"/>
              </a:ext>
            </a:extLst>
          </p:cNvPr>
          <p:cNvSpPr/>
          <p:nvPr/>
        </p:nvSpPr>
        <p:spPr>
          <a:xfrm>
            <a:off x="1554480" y="2184400"/>
            <a:ext cx="802640" cy="124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C3S</a:t>
            </a:r>
          </a:p>
          <a:p>
            <a:pPr algn="ctr"/>
            <a:endParaRPr lang="en-IN" dirty="0"/>
          </a:p>
          <a:p>
            <a:pPr algn="ctr"/>
            <a:r>
              <a:rPr lang="en-IN" dirty="0"/>
              <a:t>C2S</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C1651B2-5FFF-43A3-A682-0863F759EEF3}"/>
                  </a:ext>
                </a:extLst>
              </p14:cNvPr>
              <p14:cNvContentPartPr/>
              <p14:nvPr/>
            </p14:nvContentPartPr>
            <p14:xfrm>
              <a:off x="1544400" y="2185560"/>
              <a:ext cx="10571760" cy="4558320"/>
            </p14:xfrm>
          </p:contentPart>
        </mc:Choice>
        <mc:Fallback xmlns="">
          <p:pic>
            <p:nvPicPr>
              <p:cNvPr id="5" name="Ink 4">
                <a:extLst>
                  <a:ext uri="{FF2B5EF4-FFF2-40B4-BE49-F238E27FC236}">
                    <a16:creationId xmlns:a16="http://schemas.microsoft.com/office/drawing/2014/main" id="{7C1651B2-5FFF-43A3-A682-0863F759EEF3}"/>
                  </a:ext>
                </a:extLst>
              </p:cNvPr>
              <p:cNvPicPr/>
              <p:nvPr/>
            </p:nvPicPr>
            <p:blipFill>
              <a:blip r:embed="rId3"/>
              <a:stretch>
                <a:fillRect/>
              </a:stretch>
            </p:blipFill>
            <p:spPr>
              <a:xfrm>
                <a:off x="1535040" y="2176200"/>
                <a:ext cx="10590480" cy="4577040"/>
              </a:xfrm>
              <a:prstGeom prst="rect">
                <a:avLst/>
              </a:prstGeom>
            </p:spPr>
          </p:pic>
        </mc:Fallback>
      </mc:AlternateContent>
    </p:spTree>
    <p:extLst>
      <p:ext uri="{BB962C8B-B14F-4D97-AF65-F5344CB8AC3E}">
        <p14:creationId xmlns:p14="http://schemas.microsoft.com/office/powerpoint/2010/main" val="1145389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C7A0-FFD7-4A41-AD11-C504FC8B43E0}"/>
              </a:ext>
            </a:extLst>
          </p:cNvPr>
          <p:cNvSpPr>
            <a:spLocks noGrp="1"/>
          </p:cNvSpPr>
          <p:nvPr>
            <p:ph type="title"/>
          </p:nvPr>
        </p:nvSpPr>
        <p:spPr/>
        <p:txBody>
          <a:bodyPr/>
          <a:lstStyle/>
          <a:p>
            <a:r>
              <a:rPr lang="en-IN" dirty="0"/>
              <a:t>HYDRATION MODEL FOR PORTLAND CEMENT</a:t>
            </a:r>
          </a:p>
        </p:txBody>
      </p:sp>
      <p:pic>
        <p:nvPicPr>
          <p:cNvPr id="1026" name="Picture 2" descr="Evolution of microstructures of cement paste via continuous-based hydration  model of non-spherical cement particles - ScienceDirect">
            <a:extLst>
              <a:ext uri="{FF2B5EF4-FFF2-40B4-BE49-F238E27FC236}">
                <a16:creationId xmlns:a16="http://schemas.microsoft.com/office/drawing/2014/main" id="{4A7766BF-341C-4300-8C1E-7F7810264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999" y="2149474"/>
            <a:ext cx="7901836" cy="337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303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2879A8-DD82-47DD-A54D-EA6E739EF667}"/>
              </a:ext>
            </a:extLst>
          </p:cNvPr>
          <p:cNvSpPr txBox="1"/>
          <p:nvPr/>
        </p:nvSpPr>
        <p:spPr>
          <a:xfrm>
            <a:off x="685800" y="685800"/>
            <a:ext cx="10883900" cy="3816429"/>
          </a:xfrm>
          <a:prstGeom prst="rect">
            <a:avLst/>
          </a:prstGeom>
          <a:noFill/>
        </p:spPr>
        <p:txBody>
          <a:bodyPr wrap="square" rtlCol="0">
            <a:spAutoFit/>
          </a:bodyPr>
          <a:lstStyle/>
          <a:p>
            <a:pPr algn="ctr"/>
            <a:r>
              <a:rPr lang="en-IN" sz="4400" dirty="0"/>
              <a:t>HYDRATION REACTIONS</a:t>
            </a:r>
          </a:p>
          <a:p>
            <a:endParaRPr lang="en-IN" dirty="0"/>
          </a:p>
          <a:p>
            <a:endParaRPr lang="en-IN" dirty="0"/>
          </a:p>
          <a:p>
            <a:r>
              <a:rPr lang="en-IN" dirty="0"/>
              <a:t>C</a:t>
            </a:r>
            <a:r>
              <a:rPr lang="en-IN" baseline="-25000" dirty="0"/>
              <a:t>3</a:t>
            </a:r>
            <a:r>
              <a:rPr lang="en-IN" dirty="0"/>
              <a:t>S + H</a:t>
            </a:r>
            <a:r>
              <a:rPr lang="en-IN" baseline="-25000" dirty="0"/>
              <a:t>2</a:t>
            </a:r>
            <a:r>
              <a:rPr lang="en-IN" dirty="0"/>
              <a:t>O = C-S-H + Ca(OH)</a:t>
            </a:r>
            <a:r>
              <a:rPr lang="en-IN" baseline="-25000" dirty="0"/>
              <a:t>2</a:t>
            </a:r>
          </a:p>
          <a:p>
            <a:r>
              <a:rPr lang="en-IN" dirty="0"/>
              <a:t>C</a:t>
            </a:r>
            <a:r>
              <a:rPr lang="en-IN" baseline="-25000" dirty="0"/>
              <a:t>2</a:t>
            </a:r>
            <a:r>
              <a:rPr lang="en-IN" dirty="0"/>
              <a:t>S + H</a:t>
            </a:r>
            <a:r>
              <a:rPr lang="en-IN" baseline="-25000" dirty="0"/>
              <a:t>2</a:t>
            </a:r>
            <a:r>
              <a:rPr lang="en-IN" dirty="0"/>
              <a:t>O = C-S-H + Ca(OH)</a:t>
            </a:r>
            <a:r>
              <a:rPr lang="en-IN" baseline="-25000" dirty="0"/>
              <a:t>2</a:t>
            </a:r>
          </a:p>
          <a:p>
            <a:r>
              <a:rPr lang="en-IN" dirty="0"/>
              <a:t>C</a:t>
            </a:r>
            <a:r>
              <a:rPr lang="en-IN" baseline="-25000" dirty="0"/>
              <a:t>3</a:t>
            </a:r>
            <a:r>
              <a:rPr lang="en-IN" dirty="0"/>
              <a:t>A + H</a:t>
            </a:r>
            <a:r>
              <a:rPr lang="en-IN" baseline="-25000" dirty="0"/>
              <a:t>2</a:t>
            </a:r>
            <a:r>
              <a:rPr lang="en-IN" dirty="0"/>
              <a:t>O = C</a:t>
            </a:r>
            <a:r>
              <a:rPr lang="en-IN" baseline="-25000" dirty="0"/>
              <a:t>4</a:t>
            </a:r>
            <a:r>
              <a:rPr lang="en-IN" dirty="0"/>
              <a:t>AH</a:t>
            </a:r>
            <a:r>
              <a:rPr lang="en-IN" baseline="-25000" dirty="0"/>
              <a:t>13</a:t>
            </a:r>
            <a:r>
              <a:rPr lang="en-IN" dirty="0"/>
              <a:t> + C</a:t>
            </a:r>
            <a:r>
              <a:rPr lang="en-IN" baseline="-25000" dirty="0"/>
              <a:t>2</a:t>
            </a:r>
            <a:r>
              <a:rPr lang="en-IN" dirty="0"/>
              <a:t>AH</a:t>
            </a:r>
            <a:r>
              <a:rPr lang="en-IN" baseline="-25000" dirty="0"/>
              <a:t>3</a:t>
            </a:r>
          </a:p>
          <a:p>
            <a:endParaRPr lang="en-IN" dirty="0"/>
          </a:p>
          <a:p>
            <a:endParaRPr lang="en-IN" dirty="0"/>
          </a:p>
          <a:p>
            <a:r>
              <a:rPr lang="en-IN" dirty="0"/>
              <a:t>					</a:t>
            </a:r>
          </a:p>
          <a:p>
            <a:r>
              <a:rPr lang="en-IN" dirty="0"/>
              <a:t>C</a:t>
            </a:r>
            <a:r>
              <a:rPr lang="en-IN" baseline="-25000" dirty="0"/>
              <a:t>3</a:t>
            </a:r>
            <a:r>
              <a:rPr lang="en-IN" dirty="0"/>
              <a:t>A + H</a:t>
            </a:r>
            <a:r>
              <a:rPr lang="en-IN" baseline="-25000" dirty="0"/>
              <a:t>2</a:t>
            </a:r>
            <a:r>
              <a:rPr lang="en-IN" dirty="0"/>
              <a:t>O = C</a:t>
            </a:r>
            <a:r>
              <a:rPr lang="en-IN" baseline="-25000" dirty="0"/>
              <a:t>3</a:t>
            </a:r>
            <a:r>
              <a:rPr lang="en-IN" dirty="0"/>
              <a:t>A.3CSH</a:t>
            </a:r>
            <a:r>
              <a:rPr lang="en-IN" baseline="-25000" dirty="0"/>
              <a:t>32</a:t>
            </a:r>
          </a:p>
          <a:p>
            <a:endParaRPr lang="en-IN" dirty="0"/>
          </a:p>
          <a:p>
            <a:r>
              <a:rPr lang="en-IN" dirty="0"/>
              <a:t>C</a:t>
            </a:r>
            <a:r>
              <a:rPr lang="en-IN" baseline="-25000" dirty="0"/>
              <a:t>4</a:t>
            </a:r>
            <a:r>
              <a:rPr lang="en-IN" dirty="0"/>
              <a:t>AF + H</a:t>
            </a:r>
            <a:r>
              <a:rPr lang="en-IN" baseline="-25000" dirty="0"/>
              <a:t>2</a:t>
            </a:r>
            <a:r>
              <a:rPr lang="en-IN" dirty="0"/>
              <a:t>O =  C</a:t>
            </a:r>
            <a:r>
              <a:rPr lang="en-IN" baseline="-25000" dirty="0"/>
              <a:t>3</a:t>
            </a:r>
            <a:r>
              <a:rPr lang="en-IN" dirty="0"/>
              <a:t>AFH</a:t>
            </a:r>
            <a:r>
              <a:rPr lang="en-IN" baseline="-25000" dirty="0"/>
              <a:t>6</a:t>
            </a:r>
            <a:r>
              <a:rPr lang="en-IN" dirty="0"/>
              <a:t> +CFH</a:t>
            </a:r>
          </a:p>
        </p:txBody>
      </p:sp>
    </p:spTree>
    <p:extLst>
      <p:ext uri="{BB962C8B-B14F-4D97-AF65-F5344CB8AC3E}">
        <p14:creationId xmlns:p14="http://schemas.microsoft.com/office/powerpoint/2010/main" val="221259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9D7C-FF5F-4413-BE37-1FFDBE4BB092}"/>
              </a:ext>
            </a:extLst>
          </p:cNvPr>
          <p:cNvSpPr>
            <a:spLocks noGrp="1"/>
          </p:cNvSpPr>
          <p:nvPr>
            <p:ph type="title"/>
          </p:nvPr>
        </p:nvSpPr>
        <p:spPr/>
        <p:txBody>
          <a:bodyPr/>
          <a:lstStyle/>
          <a:p>
            <a:r>
              <a:rPr lang="en-IN" dirty="0"/>
              <a:t>HYDRATION OF EACH MINERAL</a:t>
            </a:r>
          </a:p>
        </p:txBody>
      </p:sp>
      <p:sp>
        <p:nvSpPr>
          <p:cNvPr id="3" name="Content Placeholder 2">
            <a:extLst>
              <a:ext uri="{FF2B5EF4-FFF2-40B4-BE49-F238E27FC236}">
                <a16:creationId xmlns:a16="http://schemas.microsoft.com/office/drawing/2014/main" id="{88648926-E49E-4C7A-B67F-8237C70158C1}"/>
              </a:ext>
            </a:extLst>
          </p:cNvPr>
          <p:cNvSpPr>
            <a:spLocks noGrp="1"/>
          </p:cNvSpPr>
          <p:nvPr>
            <p:ph idx="1"/>
          </p:nvPr>
        </p:nvSpPr>
        <p:spPr/>
        <p:txBody>
          <a:bodyPr/>
          <a:lstStyle/>
          <a:p>
            <a:pPr>
              <a:buFont typeface="Wingdings" panose="05000000000000000000" pitchFamily="2" charset="2"/>
              <a:buChar char="Ø"/>
            </a:pPr>
            <a:endParaRPr lang="en-IN" sz="2400" dirty="0"/>
          </a:p>
          <a:p>
            <a:pPr>
              <a:buFont typeface="Wingdings" panose="05000000000000000000" pitchFamily="2" charset="2"/>
              <a:buChar char="Ø"/>
            </a:pPr>
            <a:endParaRPr lang="en-IN" sz="2400" dirty="0"/>
          </a:p>
          <a:p>
            <a:pPr>
              <a:buFont typeface="Wingdings" panose="05000000000000000000" pitchFamily="2" charset="2"/>
              <a:buChar char="Ø"/>
            </a:pPr>
            <a:r>
              <a:rPr lang="en-IN" sz="2400" dirty="0"/>
              <a:t>C</a:t>
            </a:r>
            <a:r>
              <a:rPr lang="en-IN" sz="2400" baseline="-25000" dirty="0"/>
              <a:t>3</a:t>
            </a:r>
            <a:r>
              <a:rPr lang="en-IN" sz="2400" dirty="0"/>
              <a:t>S</a:t>
            </a:r>
          </a:p>
          <a:p>
            <a:pPr>
              <a:buFont typeface="Wingdings" panose="05000000000000000000" pitchFamily="2" charset="2"/>
              <a:buChar char="Ø"/>
            </a:pPr>
            <a:r>
              <a:rPr lang="en-IN" sz="2400" dirty="0"/>
              <a:t>C</a:t>
            </a:r>
            <a:r>
              <a:rPr lang="en-IN" sz="2400" baseline="-25000" dirty="0"/>
              <a:t>2</a:t>
            </a:r>
            <a:r>
              <a:rPr lang="en-IN" sz="2400" dirty="0"/>
              <a:t>S</a:t>
            </a:r>
          </a:p>
          <a:p>
            <a:pPr>
              <a:buFont typeface="Wingdings" panose="05000000000000000000" pitchFamily="2" charset="2"/>
              <a:buChar char="Ø"/>
            </a:pPr>
            <a:r>
              <a:rPr lang="en-IN" sz="2400" dirty="0"/>
              <a:t>C</a:t>
            </a:r>
            <a:r>
              <a:rPr lang="en-IN" sz="2400" baseline="-25000" dirty="0"/>
              <a:t>3</a:t>
            </a:r>
            <a:r>
              <a:rPr lang="en-IN" sz="2400" dirty="0"/>
              <a:t>A</a:t>
            </a:r>
          </a:p>
          <a:p>
            <a:pPr>
              <a:buFont typeface="Wingdings" panose="05000000000000000000" pitchFamily="2" charset="2"/>
              <a:buChar char="Ø"/>
            </a:pPr>
            <a:r>
              <a:rPr lang="en-IN" sz="2400" dirty="0"/>
              <a:t>C</a:t>
            </a:r>
            <a:r>
              <a:rPr lang="en-IN" sz="2400" baseline="-25000" dirty="0"/>
              <a:t>4</a:t>
            </a:r>
            <a:r>
              <a:rPr lang="en-IN" sz="2400" dirty="0"/>
              <a:t>AF</a:t>
            </a:r>
          </a:p>
        </p:txBody>
      </p:sp>
    </p:spTree>
    <p:extLst>
      <p:ext uri="{BB962C8B-B14F-4D97-AF65-F5344CB8AC3E}">
        <p14:creationId xmlns:p14="http://schemas.microsoft.com/office/powerpoint/2010/main" val="791525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C912-61DB-48C4-8D60-63FFC79D117D}"/>
              </a:ext>
            </a:extLst>
          </p:cNvPr>
          <p:cNvSpPr>
            <a:spLocks noGrp="1"/>
          </p:cNvSpPr>
          <p:nvPr>
            <p:ph type="title"/>
          </p:nvPr>
        </p:nvSpPr>
        <p:spPr/>
        <p:txBody>
          <a:bodyPr/>
          <a:lstStyle/>
          <a:p>
            <a:r>
              <a:rPr lang="en-IN" dirty="0"/>
              <a:t>HYDRATION OF C</a:t>
            </a:r>
            <a:r>
              <a:rPr lang="en-IN" baseline="-25000" dirty="0"/>
              <a:t>3</a:t>
            </a:r>
            <a:r>
              <a:rPr lang="en-IN" dirty="0"/>
              <a:t>A</a:t>
            </a:r>
          </a:p>
        </p:txBody>
      </p:sp>
      <p:sp>
        <p:nvSpPr>
          <p:cNvPr id="3" name="Content Placeholder 2">
            <a:extLst>
              <a:ext uri="{FF2B5EF4-FFF2-40B4-BE49-F238E27FC236}">
                <a16:creationId xmlns:a16="http://schemas.microsoft.com/office/drawing/2014/main" id="{8A8EB0BE-CFE7-44EC-90D1-7472727A0BAB}"/>
              </a:ext>
            </a:extLst>
          </p:cNvPr>
          <p:cNvSpPr>
            <a:spLocks noGrp="1"/>
          </p:cNvSpPr>
          <p:nvPr>
            <p:ph idx="1"/>
          </p:nvPr>
        </p:nvSpPr>
        <p:spPr>
          <a:xfrm>
            <a:off x="995680" y="2712720"/>
            <a:ext cx="10160000" cy="3156374"/>
          </a:xfrm>
        </p:spPr>
        <p:txBody>
          <a:bodyPr/>
          <a:lstStyle/>
          <a:p>
            <a:pPr>
              <a:buFont typeface="Wingdings" panose="05000000000000000000" pitchFamily="2" charset="2"/>
              <a:buChar char="Ø"/>
            </a:pPr>
            <a:r>
              <a:rPr lang="en-IN" dirty="0"/>
              <a:t>Constitute about 10% of cement</a:t>
            </a:r>
          </a:p>
          <a:p>
            <a:pPr>
              <a:buFont typeface="Wingdings" panose="05000000000000000000" pitchFamily="2" charset="2"/>
              <a:buChar char="Ø"/>
            </a:pPr>
            <a:r>
              <a:rPr lang="en-IN" dirty="0"/>
              <a:t>This phase reacts the fastest, and is responsible for the initial setting of cement.</a:t>
            </a:r>
          </a:p>
          <a:p>
            <a:pPr>
              <a:buFont typeface="Wingdings" panose="05000000000000000000" pitchFamily="2" charset="2"/>
              <a:buChar char="Ø"/>
            </a:pPr>
            <a:r>
              <a:rPr lang="en-IN" dirty="0" err="1"/>
              <a:t>Gypsm</a:t>
            </a:r>
            <a:r>
              <a:rPr lang="en-IN" dirty="0"/>
              <a:t> is added to the cement essentially to control this reaction</a:t>
            </a:r>
          </a:p>
          <a:p>
            <a:pPr>
              <a:buFont typeface="Wingdings" panose="05000000000000000000" pitchFamily="2" charset="2"/>
              <a:buChar char="Ø"/>
            </a:pPr>
            <a:r>
              <a:rPr lang="en-IN" dirty="0"/>
              <a:t>Heat evolution is about 1350 J/g</a:t>
            </a:r>
          </a:p>
        </p:txBody>
      </p:sp>
    </p:spTree>
    <p:extLst>
      <p:ext uri="{BB962C8B-B14F-4D97-AF65-F5344CB8AC3E}">
        <p14:creationId xmlns:p14="http://schemas.microsoft.com/office/powerpoint/2010/main" val="163879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6EA55B-21CF-4643-A01E-23403D56D3FC}"/>
              </a:ext>
            </a:extLst>
          </p:cNvPr>
          <p:cNvSpPr>
            <a:spLocks noGrp="1"/>
          </p:cNvSpPr>
          <p:nvPr>
            <p:ph type="title"/>
          </p:nvPr>
        </p:nvSpPr>
        <p:spPr/>
        <p:txBody>
          <a:bodyPr/>
          <a:lstStyle/>
          <a:p>
            <a:r>
              <a:rPr lang="en-IN" dirty="0"/>
              <a:t>WHAT IS CEMENT?</a:t>
            </a:r>
          </a:p>
        </p:txBody>
      </p:sp>
      <p:sp>
        <p:nvSpPr>
          <p:cNvPr id="8" name="Content Placeholder 7">
            <a:extLst>
              <a:ext uri="{FF2B5EF4-FFF2-40B4-BE49-F238E27FC236}">
                <a16:creationId xmlns:a16="http://schemas.microsoft.com/office/drawing/2014/main" id="{87D6164A-7FEB-4402-B370-845D3EA07154}"/>
              </a:ext>
            </a:extLst>
          </p:cNvPr>
          <p:cNvSpPr>
            <a:spLocks noGrp="1"/>
          </p:cNvSpPr>
          <p:nvPr>
            <p:ph idx="1"/>
          </p:nvPr>
        </p:nvSpPr>
        <p:spPr/>
        <p:txBody>
          <a:bodyPr>
            <a:normAutofit/>
          </a:bodyPr>
          <a:lstStyle/>
          <a:p>
            <a:pPr algn="just"/>
            <a:endParaRPr lang="en-IN" sz="2800" dirty="0"/>
          </a:p>
          <a:p>
            <a:pPr algn="just"/>
            <a:endParaRPr lang="en-IN" sz="2800" dirty="0"/>
          </a:p>
          <a:p>
            <a:pPr algn="just"/>
            <a:r>
              <a:rPr lang="en-IN" sz="2800" dirty="0"/>
              <a:t>Cement may be prescribed as a material with adhesive and cohesive properties which make it capable of bonding mineral fragments into a compact whole. </a:t>
            </a:r>
          </a:p>
        </p:txBody>
      </p:sp>
    </p:spTree>
    <p:extLst>
      <p:ext uri="{BB962C8B-B14F-4D97-AF65-F5344CB8AC3E}">
        <p14:creationId xmlns:p14="http://schemas.microsoft.com/office/powerpoint/2010/main" val="3477646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9A80-B169-4892-8EE5-CE425057C93F}"/>
              </a:ext>
            </a:extLst>
          </p:cNvPr>
          <p:cNvSpPr>
            <a:spLocks noGrp="1"/>
          </p:cNvSpPr>
          <p:nvPr>
            <p:ph type="title"/>
          </p:nvPr>
        </p:nvSpPr>
        <p:spPr/>
        <p:txBody>
          <a:bodyPr/>
          <a:lstStyle/>
          <a:p>
            <a:r>
              <a:rPr lang="en-IN" dirty="0"/>
              <a:t>HYDRATION OF C</a:t>
            </a:r>
            <a:r>
              <a:rPr lang="en-IN" baseline="-25000" dirty="0"/>
              <a:t>3</a:t>
            </a:r>
            <a:r>
              <a:rPr lang="en-IN" dirty="0"/>
              <a:t>A(ALUMINATE)</a:t>
            </a:r>
          </a:p>
        </p:txBody>
      </p:sp>
      <p:sp>
        <p:nvSpPr>
          <p:cNvPr id="3" name="Content Placeholder 2">
            <a:extLst>
              <a:ext uri="{FF2B5EF4-FFF2-40B4-BE49-F238E27FC236}">
                <a16:creationId xmlns:a16="http://schemas.microsoft.com/office/drawing/2014/main" id="{33F7C43F-A7FC-40E3-94AD-FEAB450CCC9B}"/>
              </a:ext>
            </a:extLst>
          </p:cNvPr>
          <p:cNvSpPr>
            <a:spLocks noGrp="1"/>
          </p:cNvSpPr>
          <p:nvPr>
            <p:ph idx="1"/>
          </p:nvPr>
        </p:nvSpPr>
        <p:spPr/>
        <p:txBody>
          <a:bodyPr/>
          <a:lstStyle/>
          <a:p>
            <a:r>
              <a:rPr lang="en-IN" dirty="0"/>
              <a:t>The hydration of C</a:t>
            </a:r>
            <a:r>
              <a:rPr lang="en-IN" baseline="-25000" dirty="0"/>
              <a:t>3</a:t>
            </a:r>
            <a:r>
              <a:rPr lang="en-IN" dirty="0"/>
              <a:t>A within water is very early.</a:t>
            </a:r>
          </a:p>
          <a:p>
            <a:r>
              <a:rPr lang="en-IN" dirty="0"/>
              <a:t>It becomes hard quickly and it becomes impossible to cast.</a:t>
            </a:r>
          </a:p>
          <a:p>
            <a:endParaRPr lang="en-IN" dirty="0"/>
          </a:p>
          <a:p>
            <a:r>
              <a:rPr lang="en-IN" dirty="0"/>
              <a:t>In case of calcium hydroxide + </a:t>
            </a:r>
            <a:r>
              <a:rPr lang="en-IN" dirty="0" err="1"/>
              <a:t>gypsm</a:t>
            </a:r>
            <a:r>
              <a:rPr lang="en-IN" dirty="0"/>
              <a:t>, the hydration of C</a:t>
            </a:r>
            <a:r>
              <a:rPr lang="en-IN" baseline="-25000" dirty="0"/>
              <a:t>3</a:t>
            </a:r>
            <a:r>
              <a:rPr lang="en-IN" dirty="0"/>
              <a:t>A becomes low.</a:t>
            </a:r>
          </a:p>
          <a:p>
            <a:pPr marL="0" indent="0">
              <a:buNone/>
            </a:pPr>
            <a:endParaRPr lang="en-IN" dirty="0"/>
          </a:p>
        </p:txBody>
      </p:sp>
    </p:spTree>
    <p:extLst>
      <p:ext uri="{BB962C8B-B14F-4D97-AF65-F5344CB8AC3E}">
        <p14:creationId xmlns:p14="http://schemas.microsoft.com/office/powerpoint/2010/main" val="2970122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6AC8-9D88-4D82-B32B-BAC2017F1885}"/>
              </a:ext>
            </a:extLst>
          </p:cNvPr>
          <p:cNvSpPr>
            <a:spLocks noGrp="1"/>
          </p:cNvSpPr>
          <p:nvPr>
            <p:ph type="title"/>
          </p:nvPr>
        </p:nvSpPr>
        <p:spPr/>
        <p:txBody>
          <a:bodyPr/>
          <a:lstStyle/>
          <a:p>
            <a:r>
              <a:rPr lang="en-IN" dirty="0"/>
              <a:t>HYDRATION OF C</a:t>
            </a:r>
            <a:r>
              <a:rPr lang="en-IN" baseline="-25000" dirty="0"/>
              <a:t>4</a:t>
            </a:r>
            <a:r>
              <a:rPr lang="en-IN" dirty="0"/>
              <a:t>AF</a:t>
            </a:r>
          </a:p>
        </p:txBody>
      </p:sp>
      <p:sp>
        <p:nvSpPr>
          <p:cNvPr id="3" name="Content Placeholder 2">
            <a:extLst>
              <a:ext uri="{FF2B5EF4-FFF2-40B4-BE49-F238E27FC236}">
                <a16:creationId xmlns:a16="http://schemas.microsoft.com/office/drawing/2014/main" id="{9B72C89F-2F53-4CD8-BB30-9C77DD92EEE1}"/>
              </a:ext>
            </a:extLst>
          </p:cNvPr>
          <p:cNvSpPr>
            <a:spLocks noGrp="1"/>
          </p:cNvSpPr>
          <p:nvPr>
            <p:ph idx="1"/>
          </p:nvPr>
        </p:nvSpPr>
        <p:spPr/>
        <p:txBody>
          <a:bodyPr/>
          <a:lstStyle/>
          <a:p>
            <a:endParaRPr lang="en-IN" dirty="0"/>
          </a:p>
          <a:p>
            <a:r>
              <a:rPr lang="en-IN" dirty="0"/>
              <a:t>Constitutes about 10% of cement, depending upon the quantity of iron in the clay as an impurity.</a:t>
            </a:r>
          </a:p>
          <a:p>
            <a:r>
              <a:rPr lang="en-IN" dirty="0"/>
              <a:t>It is responsible for the grey colour of cement.</a:t>
            </a:r>
          </a:p>
          <a:p>
            <a:r>
              <a:rPr lang="en-IN" dirty="0"/>
              <a:t>Presence of </a:t>
            </a:r>
            <a:r>
              <a:rPr lang="en-IN" dirty="0" err="1"/>
              <a:t>gypsm</a:t>
            </a:r>
            <a:r>
              <a:rPr lang="en-IN" dirty="0"/>
              <a:t> effects the hydration of the phase also.</a:t>
            </a:r>
          </a:p>
          <a:p>
            <a:r>
              <a:rPr lang="en-IN" dirty="0"/>
              <a:t>Contribute little to the long term strength of the cement, and sets slowly liberating about 420 J/g</a:t>
            </a:r>
          </a:p>
        </p:txBody>
      </p:sp>
    </p:spTree>
    <p:extLst>
      <p:ext uri="{BB962C8B-B14F-4D97-AF65-F5344CB8AC3E}">
        <p14:creationId xmlns:p14="http://schemas.microsoft.com/office/powerpoint/2010/main" val="249150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AB57-CE61-4797-BF5F-D96EAEC65853}"/>
              </a:ext>
            </a:extLst>
          </p:cNvPr>
          <p:cNvSpPr>
            <a:spLocks noGrp="1"/>
          </p:cNvSpPr>
          <p:nvPr>
            <p:ph type="title"/>
          </p:nvPr>
        </p:nvSpPr>
        <p:spPr/>
        <p:txBody>
          <a:bodyPr/>
          <a:lstStyle/>
          <a:p>
            <a:r>
              <a:rPr lang="en-IN" dirty="0"/>
              <a:t>HYDRATION OF C</a:t>
            </a:r>
            <a:r>
              <a:rPr lang="en-IN" baseline="-25000" dirty="0"/>
              <a:t>3</a:t>
            </a:r>
            <a:r>
              <a:rPr lang="en-IN" dirty="0"/>
              <a:t>A, C</a:t>
            </a:r>
            <a:r>
              <a:rPr lang="en-IN" baseline="-25000" dirty="0"/>
              <a:t>4</a:t>
            </a:r>
            <a:r>
              <a:rPr lang="en-IN" dirty="0"/>
              <a:t>AF</a:t>
            </a:r>
          </a:p>
        </p:txBody>
      </p:sp>
      <p:sp>
        <p:nvSpPr>
          <p:cNvPr id="3" name="Content Placeholder 2">
            <a:extLst>
              <a:ext uri="{FF2B5EF4-FFF2-40B4-BE49-F238E27FC236}">
                <a16:creationId xmlns:a16="http://schemas.microsoft.com/office/drawing/2014/main" id="{1B216901-65A6-4AD2-B174-CFEFD137F3B2}"/>
              </a:ext>
            </a:extLst>
          </p:cNvPr>
          <p:cNvSpPr>
            <a:spLocks noGrp="1"/>
          </p:cNvSpPr>
          <p:nvPr>
            <p:ph idx="1"/>
          </p:nvPr>
        </p:nvSpPr>
        <p:spPr/>
        <p:txBody>
          <a:bodyPr/>
          <a:lstStyle/>
          <a:p>
            <a:endParaRPr lang="en-IN" dirty="0"/>
          </a:p>
          <a:p>
            <a:endParaRPr lang="en-IN" dirty="0"/>
          </a:p>
          <a:p>
            <a:r>
              <a:rPr lang="en-IN" dirty="0"/>
              <a:t>Hydration of C</a:t>
            </a:r>
            <a:r>
              <a:rPr lang="en-IN" baseline="-25000" dirty="0"/>
              <a:t>3</a:t>
            </a:r>
            <a:r>
              <a:rPr lang="en-IN" dirty="0"/>
              <a:t>A controls the formation of ettringite.</a:t>
            </a:r>
          </a:p>
          <a:p>
            <a:r>
              <a:rPr lang="en-IN" dirty="0"/>
              <a:t>The hydration is again promoted after about 1day.</a:t>
            </a:r>
          </a:p>
          <a:p>
            <a:r>
              <a:rPr lang="en-IN" dirty="0"/>
              <a:t>The hydration of C</a:t>
            </a:r>
            <a:r>
              <a:rPr lang="en-IN" baseline="-25000" dirty="0"/>
              <a:t>4</a:t>
            </a:r>
            <a:r>
              <a:rPr lang="en-IN" dirty="0"/>
              <a:t>AF is slow.</a:t>
            </a:r>
          </a:p>
        </p:txBody>
      </p:sp>
    </p:spTree>
    <p:extLst>
      <p:ext uri="{BB962C8B-B14F-4D97-AF65-F5344CB8AC3E}">
        <p14:creationId xmlns:p14="http://schemas.microsoft.com/office/powerpoint/2010/main" val="704148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1094-F771-485F-BE15-27192D8E26A2}"/>
              </a:ext>
            </a:extLst>
          </p:cNvPr>
          <p:cNvSpPr>
            <a:spLocks noGrp="1"/>
          </p:cNvSpPr>
          <p:nvPr>
            <p:ph type="title"/>
          </p:nvPr>
        </p:nvSpPr>
        <p:spPr/>
        <p:txBody>
          <a:bodyPr/>
          <a:lstStyle/>
          <a:p>
            <a:r>
              <a:rPr lang="en-IN" dirty="0"/>
              <a:t>HYDRATION OF C</a:t>
            </a:r>
            <a:r>
              <a:rPr lang="en-IN" baseline="-25000" dirty="0"/>
              <a:t>2</a:t>
            </a:r>
            <a:r>
              <a:rPr lang="en-IN" dirty="0"/>
              <a:t>S</a:t>
            </a:r>
          </a:p>
        </p:txBody>
      </p:sp>
      <p:sp>
        <p:nvSpPr>
          <p:cNvPr id="3" name="Content Placeholder 2">
            <a:extLst>
              <a:ext uri="{FF2B5EF4-FFF2-40B4-BE49-F238E27FC236}">
                <a16:creationId xmlns:a16="http://schemas.microsoft.com/office/drawing/2014/main" id="{F49843FD-2604-44FD-BBD5-6B68B6F7043B}"/>
              </a:ext>
            </a:extLst>
          </p:cNvPr>
          <p:cNvSpPr>
            <a:spLocks noGrp="1"/>
          </p:cNvSpPr>
          <p:nvPr>
            <p:ph idx="1"/>
          </p:nvPr>
        </p:nvSpPr>
        <p:spPr/>
        <p:txBody>
          <a:bodyPr/>
          <a:lstStyle/>
          <a:p>
            <a:endParaRPr lang="en-IN" dirty="0"/>
          </a:p>
          <a:p>
            <a:endParaRPr lang="en-IN" dirty="0"/>
          </a:p>
          <a:p>
            <a:endParaRPr lang="en-IN" dirty="0"/>
          </a:p>
          <a:p>
            <a:r>
              <a:rPr lang="en-IN" dirty="0"/>
              <a:t>Constitutes about 15 – 35% of cement.</a:t>
            </a:r>
          </a:p>
          <a:p>
            <a:r>
              <a:rPr lang="en-IN" dirty="0"/>
              <a:t>Hydrates slowly and is responsible for the ultimate strength in cement.</a:t>
            </a:r>
          </a:p>
          <a:p>
            <a:r>
              <a:rPr lang="en-IN" dirty="0"/>
              <a:t>Hydration of C</a:t>
            </a:r>
            <a:r>
              <a:rPr lang="en-IN" baseline="-25000" dirty="0"/>
              <a:t>2</a:t>
            </a:r>
            <a:r>
              <a:rPr lang="en-IN" dirty="0"/>
              <a:t>S liberates about 260 J/g of heat.</a:t>
            </a:r>
          </a:p>
        </p:txBody>
      </p:sp>
    </p:spTree>
    <p:extLst>
      <p:ext uri="{BB962C8B-B14F-4D97-AF65-F5344CB8AC3E}">
        <p14:creationId xmlns:p14="http://schemas.microsoft.com/office/powerpoint/2010/main" val="3633862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9AF2-5F8C-4A36-88B0-09097A9DBEF8}"/>
              </a:ext>
            </a:extLst>
          </p:cNvPr>
          <p:cNvSpPr>
            <a:spLocks noGrp="1"/>
          </p:cNvSpPr>
          <p:nvPr>
            <p:ph type="title"/>
          </p:nvPr>
        </p:nvSpPr>
        <p:spPr/>
        <p:txBody>
          <a:bodyPr/>
          <a:lstStyle/>
          <a:p>
            <a:r>
              <a:rPr lang="en-IN" dirty="0"/>
              <a:t>HYDRATION OF C</a:t>
            </a:r>
            <a:r>
              <a:rPr lang="en-IN" baseline="-25000" dirty="0"/>
              <a:t>3</a:t>
            </a:r>
            <a:r>
              <a:rPr lang="en-IN" dirty="0"/>
              <a:t>S AND C</a:t>
            </a:r>
            <a:r>
              <a:rPr lang="en-IN" baseline="-25000" dirty="0"/>
              <a:t>2</a:t>
            </a:r>
            <a:r>
              <a:rPr lang="en-IN" dirty="0"/>
              <a:t>S</a:t>
            </a:r>
          </a:p>
        </p:txBody>
      </p:sp>
      <p:sp>
        <p:nvSpPr>
          <p:cNvPr id="3" name="Content Placeholder 2">
            <a:extLst>
              <a:ext uri="{FF2B5EF4-FFF2-40B4-BE49-F238E27FC236}">
                <a16:creationId xmlns:a16="http://schemas.microsoft.com/office/drawing/2014/main" id="{E63B0AC9-FD04-4D94-B32C-E0087A00BCAB}"/>
              </a:ext>
            </a:extLst>
          </p:cNvPr>
          <p:cNvSpPr>
            <a:spLocks noGrp="1"/>
          </p:cNvSpPr>
          <p:nvPr>
            <p:ph idx="1"/>
          </p:nvPr>
        </p:nvSpPr>
        <p:spPr/>
        <p:txBody>
          <a:bodyPr/>
          <a:lstStyle/>
          <a:p>
            <a:endParaRPr lang="en-IN" dirty="0"/>
          </a:p>
          <a:p>
            <a:endParaRPr lang="en-IN" dirty="0"/>
          </a:p>
          <a:p>
            <a:endParaRPr lang="en-IN" dirty="0"/>
          </a:p>
          <a:p>
            <a:r>
              <a:rPr lang="en-IN" dirty="0"/>
              <a:t>The reaction of C</a:t>
            </a:r>
            <a:r>
              <a:rPr lang="en-IN" baseline="-25000" dirty="0"/>
              <a:t>3</a:t>
            </a:r>
            <a:r>
              <a:rPr lang="en-IN" dirty="0"/>
              <a:t>S is promoted by coexistence of C</a:t>
            </a:r>
            <a:r>
              <a:rPr lang="en-IN" baseline="-25000" dirty="0"/>
              <a:t>2</a:t>
            </a:r>
            <a:r>
              <a:rPr lang="en-IN" dirty="0"/>
              <a:t>S.</a:t>
            </a:r>
          </a:p>
          <a:p>
            <a:endParaRPr lang="en-IN" dirty="0"/>
          </a:p>
          <a:p>
            <a:r>
              <a:rPr lang="en-IN" dirty="0"/>
              <a:t>The reaction of C</a:t>
            </a:r>
            <a:r>
              <a:rPr lang="en-IN" baseline="-25000" dirty="0"/>
              <a:t>2</a:t>
            </a:r>
            <a:r>
              <a:rPr lang="en-IN" dirty="0"/>
              <a:t>S is promoted by C</a:t>
            </a:r>
            <a:r>
              <a:rPr lang="en-IN" baseline="-25000" dirty="0"/>
              <a:t>3</a:t>
            </a:r>
            <a:r>
              <a:rPr lang="en-IN" dirty="0"/>
              <a:t>S at early age.</a:t>
            </a:r>
          </a:p>
          <a:p>
            <a:r>
              <a:rPr lang="en-IN" dirty="0"/>
              <a:t>The reaction of C</a:t>
            </a:r>
            <a:r>
              <a:rPr lang="en-IN" baseline="-25000" dirty="0"/>
              <a:t>2</a:t>
            </a:r>
            <a:r>
              <a:rPr lang="en-IN" dirty="0"/>
              <a:t>S is delayed by C</a:t>
            </a:r>
            <a:r>
              <a:rPr lang="en-IN" baseline="-25000" dirty="0"/>
              <a:t>3</a:t>
            </a:r>
            <a:r>
              <a:rPr lang="en-IN" dirty="0"/>
              <a:t>S at long term age.</a:t>
            </a:r>
          </a:p>
        </p:txBody>
      </p:sp>
    </p:spTree>
    <p:extLst>
      <p:ext uri="{BB962C8B-B14F-4D97-AF65-F5344CB8AC3E}">
        <p14:creationId xmlns:p14="http://schemas.microsoft.com/office/powerpoint/2010/main" val="434794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A88C-6251-4705-B9C7-DEBF9531B414}"/>
              </a:ext>
            </a:extLst>
          </p:cNvPr>
          <p:cNvSpPr>
            <a:spLocks noGrp="1"/>
          </p:cNvSpPr>
          <p:nvPr>
            <p:ph type="title"/>
          </p:nvPr>
        </p:nvSpPr>
        <p:spPr/>
        <p:txBody>
          <a:bodyPr/>
          <a:lstStyle/>
          <a:p>
            <a:r>
              <a:rPr lang="en-IN" dirty="0"/>
              <a:t>C-S-H gel</a:t>
            </a:r>
          </a:p>
        </p:txBody>
      </p:sp>
      <p:sp>
        <p:nvSpPr>
          <p:cNvPr id="3" name="Content Placeholder 2">
            <a:extLst>
              <a:ext uri="{FF2B5EF4-FFF2-40B4-BE49-F238E27FC236}">
                <a16:creationId xmlns:a16="http://schemas.microsoft.com/office/drawing/2014/main" id="{C14B298F-FE2B-4501-A300-95F228FECE79}"/>
              </a:ext>
            </a:extLst>
          </p:cNvPr>
          <p:cNvSpPr>
            <a:spLocks noGrp="1"/>
          </p:cNvSpPr>
          <p:nvPr>
            <p:ph idx="1"/>
          </p:nvPr>
        </p:nvSpPr>
        <p:spPr/>
        <p:txBody>
          <a:bodyPr/>
          <a:lstStyle/>
          <a:p>
            <a:endParaRPr lang="en-IN" dirty="0"/>
          </a:p>
          <a:p>
            <a:endParaRPr lang="en-IN" dirty="0"/>
          </a:p>
          <a:p>
            <a:endParaRPr lang="en-IN" dirty="0"/>
          </a:p>
          <a:p>
            <a:r>
              <a:rPr lang="en-IN" dirty="0"/>
              <a:t>This is known as calcium-silicate-hydrate get, is loosely referred to as the C-S-H gel because its stoichiometry varies depending upon the </a:t>
            </a:r>
            <a:r>
              <a:rPr lang="en-IN" dirty="0" err="1"/>
              <a:t>CaO</a:t>
            </a:r>
            <a:r>
              <a:rPr lang="en-IN" dirty="0"/>
              <a:t> to SiO</a:t>
            </a:r>
            <a:r>
              <a:rPr lang="en-IN" baseline="-25000" dirty="0"/>
              <a:t>2</a:t>
            </a:r>
            <a:r>
              <a:rPr lang="en-IN" dirty="0"/>
              <a:t> ratio of the cement.</a:t>
            </a:r>
          </a:p>
          <a:p>
            <a:endParaRPr lang="en-IN" dirty="0"/>
          </a:p>
          <a:p>
            <a:r>
              <a:rPr lang="en-IN" dirty="0"/>
              <a:t>This gel is the most important hydration product of cement from the point of view of strength development.</a:t>
            </a:r>
          </a:p>
        </p:txBody>
      </p:sp>
    </p:spTree>
    <p:extLst>
      <p:ext uri="{BB962C8B-B14F-4D97-AF65-F5344CB8AC3E}">
        <p14:creationId xmlns:p14="http://schemas.microsoft.com/office/powerpoint/2010/main" val="1779696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305DE-9CA8-47F0-BF81-CAA053748E64}"/>
              </a:ext>
            </a:extLst>
          </p:cNvPr>
          <p:cNvSpPr>
            <a:spLocks noGrp="1"/>
          </p:cNvSpPr>
          <p:nvPr>
            <p:ph idx="1"/>
          </p:nvPr>
        </p:nvSpPr>
        <p:spPr>
          <a:xfrm>
            <a:off x="3589867" y="5865899"/>
            <a:ext cx="5012266" cy="577427"/>
          </a:xfrm>
        </p:spPr>
        <p:txBody>
          <a:bodyPr/>
          <a:lstStyle/>
          <a:p>
            <a:r>
              <a:rPr lang="en-IN" dirty="0"/>
              <a:t>Development of strength of pure compounds</a:t>
            </a:r>
          </a:p>
        </p:txBody>
      </p:sp>
      <p:pic>
        <p:nvPicPr>
          <p:cNvPr id="1026" name="Picture 2" descr="13. Development of Strength of Pure Compounds (6) | Download Scientific  Diagram">
            <a:extLst>
              <a:ext uri="{FF2B5EF4-FFF2-40B4-BE49-F238E27FC236}">
                <a16:creationId xmlns:a16="http://schemas.microsoft.com/office/drawing/2014/main" id="{0F638890-3305-4D4D-A214-CABF96ABD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897" y="286603"/>
            <a:ext cx="5811836" cy="523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156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0DCF-6FE8-4631-A4C0-8C564933D68C}"/>
              </a:ext>
            </a:extLst>
          </p:cNvPr>
          <p:cNvSpPr>
            <a:spLocks noGrp="1"/>
          </p:cNvSpPr>
          <p:nvPr>
            <p:ph type="title"/>
          </p:nvPr>
        </p:nvSpPr>
        <p:spPr/>
        <p:txBody>
          <a:bodyPr/>
          <a:lstStyle/>
          <a:p>
            <a:r>
              <a:rPr lang="en-IN" dirty="0"/>
              <a:t>Heat of hydration</a:t>
            </a:r>
          </a:p>
        </p:txBody>
      </p:sp>
      <p:sp>
        <p:nvSpPr>
          <p:cNvPr id="3" name="Content Placeholder 2">
            <a:extLst>
              <a:ext uri="{FF2B5EF4-FFF2-40B4-BE49-F238E27FC236}">
                <a16:creationId xmlns:a16="http://schemas.microsoft.com/office/drawing/2014/main" id="{327FE9B0-AA97-4FFD-8DD0-6863BC2CE3AE}"/>
              </a:ext>
            </a:extLst>
          </p:cNvPr>
          <p:cNvSpPr>
            <a:spLocks noGrp="1"/>
          </p:cNvSpPr>
          <p:nvPr>
            <p:ph idx="1"/>
          </p:nvPr>
        </p:nvSpPr>
        <p:spPr>
          <a:xfrm>
            <a:off x="2040467" y="1845734"/>
            <a:ext cx="8136466" cy="4023360"/>
          </a:xfrm>
        </p:spPr>
        <p:txBody>
          <a:bodyPr/>
          <a:lstStyle/>
          <a:p>
            <a:pPr algn="just"/>
            <a:endParaRPr lang="en-IN" dirty="0"/>
          </a:p>
          <a:p>
            <a:pPr algn="just"/>
            <a:endParaRPr lang="en-IN" dirty="0"/>
          </a:p>
          <a:p>
            <a:pPr algn="just"/>
            <a:endParaRPr lang="en-IN" dirty="0"/>
          </a:p>
          <a:p>
            <a:pPr algn="just"/>
            <a:r>
              <a:rPr lang="en-IN" dirty="0"/>
              <a:t>When Portland cement is mixed with water, heat is liberated. This heat is called the heat of hydration, the result of the exothermic chemical reaction between cement and water. The heat generated by the cement’s hydration raises the temperature of concrete. </a:t>
            </a:r>
          </a:p>
        </p:txBody>
      </p:sp>
    </p:spTree>
    <p:extLst>
      <p:ext uri="{BB962C8B-B14F-4D97-AF65-F5344CB8AC3E}">
        <p14:creationId xmlns:p14="http://schemas.microsoft.com/office/powerpoint/2010/main" val="1402619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3A25-ECF3-49C9-A5C5-41C4118D22F0}"/>
              </a:ext>
            </a:extLst>
          </p:cNvPr>
          <p:cNvSpPr>
            <a:spLocks noGrp="1"/>
          </p:cNvSpPr>
          <p:nvPr>
            <p:ph type="title"/>
          </p:nvPr>
        </p:nvSpPr>
        <p:spPr/>
        <p:txBody>
          <a:bodyPr/>
          <a:lstStyle/>
          <a:p>
            <a:r>
              <a:rPr lang="en-IN" dirty="0"/>
              <a:t>TYPES OF CEMENT</a:t>
            </a:r>
          </a:p>
        </p:txBody>
      </p:sp>
      <p:sp>
        <p:nvSpPr>
          <p:cNvPr id="3" name="Content Placeholder 2">
            <a:extLst>
              <a:ext uri="{FF2B5EF4-FFF2-40B4-BE49-F238E27FC236}">
                <a16:creationId xmlns:a16="http://schemas.microsoft.com/office/drawing/2014/main" id="{F8A29B61-C796-42D4-BAEF-0BAA245BED66}"/>
              </a:ext>
            </a:extLst>
          </p:cNvPr>
          <p:cNvSpPr>
            <a:spLocks noGrp="1"/>
          </p:cNvSpPr>
          <p:nvPr>
            <p:ph idx="1"/>
          </p:nvPr>
        </p:nvSpPr>
        <p:spPr/>
        <p:txBody>
          <a:bodyPr/>
          <a:lstStyle/>
          <a:p>
            <a:r>
              <a:rPr lang="en-IN" dirty="0"/>
              <a:t>A) Ordinary Portland Cement </a:t>
            </a:r>
          </a:p>
          <a:p>
            <a:r>
              <a:rPr lang="en-IN" dirty="0"/>
              <a:t>- Ordinary Portland Cement 33 Grade – IS 269: 1989</a:t>
            </a:r>
          </a:p>
          <a:p>
            <a:r>
              <a:rPr lang="en-IN" dirty="0"/>
              <a:t>- Ordinary Portland Cement 43 Grade – IS 8112: 1989</a:t>
            </a:r>
          </a:p>
          <a:p>
            <a:r>
              <a:rPr lang="en-IN" dirty="0"/>
              <a:t>- Ordinary Portland Cement 53 Grade – IS 12269: 1987</a:t>
            </a:r>
          </a:p>
          <a:p>
            <a:endParaRPr lang="en-IN" dirty="0"/>
          </a:p>
          <a:p>
            <a:r>
              <a:rPr lang="en-IN" dirty="0"/>
              <a:t>B) Rapid Hardening Cement – IS 8041: 1990</a:t>
            </a:r>
          </a:p>
          <a:p>
            <a:endParaRPr lang="en-IN" dirty="0"/>
          </a:p>
          <a:p>
            <a:r>
              <a:rPr lang="en-IN" dirty="0"/>
              <a:t>C) Extra Rapid Hardening Cement </a:t>
            </a:r>
          </a:p>
          <a:p>
            <a:endParaRPr lang="en-IN" dirty="0"/>
          </a:p>
        </p:txBody>
      </p:sp>
    </p:spTree>
    <p:extLst>
      <p:ext uri="{BB962C8B-B14F-4D97-AF65-F5344CB8AC3E}">
        <p14:creationId xmlns:p14="http://schemas.microsoft.com/office/powerpoint/2010/main" val="2859165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EB95-FB58-4E02-9525-9AD42FC830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805125-9D90-4FAD-B85F-9C87D2819112}"/>
              </a:ext>
            </a:extLst>
          </p:cNvPr>
          <p:cNvSpPr>
            <a:spLocks noGrp="1"/>
          </p:cNvSpPr>
          <p:nvPr>
            <p:ph idx="1"/>
          </p:nvPr>
        </p:nvSpPr>
        <p:spPr/>
        <p:txBody>
          <a:bodyPr/>
          <a:lstStyle/>
          <a:p>
            <a:r>
              <a:rPr lang="en-IN" dirty="0"/>
              <a:t>D) Sulphate Resisting Cement – IS 12330: 1988</a:t>
            </a:r>
          </a:p>
          <a:p>
            <a:endParaRPr lang="en-IN" dirty="0"/>
          </a:p>
          <a:p>
            <a:r>
              <a:rPr lang="en-IN" dirty="0"/>
              <a:t>E) Portland Slag Cement – IS 455: 1989</a:t>
            </a:r>
          </a:p>
          <a:p>
            <a:endParaRPr lang="en-IN" dirty="0"/>
          </a:p>
          <a:p>
            <a:r>
              <a:rPr lang="en-IN" dirty="0"/>
              <a:t>F) Quick Setting Cement – </a:t>
            </a:r>
          </a:p>
          <a:p>
            <a:endParaRPr lang="en-IN" dirty="0"/>
          </a:p>
          <a:p>
            <a:r>
              <a:rPr lang="en-IN" dirty="0"/>
              <a:t>G) Super Sulphated Cement – IS 6909: 1990</a:t>
            </a:r>
          </a:p>
          <a:p>
            <a:endParaRPr lang="en-IN" dirty="0"/>
          </a:p>
          <a:p>
            <a:r>
              <a:rPr lang="en-IN" dirty="0"/>
              <a:t>H) Low Heat Cement – IS 12600: 1989</a:t>
            </a:r>
          </a:p>
        </p:txBody>
      </p:sp>
    </p:spTree>
    <p:extLst>
      <p:ext uri="{BB962C8B-B14F-4D97-AF65-F5344CB8AC3E}">
        <p14:creationId xmlns:p14="http://schemas.microsoft.com/office/powerpoint/2010/main" val="122159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A8C5-4151-44B7-A765-AC7E50267E6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CC544CE-28E3-467A-B464-B8C0A4367C3D}"/>
              </a:ext>
            </a:extLst>
          </p:cNvPr>
          <p:cNvSpPr>
            <a:spLocks noGrp="1"/>
          </p:cNvSpPr>
          <p:nvPr>
            <p:ph idx="1"/>
          </p:nvPr>
        </p:nvSpPr>
        <p:spPr/>
        <p:txBody>
          <a:bodyPr>
            <a:normAutofit lnSpcReduction="10000"/>
          </a:bodyPr>
          <a:lstStyle/>
          <a:p>
            <a:endParaRPr lang="en-IN" sz="2800" dirty="0"/>
          </a:p>
          <a:p>
            <a:r>
              <a:rPr lang="en-IN" sz="2800" dirty="0"/>
              <a:t>It may be called as Portland cement.</a:t>
            </a:r>
          </a:p>
          <a:p>
            <a:endParaRPr lang="en-IN" sz="2800" dirty="0"/>
          </a:p>
          <a:p>
            <a:r>
              <a:rPr lang="en-IN" sz="2800" dirty="0"/>
              <a:t>Portland cement is so named because a paste of cement with water, after it sets hard, resembles in colour and hardness a Portland stone, a limestone quarried in Dorset. </a:t>
            </a:r>
          </a:p>
          <a:p>
            <a:endParaRPr lang="en-IN" sz="2800" dirty="0"/>
          </a:p>
          <a:p>
            <a:r>
              <a:rPr lang="en-IN" sz="2800" dirty="0"/>
              <a:t>It is prepared in different varieties.</a:t>
            </a:r>
          </a:p>
        </p:txBody>
      </p:sp>
    </p:spTree>
    <p:extLst>
      <p:ext uri="{BB962C8B-B14F-4D97-AF65-F5344CB8AC3E}">
        <p14:creationId xmlns:p14="http://schemas.microsoft.com/office/powerpoint/2010/main" val="1748427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57F-C58E-4BCB-91DC-C0651F69A7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803102-7768-4CB8-B95F-FBB766791EC2}"/>
              </a:ext>
            </a:extLst>
          </p:cNvPr>
          <p:cNvSpPr>
            <a:spLocks noGrp="1"/>
          </p:cNvSpPr>
          <p:nvPr>
            <p:ph idx="1"/>
          </p:nvPr>
        </p:nvSpPr>
        <p:spPr/>
        <p:txBody>
          <a:bodyPr/>
          <a:lstStyle/>
          <a:p>
            <a:r>
              <a:rPr lang="en-IN" dirty="0"/>
              <a:t>I) Portland Pozzolana Cement – IS 1489 (Part I) 1991 (fly ash based)</a:t>
            </a:r>
          </a:p>
          <a:p>
            <a:pPr lvl="8"/>
            <a:r>
              <a:rPr lang="en-IN" dirty="0"/>
              <a:t>           	           </a:t>
            </a:r>
            <a:r>
              <a:rPr lang="en-IN" sz="2000" dirty="0"/>
              <a:t>- IS 1489 (Part II) 1991 (Calcined Clay based)</a:t>
            </a:r>
          </a:p>
          <a:p>
            <a:endParaRPr lang="en-IN" sz="2600" dirty="0"/>
          </a:p>
          <a:p>
            <a:r>
              <a:rPr lang="en-IN" dirty="0"/>
              <a:t>J) Air entraining Cement</a:t>
            </a:r>
          </a:p>
          <a:p>
            <a:endParaRPr lang="en-IN" dirty="0"/>
          </a:p>
          <a:p>
            <a:r>
              <a:rPr lang="en-IN" dirty="0"/>
              <a:t>K) Coloured Cement: White Cement – IS 8042: 1989</a:t>
            </a:r>
          </a:p>
          <a:p>
            <a:endParaRPr lang="en-IN" dirty="0"/>
          </a:p>
          <a:p>
            <a:r>
              <a:rPr lang="en-IN" dirty="0"/>
              <a:t>L) Hydrophobic Cement – IS 8043: 1991</a:t>
            </a:r>
          </a:p>
        </p:txBody>
      </p:sp>
    </p:spTree>
    <p:extLst>
      <p:ext uri="{BB962C8B-B14F-4D97-AF65-F5344CB8AC3E}">
        <p14:creationId xmlns:p14="http://schemas.microsoft.com/office/powerpoint/2010/main" val="1455853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6E09-CE72-465D-92F4-397FC52B1E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5E5189-8873-4452-8101-9399DE9251CD}"/>
              </a:ext>
            </a:extLst>
          </p:cNvPr>
          <p:cNvSpPr>
            <a:spLocks noGrp="1"/>
          </p:cNvSpPr>
          <p:nvPr>
            <p:ph idx="1"/>
          </p:nvPr>
        </p:nvSpPr>
        <p:spPr/>
        <p:txBody>
          <a:bodyPr/>
          <a:lstStyle/>
          <a:p>
            <a:r>
              <a:rPr lang="en-IN" dirty="0"/>
              <a:t>M) Masonry Cement – IS 3466: 1988</a:t>
            </a:r>
          </a:p>
          <a:p>
            <a:endParaRPr lang="en-IN" dirty="0"/>
          </a:p>
          <a:p>
            <a:r>
              <a:rPr lang="en-IN" dirty="0"/>
              <a:t>N) Expansive Cement – </a:t>
            </a:r>
          </a:p>
          <a:p>
            <a:endParaRPr lang="en-IN" dirty="0"/>
          </a:p>
          <a:p>
            <a:r>
              <a:rPr lang="en-IN" dirty="0"/>
              <a:t>O) Oil Well Cement – IS 8229: 1986</a:t>
            </a:r>
          </a:p>
          <a:p>
            <a:endParaRPr lang="en-IN" dirty="0"/>
          </a:p>
          <a:p>
            <a:r>
              <a:rPr lang="en-IN" dirty="0"/>
              <a:t>P) </a:t>
            </a:r>
            <a:r>
              <a:rPr lang="en-IN" dirty="0" err="1"/>
              <a:t>Rediset</a:t>
            </a:r>
            <a:r>
              <a:rPr lang="en-IN" dirty="0"/>
              <a:t> Cement – </a:t>
            </a:r>
          </a:p>
          <a:p>
            <a:endParaRPr lang="en-IN" dirty="0"/>
          </a:p>
          <a:p>
            <a:r>
              <a:rPr lang="en-IN" dirty="0"/>
              <a:t>Q) OPC 53 grade S – IRS-T 40: 1985</a:t>
            </a:r>
          </a:p>
        </p:txBody>
      </p:sp>
    </p:spTree>
    <p:extLst>
      <p:ext uri="{BB962C8B-B14F-4D97-AF65-F5344CB8AC3E}">
        <p14:creationId xmlns:p14="http://schemas.microsoft.com/office/powerpoint/2010/main" val="4213472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DE0B2-2F41-4AD6-9452-9B7757054BE7}"/>
              </a:ext>
            </a:extLst>
          </p:cNvPr>
          <p:cNvSpPr>
            <a:spLocks noGrp="1"/>
          </p:cNvSpPr>
          <p:nvPr>
            <p:ph idx="1"/>
          </p:nvPr>
        </p:nvSpPr>
        <p:spPr/>
        <p:txBody>
          <a:bodyPr/>
          <a:lstStyle/>
          <a:p>
            <a:r>
              <a:rPr lang="en-IN" dirty="0"/>
              <a:t>R) High Alumina Cement – IS 6452: 1989</a:t>
            </a:r>
          </a:p>
          <a:p>
            <a:endParaRPr lang="en-IN" dirty="0"/>
          </a:p>
          <a:p>
            <a:r>
              <a:rPr lang="en-IN" dirty="0"/>
              <a:t>S) Very High Strength Cement - </a:t>
            </a:r>
          </a:p>
        </p:txBody>
      </p:sp>
    </p:spTree>
    <p:extLst>
      <p:ext uri="{BB962C8B-B14F-4D97-AF65-F5344CB8AC3E}">
        <p14:creationId xmlns:p14="http://schemas.microsoft.com/office/powerpoint/2010/main" val="3145953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3EC0-7276-4E94-97F2-889D8248769D}"/>
              </a:ext>
            </a:extLst>
          </p:cNvPr>
          <p:cNvSpPr>
            <a:spLocks noGrp="1"/>
          </p:cNvSpPr>
          <p:nvPr>
            <p:ph type="title"/>
          </p:nvPr>
        </p:nvSpPr>
        <p:spPr/>
        <p:txBody>
          <a:bodyPr/>
          <a:lstStyle/>
          <a:p>
            <a:r>
              <a:rPr lang="en-IN" dirty="0"/>
              <a:t>CONTENTS</a:t>
            </a:r>
          </a:p>
        </p:txBody>
      </p:sp>
      <p:sp>
        <p:nvSpPr>
          <p:cNvPr id="4" name="Content Placeholder 3">
            <a:extLst>
              <a:ext uri="{FF2B5EF4-FFF2-40B4-BE49-F238E27FC236}">
                <a16:creationId xmlns:a16="http://schemas.microsoft.com/office/drawing/2014/main" id="{2FEC0FC9-CB3E-4234-B0BB-177F00606E4C}"/>
              </a:ext>
            </a:extLst>
          </p:cNvPr>
          <p:cNvSpPr>
            <a:spLocks noGrp="1"/>
          </p:cNvSpPr>
          <p:nvPr>
            <p:ph sz="half" idx="1"/>
          </p:nvPr>
        </p:nvSpPr>
        <p:spPr/>
        <p:txBody>
          <a:bodyPr>
            <a:normAutofit/>
          </a:bodyPr>
          <a:lstStyle/>
          <a:p>
            <a:r>
              <a:rPr lang="en-IN" sz="3600" dirty="0"/>
              <a:t>CEMENT</a:t>
            </a:r>
          </a:p>
          <a:p>
            <a:pPr>
              <a:buFont typeface="Arial" panose="020B0604020202020204" pitchFamily="34" charset="0"/>
              <a:buChar char="•"/>
            </a:pPr>
            <a:r>
              <a:rPr lang="en-IN" sz="2400" dirty="0"/>
              <a:t>CHEMICAL COMPOSITION</a:t>
            </a:r>
          </a:p>
          <a:p>
            <a:pPr>
              <a:buFont typeface="Arial" panose="020B0604020202020204" pitchFamily="34" charset="0"/>
              <a:buChar char="•"/>
            </a:pPr>
            <a:r>
              <a:rPr lang="en-IN" sz="2400" dirty="0"/>
              <a:t>CHEMICAL AND PHYSICAL PROCESSES OF HYDERATION</a:t>
            </a:r>
          </a:p>
          <a:p>
            <a:pPr>
              <a:buFont typeface="Arial" panose="020B0604020202020204" pitchFamily="34" charset="0"/>
              <a:buChar char="•"/>
            </a:pPr>
            <a:r>
              <a:rPr lang="en-IN" sz="2400" dirty="0"/>
              <a:t>STRUCTURE OF HYDRATED CEMENT</a:t>
            </a:r>
          </a:p>
          <a:p>
            <a:pPr>
              <a:buFont typeface="Arial" panose="020B0604020202020204" pitchFamily="34" charset="0"/>
              <a:buChar char="•"/>
            </a:pPr>
            <a:r>
              <a:rPr lang="en-IN" sz="2400" dirty="0"/>
              <a:t>BLENDED CEMENTS</a:t>
            </a:r>
          </a:p>
          <a:p>
            <a:pPr>
              <a:buFont typeface="Arial" panose="020B0604020202020204" pitchFamily="34" charset="0"/>
              <a:buChar char="•"/>
            </a:pPr>
            <a:r>
              <a:rPr lang="en-IN" sz="2400" dirty="0"/>
              <a:t>PROPERTIES OF CEMENT AND THEIR EFFECT ON PROPERTIES OF CONCRETE</a:t>
            </a:r>
            <a:r>
              <a:rPr lang="en-IN" sz="3600" dirty="0"/>
              <a:t> </a:t>
            </a:r>
          </a:p>
        </p:txBody>
      </p:sp>
      <p:sp>
        <p:nvSpPr>
          <p:cNvPr id="5" name="Content Placeholder 4">
            <a:extLst>
              <a:ext uri="{FF2B5EF4-FFF2-40B4-BE49-F238E27FC236}">
                <a16:creationId xmlns:a16="http://schemas.microsoft.com/office/drawing/2014/main" id="{8C488252-930E-4E12-8634-87B75D6C921A}"/>
              </a:ext>
            </a:extLst>
          </p:cNvPr>
          <p:cNvSpPr>
            <a:spLocks noGrp="1"/>
          </p:cNvSpPr>
          <p:nvPr>
            <p:ph sz="half" idx="2"/>
          </p:nvPr>
        </p:nvSpPr>
        <p:spPr/>
        <p:txBody>
          <a:bodyPr>
            <a:normAutofit/>
          </a:bodyPr>
          <a:lstStyle/>
          <a:p>
            <a:r>
              <a:rPr lang="en-IN" sz="3600" dirty="0"/>
              <a:t>AGGREGATES</a:t>
            </a:r>
          </a:p>
          <a:p>
            <a:r>
              <a:rPr lang="en-IN" sz="2400" dirty="0"/>
              <a:t>CLASSIFICATION</a:t>
            </a:r>
          </a:p>
          <a:p>
            <a:pPr algn="just"/>
            <a:r>
              <a:rPr lang="en-IN" sz="2400" dirty="0"/>
              <a:t>MECHANICAL, PHYSICAL AND THERMAL PROPRERTIES OF FINE AND COARSE AGGREGATES THAT AFFECT THE PROPERTIES OF CONCRETE</a:t>
            </a:r>
          </a:p>
          <a:p>
            <a:r>
              <a:rPr lang="en-IN" sz="2400" dirty="0"/>
              <a:t>MANUFACTURING SAND</a:t>
            </a:r>
          </a:p>
          <a:p>
            <a:r>
              <a:rPr lang="en-IN" sz="2400" dirty="0"/>
              <a:t>QUALITY OF MIXING WATER</a:t>
            </a:r>
          </a:p>
        </p:txBody>
      </p:sp>
    </p:spTree>
    <p:extLst>
      <p:ext uri="{BB962C8B-B14F-4D97-AF65-F5344CB8AC3E}">
        <p14:creationId xmlns:p14="http://schemas.microsoft.com/office/powerpoint/2010/main" val="2791701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9F63EC-F8BF-40FB-AE07-166B774B51A0}"/>
              </a:ext>
            </a:extLst>
          </p:cNvPr>
          <p:cNvSpPr>
            <a:spLocks noGrp="1"/>
          </p:cNvSpPr>
          <p:nvPr>
            <p:ph type="title"/>
          </p:nvPr>
        </p:nvSpPr>
        <p:spPr/>
        <p:txBody>
          <a:bodyPr/>
          <a:lstStyle/>
          <a:p>
            <a:r>
              <a:rPr lang="en-IN" dirty="0"/>
              <a:t>What are Aggregates?</a:t>
            </a:r>
          </a:p>
        </p:txBody>
      </p:sp>
      <p:sp>
        <p:nvSpPr>
          <p:cNvPr id="6" name="Content Placeholder 5">
            <a:extLst>
              <a:ext uri="{FF2B5EF4-FFF2-40B4-BE49-F238E27FC236}">
                <a16:creationId xmlns:a16="http://schemas.microsoft.com/office/drawing/2014/main" id="{38D0BC59-3FDB-432B-9FE2-E8E59876B7E7}"/>
              </a:ext>
            </a:extLst>
          </p:cNvPr>
          <p:cNvSpPr>
            <a:spLocks noGrp="1"/>
          </p:cNvSpPr>
          <p:nvPr>
            <p:ph idx="1"/>
          </p:nvPr>
        </p:nvSpPr>
        <p:spPr>
          <a:xfrm>
            <a:off x="731520" y="4836160"/>
            <a:ext cx="10424160" cy="1032934"/>
          </a:xfrm>
        </p:spPr>
        <p:txBody>
          <a:bodyPr>
            <a:normAutofit lnSpcReduction="10000"/>
          </a:bodyPr>
          <a:lstStyle/>
          <a:p>
            <a:endParaRPr lang="en-IN" dirty="0"/>
          </a:p>
          <a:p>
            <a:r>
              <a:rPr lang="en-IN" dirty="0"/>
              <a:t>Aggregates are the important constituents in concrete. They give body to concrete, reduce shrinkage and effect economy.</a:t>
            </a:r>
          </a:p>
        </p:txBody>
      </p:sp>
      <p:pic>
        <p:nvPicPr>
          <p:cNvPr id="1026" name="Picture 2" descr="Uses of Aggregates in Construction, Roads, Railway and Other">
            <a:extLst>
              <a:ext uri="{FF2B5EF4-FFF2-40B4-BE49-F238E27FC236}">
                <a16:creationId xmlns:a16="http://schemas.microsoft.com/office/drawing/2014/main" id="{1C2DDC8E-744D-4131-B31E-10BAB0BEC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550" y="2101859"/>
            <a:ext cx="4311650" cy="26542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CLASSIFY AGGREGATES ACCORDING TO SIZE? - CivilBlog.Org">
            <a:extLst>
              <a:ext uri="{FF2B5EF4-FFF2-40B4-BE49-F238E27FC236}">
                <a16:creationId xmlns:a16="http://schemas.microsoft.com/office/drawing/2014/main" id="{B6379D1B-4216-4022-AD2E-C895A8278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1" y="2021840"/>
            <a:ext cx="3698240" cy="277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668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83ED-EA12-4838-B376-1DD042203A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0EA2E6-A2A2-4032-9112-333691CDDECE}"/>
              </a:ext>
            </a:extLst>
          </p:cNvPr>
          <p:cNvSpPr>
            <a:spLocks noGrp="1"/>
          </p:cNvSpPr>
          <p:nvPr>
            <p:ph idx="1"/>
          </p:nvPr>
        </p:nvSpPr>
        <p:spPr/>
        <p:txBody>
          <a:bodyPr/>
          <a:lstStyle/>
          <a:p>
            <a:pPr marL="0" indent="0">
              <a:buNone/>
            </a:pP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a:t>In general aggregates occupy 70 – 80 percent of the volume of concrete. </a:t>
            </a:r>
          </a:p>
          <a:p>
            <a:pPr>
              <a:buFont typeface="Arial" panose="020B0604020202020204" pitchFamily="34" charset="0"/>
              <a:buChar char="•"/>
            </a:pPr>
            <a:endParaRPr lang="en-IN" dirty="0"/>
          </a:p>
          <a:p>
            <a:pPr>
              <a:buFont typeface="Arial" panose="020B0604020202020204" pitchFamily="34" charset="0"/>
              <a:buChar char="•"/>
            </a:pPr>
            <a:r>
              <a:rPr lang="en-IN" dirty="0"/>
              <a:t> Cement is the only factory made standard component in concrete. Other ingredients, namely, water and aggregates are natural materials. </a:t>
            </a:r>
          </a:p>
        </p:txBody>
      </p:sp>
    </p:spTree>
    <p:extLst>
      <p:ext uri="{BB962C8B-B14F-4D97-AF65-F5344CB8AC3E}">
        <p14:creationId xmlns:p14="http://schemas.microsoft.com/office/powerpoint/2010/main" val="1306703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34F0-01A3-4C35-AC26-405C1E527AD3}"/>
              </a:ext>
            </a:extLst>
          </p:cNvPr>
          <p:cNvSpPr>
            <a:spLocks noGrp="1"/>
          </p:cNvSpPr>
          <p:nvPr>
            <p:ph type="title"/>
          </p:nvPr>
        </p:nvSpPr>
        <p:spPr/>
        <p:txBody>
          <a:bodyPr/>
          <a:lstStyle/>
          <a:p>
            <a:r>
              <a:rPr lang="en-IN" dirty="0"/>
              <a:t>Requirements of Good Aggregates</a:t>
            </a:r>
          </a:p>
        </p:txBody>
      </p:sp>
      <p:sp>
        <p:nvSpPr>
          <p:cNvPr id="3" name="Content Placeholder 2">
            <a:extLst>
              <a:ext uri="{FF2B5EF4-FFF2-40B4-BE49-F238E27FC236}">
                <a16:creationId xmlns:a16="http://schemas.microsoft.com/office/drawing/2014/main" id="{2F247CCB-475A-4F61-863B-4E99B2A1ADE8}"/>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IN" dirty="0"/>
              <a:t>It must be clean.</a:t>
            </a:r>
          </a:p>
          <a:p>
            <a:pPr>
              <a:buFont typeface="Wingdings" panose="05000000000000000000" pitchFamily="2" charset="2"/>
              <a:buChar char="§"/>
            </a:pPr>
            <a:r>
              <a:rPr lang="en-IN" dirty="0"/>
              <a:t>It should be strong.</a:t>
            </a:r>
          </a:p>
          <a:p>
            <a:pPr>
              <a:buFont typeface="Wingdings" panose="05000000000000000000" pitchFamily="2" charset="2"/>
              <a:buChar char="§"/>
            </a:pPr>
            <a:r>
              <a:rPr lang="en-IN" dirty="0"/>
              <a:t>It should be durable.</a:t>
            </a:r>
          </a:p>
          <a:p>
            <a:pPr>
              <a:buFont typeface="Wingdings" panose="05000000000000000000" pitchFamily="2" charset="2"/>
              <a:buChar char="§"/>
            </a:pPr>
            <a:r>
              <a:rPr lang="en-IN" dirty="0"/>
              <a:t>It should not react with cement after mixing.</a:t>
            </a:r>
          </a:p>
          <a:p>
            <a:pPr>
              <a:buFont typeface="Wingdings" panose="05000000000000000000" pitchFamily="2" charset="2"/>
              <a:buChar char="§"/>
            </a:pPr>
            <a:r>
              <a:rPr lang="en-IN" dirty="0"/>
              <a:t>It should have rough surface.</a:t>
            </a:r>
          </a:p>
          <a:p>
            <a:pPr>
              <a:buFont typeface="Wingdings" panose="05000000000000000000" pitchFamily="2" charset="2"/>
              <a:buChar char="§"/>
            </a:pPr>
            <a:r>
              <a:rPr lang="en-IN" dirty="0"/>
              <a:t>It should not absorb water more than 5%.</a:t>
            </a:r>
          </a:p>
          <a:p>
            <a:pPr>
              <a:buFont typeface="Wingdings" panose="05000000000000000000" pitchFamily="2" charset="2"/>
              <a:buChar char="§"/>
            </a:pPr>
            <a:r>
              <a:rPr lang="en-IN" dirty="0"/>
              <a:t>It should not be soft and porous.</a:t>
            </a:r>
          </a:p>
          <a:p>
            <a:pPr>
              <a:buFont typeface="Wingdings" panose="05000000000000000000" pitchFamily="2" charset="2"/>
              <a:buChar char="§"/>
            </a:pPr>
            <a:r>
              <a:rPr lang="en-IN" dirty="0"/>
              <a:t>It should be chemically inert.</a:t>
            </a:r>
          </a:p>
          <a:p>
            <a:pPr>
              <a:buFont typeface="Wingdings" panose="05000000000000000000" pitchFamily="2" charset="2"/>
              <a:buChar char="§"/>
            </a:pPr>
            <a:r>
              <a:rPr lang="en-IN" dirty="0"/>
              <a:t>It should be of limiting porosity.</a:t>
            </a:r>
          </a:p>
          <a:p>
            <a:pPr>
              <a:buFont typeface="Wingdings" panose="05000000000000000000" pitchFamily="2" charset="2"/>
              <a:buChar char="§"/>
            </a:pPr>
            <a:r>
              <a:rPr lang="en-IN" dirty="0"/>
              <a:t>It should be preferably be cubical or spherical in shape.</a:t>
            </a:r>
          </a:p>
        </p:txBody>
      </p:sp>
    </p:spTree>
    <p:extLst>
      <p:ext uri="{BB962C8B-B14F-4D97-AF65-F5344CB8AC3E}">
        <p14:creationId xmlns:p14="http://schemas.microsoft.com/office/powerpoint/2010/main" val="3982344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AABF-CD92-40E0-B077-20947EF4F268}"/>
              </a:ext>
            </a:extLst>
          </p:cNvPr>
          <p:cNvSpPr>
            <a:spLocks noGrp="1"/>
          </p:cNvSpPr>
          <p:nvPr>
            <p:ph type="title"/>
          </p:nvPr>
        </p:nvSpPr>
        <p:spPr/>
        <p:txBody>
          <a:bodyPr/>
          <a:lstStyle/>
          <a:p>
            <a:r>
              <a:rPr lang="en-IN" dirty="0"/>
              <a:t>Classification of Aggregates</a:t>
            </a:r>
          </a:p>
        </p:txBody>
      </p:sp>
      <p:sp>
        <p:nvSpPr>
          <p:cNvPr id="3" name="Content Placeholder 2">
            <a:extLst>
              <a:ext uri="{FF2B5EF4-FFF2-40B4-BE49-F238E27FC236}">
                <a16:creationId xmlns:a16="http://schemas.microsoft.com/office/drawing/2014/main" id="{2BD5467E-7CD3-4BD3-BC91-F414CD6110AF}"/>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IN" dirty="0"/>
              <a:t>According to geological origin</a:t>
            </a:r>
          </a:p>
          <a:p>
            <a:pPr lvl="1">
              <a:buFont typeface="Wingdings" panose="05000000000000000000" pitchFamily="2" charset="2"/>
              <a:buChar char="§"/>
            </a:pPr>
            <a:r>
              <a:rPr lang="en-IN" dirty="0"/>
              <a:t>Natural aggregate</a:t>
            </a:r>
          </a:p>
          <a:p>
            <a:pPr lvl="1">
              <a:buFont typeface="Wingdings" panose="05000000000000000000" pitchFamily="2" charset="2"/>
              <a:buChar char="§"/>
            </a:pPr>
            <a:r>
              <a:rPr lang="en-IN" dirty="0"/>
              <a:t>Artificial aggregate</a:t>
            </a:r>
          </a:p>
          <a:p>
            <a:pPr>
              <a:buFont typeface="Wingdings" panose="05000000000000000000" pitchFamily="2" charset="2"/>
              <a:buChar char="§"/>
            </a:pPr>
            <a:r>
              <a:rPr lang="en-IN" dirty="0"/>
              <a:t>According to size</a:t>
            </a:r>
          </a:p>
          <a:p>
            <a:pPr lvl="1">
              <a:buFont typeface="Wingdings" panose="05000000000000000000" pitchFamily="2" charset="2"/>
              <a:buChar char="§"/>
            </a:pPr>
            <a:r>
              <a:rPr lang="en-IN" dirty="0"/>
              <a:t>Fine aggregate </a:t>
            </a:r>
          </a:p>
          <a:p>
            <a:pPr lvl="1">
              <a:buFont typeface="Wingdings" panose="05000000000000000000" pitchFamily="2" charset="2"/>
              <a:buChar char="§"/>
            </a:pPr>
            <a:r>
              <a:rPr lang="en-IN" dirty="0"/>
              <a:t>Coarse aggregate</a:t>
            </a:r>
          </a:p>
          <a:p>
            <a:pPr>
              <a:buFont typeface="Wingdings" panose="05000000000000000000" pitchFamily="2" charset="2"/>
              <a:buChar char="§"/>
            </a:pPr>
            <a:r>
              <a:rPr lang="en-IN" dirty="0"/>
              <a:t>According to shape</a:t>
            </a:r>
          </a:p>
          <a:p>
            <a:pPr lvl="1">
              <a:buFont typeface="Wingdings" panose="05000000000000000000" pitchFamily="2" charset="2"/>
              <a:buChar char="§"/>
            </a:pPr>
            <a:r>
              <a:rPr lang="en-IN" dirty="0"/>
              <a:t>Rounded aggregates</a:t>
            </a:r>
          </a:p>
          <a:p>
            <a:pPr lvl="1">
              <a:buFont typeface="Wingdings" panose="05000000000000000000" pitchFamily="2" charset="2"/>
              <a:buChar char="§"/>
            </a:pPr>
            <a:r>
              <a:rPr lang="en-IN" dirty="0"/>
              <a:t>Irregular aggregates</a:t>
            </a:r>
          </a:p>
          <a:p>
            <a:pPr lvl="1">
              <a:buFont typeface="Wingdings" panose="05000000000000000000" pitchFamily="2" charset="2"/>
              <a:buChar char="§"/>
            </a:pPr>
            <a:r>
              <a:rPr lang="en-IN" dirty="0"/>
              <a:t>Angular aggregates</a:t>
            </a:r>
          </a:p>
          <a:p>
            <a:pPr lvl="1">
              <a:buFont typeface="Wingdings" panose="05000000000000000000" pitchFamily="2" charset="2"/>
              <a:buChar char="§"/>
            </a:pPr>
            <a:r>
              <a:rPr lang="en-IN" dirty="0"/>
              <a:t>Flaky and elongated aggregates</a:t>
            </a:r>
          </a:p>
          <a:p>
            <a:pPr>
              <a:buFont typeface="Wingdings" panose="05000000000000000000" pitchFamily="2" charset="2"/>
              <a:buChar char="§"/>
            </a:pPr>
            <a:r>
              <a:rPr lang="en-IN" dirty="0"/>
              <a:t>Based on unit weight</a:t>
            </a:r>
          </a:p>
          <a:p>
            <a:pPr lvl="1">
              <a:buFont typeface="Wingdings" panose="05000000000000000000" pitchFamily="2" charset="2"/>
              <a:buChar char="§"/>
            </a:pPr>
            <a:r>
              <a:rPr lang="en-IN" dirty="0"/>
              <a:t>Normal weight </a:t>
            </a:r>
          </a:p>
          <a:p>
            <a:pPr lvl="1">
              <a:buFont typeface="Wingdings" panose="05000000000000000000" pitchFamily="2" charset="2"/>
              <a:buChar char="§"/>
            </a:pPr>
            <a:r>
              <a:rPr lang="en-IN" dirty="0"/>
              <a:t>Heavy weight</a:t>
            </a:r>
          </a:p>
          <a:p>
            <a:pPr lvl="1">
              <a:buFont typeface="Wingdings" panose="05000000000000000000" pitchFamily="2" charset="2"/>
              <a:buChar char="§"/>
            </a:pPr>
            <a:r>
              <a:rPr lang="en-IN" dirty="0"/>
              <a:t>Light weight</a:t>
            </a:r>
          </a:p>
        </p:txBody>
      </p:sp>
    </p:spTree>
    <p:extLst>
      <p:ext uri="{BB962C8B-B14F-4D97-AF65-F5344CB8AC3E}">
        <p14:creationId xmlns:p14="http://schemas.microsoft.com/office/powerpoint/2010/main" val="2341829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0FB6A-586A-418C-A852-CC92BBC67B31}"/>
              </a:ext>
            </a:extLst>
          </p:cNvPr>
          <p:cNvSpPr>
            <a:spLocks noGrp="1"/>
          </p:cNvSpPr>
          <p:nvPr>
            <p:ph type="title"/>
          </p:nvPr>
        </p:nvSpPr>
        <p:spPr/>
        <p:txBody>
          <a:bodyPr/>
          <a:lstStyle/>
          <a:p>
            <a:r>
              <a:rPr lang="en-IN" dirty="0"/>
              <a:t>According to geological origin</a:t>
            </a:r>
          </a:p>
        </p:txBody>
      </p:sp>
      <p:sp>
        <p:nvSpPr>
          <p:cNvPr id="4" name="TextBox 3">
            <a:extLst>
              <a:ext uri="{FF2B5EF4-FFF2-40B4-BE49-F238E27FC236}">
                <a16:creationId xmlns:a16="http://schemas.microsoft.com/office/drawing/2014/main" id="{43A8E95C-C893-487D-8BDA-A4CCA6A940EE}"/>
              </a:ext>
            </a:extLst>
          </p:cNvPr>
          <p:cNvSpPr txBox="1"/>
          <p:nvPr/>
        </p:nvSpPr>
        <p:spPr>
          <a:xfrm>
            <a:off x="1605280" y="2631440"/>
            <a:ext cx="3423920" cy="1477328"/>
          </a:xfrm>
          <a:prstGeom prst="rect">
            <a:avLst/>
          </a:prstGeom>
          <a:noFill/>
        </p:spPr>
        <p:txBody>
          <a:bodyPr wrap="square" rtlCol="0">
            <a:spAutoFit/>
          </a:bodyPr>
          <a:lstStyle/>
          <a:p>
            <a:pPr algn="ctr"/>
            <a:r>
              <a:rPr lang="en-IN" b="1" dirty="0"/>
              <a:t>Natural</a:t>
            </a:r>
            <a:r>
              <a:rPr lang="en-IN" dirty="0"/>
              <a:t> </a:t>
            </a:r>
          </a:p>
          <a:p>
            <a:r>
              <a:rPr lang="en-IN" dirty="0"/>
              <a:t>Sand, Gravel , Crushed</a:t>
            </a:r>
          </a:p>
          <a:p>
            <a:r>
              <a:rPr lang="en-IN" dirty="0"/>
              <a:t>Rock such as Granite,</a:t>
            </a:r>
          </a:p>
          <a:p>
            <a:r>
              <a:rPr lang="en-IN" dirty="0"/>
              <a:t>Quartzite, Basalt,</a:t>
            </a:r>
          </a:p>
          <a:p>
            <a:r>
              <a:rPr lang="en-IN" dirty="0"/>
              <a:t>Sandstone</a:t>
            </a:r>
          </a:p>
        </p:txBody>
      </p:sp>
      <p:sp>
        <p:nvSpPr>
          <p:cNvPr id="5" name="TextBox 4">
            <a:extLst>
              <a:ext uri="{FF2B5EF4-FFF2-40B4-BE49-F238E27FC236}">
                <a16:creationId xmlns:a16="http://schemas.microsoft.com/office/drawing/2014/main" id="{D4790158-3C9D-4EFD-9039-272A32E2E007}"/>
              </a:ext>
            </a:extLst>
          </p:cNvPr>
          <p:cNvSpPr txBox="1"/>
          <p:nvPr/>
        </p:nvSpPr>
        <p:spPr>
          <a:xfrm>
            <a:off x="7061200" y="2651760"/>
            <a:ext cx="3423920" cy="1477328"/>
          </a:xfrm>
          <a:prstGeom prst="rect">
            <a:avLst/>
          </a:prstGeom>
          <a:noFill/>
        </p:spPr>
        <p:txBody>
          <a:bodyPr wrap="square" rtlCol="0">
            <a:spAutoFit/>
          </a:bodyPr>
          <a:lstStyle/>
          <a:p>
            <a:pPr algn="ctr"/>
            <a:r>
              <a:rPr lang="en-IN" b="1" dirty="0"/>
              <a:t>Artificial</a:t>
            </a:r>
          </a:p>
          <a:p>
            <a:r>
              <a:rPr lang="en-IN" dirty="0"/>
              <a:t>Broken Brick,</a:t>
            </a:r>
          </a:p>
          <a:p>
            <a:r>
              <a:rPr lang="en-IN" dirty="0"/>
              <a:t>Air-cooled Slag,</a:t>
            </a:r>
          </a:p>
          <a:p>
            <a:r>
              <a:rPr lang="en-IN" dirty="0"/>
              <a:t>Sintered Fly ash,</a:t>
            </a:r>
          </a:p>
          <a:p>
            <a:r>
              <a:rPr lang="en-IN" dirty="0"/>
              <a:t>Bloated Clay</a:t>
            </a:r>
          </a:p>
        </p:txBody>
      </p:sp>
    </p:spTree>
    <p:extLst>
      <p:ext uri="{BB962C8B-B14F-4D97-AF65-F5344CB8AC3E}">
        <p14:creationId xmlns:p14="http://schemas.microsoft.com/office/powerpoint/2010/main" val="2365572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CAED-C9D3-4C15-B860-A22171E2BE54}"/>
              </a:ext>
            </a:extLst>
          </p:cNvPr>
          <p:cNvSpPr>
            <a:spLocks noGrp="1"/>
          </p:cNvSpPr>
          <p:nvPr>
            <p:ph type="title"/>
          </p:nvPr>
        </p:nvSpPr>
        <p:spPr/>
        <p:txBody>
          <a:bodyPr/>
          <a:lstStyle/>
          <a:p>
            <a:r>
              <a:rPr lang="en-IN" dirty="0"/>
              <a:t>According to the size of the aggregate</a:t>
            </a:r>
          </a:p>
        </p:txBody>
      </p:sp>
      <p:sp>
        <p:nvSpPr>
          <p:cNvPr id="3" name="Content Placeholder 2">
            <a:extLst>
              <a:ext uri="{FF2B5EF4-FFF2-40B4-BE49-F238E27FC236}">
                <a16:creationId xmlns:a16="http://schemas.microsoft.com/office/drawing/2014/main" id="{5037019D-B5D9-4EDF-8EC7-DB49DEC316F8}"/>
              </a:ext>
            </a:extLst>
          </p:cNvPr>
          <p:cNvSpPr>
            <a:spLocks noGrp="1"/>
          </p:cNvSpPr>
          <p:nvPr>
            <p:ph idx="1"/>
          </p:nvPr>
        </p:nvSpPr>
        <p:spPr/>
        <p:txBody>
          <a:bodyPr/>
          <a:lstStyle/>
          <a:p>
            <a:endParaRPr lang="en-IN" dirty="0"/>
          </a:p>
          <a:p>
            <a:endParaRPr lang="en-IN" dirty="0"/>
          </a:p>
          <a:p>
            <a:r>
              <a:rPr lang="en-IN" sz="2400" dirty="0"/>
              <a:t>Based on the size of aggregate they are classified into two types:</a:t>
            </a:r>
          </a:p>
          <a:p>
            <a:r>
              <a:rPr lang="en-IN" sz="2400" dirty="0" err="1"/>
              <a:t>i</a:t>
            </a:r>
            <a:r>
              <a:rPr lang="en-IN" sz="2400" dirty="0"/>
              <a:t>. Fine aggregate </a:t>
            </a:r>
          </a:p>
          <a:p>
            <a:r>
              <a:rPr lang="en-IN" sz="2400" dirty="0"/>
              <a:t>ii. Coarse aggregate</a:t>
            </a:r>
          </a:p>
        </p:txBody>
      </p:sp>
    </p:spTree>
    <p:extLst>
      <p:ext uri="{BB962C8B-B14F-4D97-AF65-F5344CB8AC3E}">
        <p14:creationId xmlns:p14="http://schemas.microsoft.com/office/powerpoint/2010/main" val="19561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45AE-28E5-4F51-8BDD-C4DC151A6CBA}"/>
              </a:ext>
            </a:extLst>
          </p:cNvPr>
          <p:cNvSpPr>
            <a:spLocks noGrp="1"/>
          </p:cNvSpPr>
          <p:nvPr>
            <p:ph type="title"/>
          </p:nvPr>
        </p:nvSpPr>
        <p:spPr/>
        <p:txBody>
          <a:bodyPr/>
          <a:lstStyle/>
          <a:p>
            <a:r>
              <a:rPr lang="en-IN" dirty="0"/>
              <a:t>PROPERTIES OF CEMENT</a:t>
            </a:r>
          </a:p>
        </p:txBody>
      </p:sp>
      <p:sp>
        <p:nvSpPr>
          <p:cNvPr id="3" name="Content Placeholder 2">
            <a:extLst>
              <a:ext uri="{FF2B5EF4-FFF2-40B4-BE49-F238E27FC236}">
                <a16:creationId xmlns:a16="http://schemas.microsoft.com/office/drawing/2014/main" id="{0DB1918D-3CD3-4DAB-910B-83A1B78F017B}"/>
              </a:ext>
            </a:extLst>
          </p:cNvPr>
          <p:cNvSpPr>
            <a:spLocks noGrp="1"/>
          </p:cNvSpPr>
          <p:nvPr>
            <p:ph idx="1"/>
          </p:nvPr>
        </p:nvSpPr>
        <p:spPr/>
        <p:txBody>
          <a:bodyPr>
            <a:normAutofit/>
          </a:bodyPr>
          <a:lstStyle/>
          <a:p>
            <a:r>
              <a:rPr lang="en-IN" sz="2800" dirty="0"/>
              <a:t>1. provides strength to masonry.</a:t>
            </a:r>
          </a:p>
          <a:p>
            <a:r>
              <a:rPr lang="en-IN" sz="2800" dirty="0"/>
              <a:t>2. stiffens or hardens early.</a:t>
            </a:r>
          </a:p>
          <a:p>
            <a:r>
              <a:rPr lang="en-IN" sz="2800" dirty="0"/>
              <a:t>3. possessed good plasticity.</a:t>
            </a:r>
          </a:p>
          <a:p>
            <a:r>
              <a:rPr lang="en-IN" sz="2800" dirty="0"/>
              <a:t>4. An excellent building material.</a:t>
            </a:r>
          </a:p>
          <a:p>
            <a:r>
              <a:rPr lang="en-IN" sz="2800" dirty="0"/>
              <a:t>5. Easily workable.</a:t>
            </a:r>
          </a:p>
          <a:p>
            <a:r>
              <a:rPr lang="en-IN" sz="2800" dirty="0"/>
              <a:t>6. Good moisture-resistant. </a:t>
            </a:r>
          </a:p>
        </p:txBody>
      </p:sp>
    </p:spTree>
    <p:extLst>
      <p:ext uri="{BB962C8B-B14F-4D97-AF65-F5344CB8AC3E}">
        <p14:creationId xmlns:p14="http://schemas.microsoft.com/office/powerpoint/2010/main" val="3375879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82C1-94E0-4BC0-A5D2-E9384F2B2E8C}"/>
              </a:ext>
            </a:extLst>
          </p:cNvPr>
          <p:cNvSpPr>
            <a:spLocks noGrp="1"/>
          </p:cNvSpPr>
          <p:nvPr>
            <p:ph type="title"/>
          </p:nvPr>
        </p:nvSpPr>
        <p:spPr/>
        <p:txBody>
          <a:bodyPr/>
          <a:lstStyle/>
          <a:p>
            <a:r>
              <a:rPr lang="en-IN" dirty="0"/>
              <a:t>Fine Aggregate </a:t>
            </a:r>
          </a:p>
        </p:txBody>
      </p:sp>
      <p:sp>
        <p:nvSpPr>
          <p:cNvPr id="3" name="Content Placeholder 2">
            <a:extLst>
              <a:ext uri="{FF2B5EF4-FFF2-40B4-BE49-F238E27FC236}">
                <a16:creationId xmlns:a16="http://schemas.microsoft.com/office/drawing/2014/main" id="{85FB9A80-32DC-43A3-978C-0E538343FD22}"/>
              </a:ext>
            </a:extLst>
          </p:cNvPr>
          <p:cNvSpPr>
            <a:spLocks noGrp="1"/>
          </p:cNvSpPr>
          <p:nvPr>
            <p:ph idx="1"/>
          </p:nvPr>
        </p:nvSpPr>
        <p:spPr/>
        <p:txBody>
          <a:bodyPr/>
          <a:lstStyle/>
          <a:p>
            <a:r>
              <a:rPr lang="en-IN" dirty="0"/>
              <a:t>The aggregate which passes through 4.75 mm sieve and retained on 75 micron sieve are known as fine aggregate.</a:t>
            </a:r>
          </a:p>
          <a:p>
            <a:endParaRPr lang="en-IN" dirty="0"/>
          </a:p>
        </p:txBody>
      </p:sp>
      <p:pic>
        <p:nvPicPr>
          <p:cNvPr id="1026" name="Picture 2" descr="Fine Aggregate: Definition, Size, Density and Properties - DecorChamp">
            <a:extLst>
              <a:ext uri="{FF2B5EF4-FFF2-40B4-BE49-F238E27FC236}">
                <a16:creationId xmlns:a16="http://schemas.microsoft.com/office/drawing/2014/main" id="{E219F7A1-669B-48CB-910E-714AE244C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282916"/>
            <a:ext cx="3277466" cy="28355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Fine Aggregate | Types of Fine Aggregates (Classification)">
            <a:extLst>
              <a:ext uri="{FF2B5EF4-FFF2-40B4-BE49-F238E27FC236}">
                <a16:creationId xmlns:a16="http://schemas.microsoft.com/office/drawing/2014/main" id="{433C7ABF-CFF8-4562-8006-294D57818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191" y="3351723"/>
            <a:ext cx="463867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430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794A-831B-46B7-BAC1-05417501967D}"/>
              </a:ext>
            </a:extLst>
          </p:cNvPr>
          <p:cNvSpPr>
            <a:spLocks noGrp="1"/>
          </p:cNvSpPr>
          <p:nvPr>
            <p:ph type="title"/>
          </p:nvPr>
        </p:nvSpPr>
        <p:spPr/>
        <p:txBody>
          <a:bodyPr/>
          <a:lstStyle/>
          <a:p>
            <a:r>
              <a:rPr lang="en-IN" dirty="0"/>
              <a:t>Coarse Aggregate</a:t>
            </a:r>
          </a:p>
        </p:txBody>
      </p:sp>
      <p:sp>
        <p:nvSpPr>
          <p:cNvPr id="3" name="Content Placeholder 2">
            <a:extLst>
              <a:ext uri="{FF2B5EF4-FFF2-40B4-BE49-F238E27FC236}">
                <a16:creationId xmlns:a16="http://schemas.microsoft.com/office/drawing/2014/main" id="{DE038682-89B2-4A87-AF98-3C2A15BDC99A}"/>
              </a:ext>
            </a:extLst>
          </p:cNvPr>
          <p:cNvSpPr>
            <a:spLocks noGrp="1"/>
          </p:cNvSpPr>
          <p:nvPr>
            <p:ph idx="1"/>
          </p:nvPr>
        </p:nvSpPr>
        <p:spPr/>
        <p:txBody>
          <a:bodyPr/>
          <a:lstStyle/>
          <a:p>
            <a:r>
              <a:rPr lang="en-IN" dirty="0"/>
              <a:t>The aggregate retained on 4.75mm IS sieve are known as coarse aggregate. </a:t>
            </a:r>
          </a:p>
        </p:txBody>
      </p:sp>
      <p:pic>
        <p:nvPicPr>
          <p:cNvPr id="4" name="Picture 2" descr="Uses of Aggregates in Construction, Roads, Railway and Other">
            <a:extLst>
              <a:ext uri="{FF2B5EF4-FFF2-40B4-BE49-F238E27FC236}">
                <a16:creationId xmlns:a16="http://schemas.microsoft.com/office/drawing/2014/main" id="{EF71125E-64FC-4052-AFB2-F81EF8221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205" y="2863858"/>
            <a:ext cx="4311650" cy="265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774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E8B5-3BC3-4FC9-B9E2-18066FDC3171}"/>
              </a:ext>
            </a:extLst>
          </p:cNvPr>
          <p:cNvSpPr>
            <a:spLocks noGrp="1"/>
          </p:cNvSpPr>
          <p:nvPr>
            <p:ph type="title"/>
          </p:nvPr>
        </p:nvSpPr>
        <p:spPr/>
        <p:txBody>
          <a:bodyPr/>
          <a:lstStyle/>
          <a:p>
            <a:r>
              <a:rPr lang="en-IN" dirty="0"/>
              <a:t>Coarse aggregate</a:t>
            </a:r>
          </a:p>
        </p:txBody>
      </p:sp>
      <p:sp>
        <p:nvSpPr>
          <p:cNvPr id="3" name="Content Placeholder 2">
            <a:extLst>
              <a:ext uri="{FF2B5EF4-FFF2-40B4-BE49-F238E27FC236}">
                <a16:creationId xmlns:a16="http://schemas.microsoft.com/office/drawing/2014/main" id="{17D6EBAE-59A1-47E8-8543-CAA2F06DFA16}"/>
              </a:ext>
            </a:extLst>
          </p:cNvPr>
          <p:cNvSpPr>
            <a:spLocks noGrp="1"/>
          </p:cNvSpPr>
          <p:nvPr>
            <p:ph idx="1"/>
          </p:nvPr>
        </p:nvSpPr>
        <p:spPr/>
        <p:txBody>
          <a:bodyPr>
            <a:normAutofit/>
          </a:bodyPr>
          <a:lstStyle/>
          <a:p>
            <a:endParaRPr lang="en-IN" sz="2400" dirty="0"/>
          </a:p>
          <a:p>
            <a:endParaRPr lang="en-IN" sz="2400" dirty="0"/>
          </a:p>
          <a:p>
            <a:endParaRPr lang="en-IN" sz="2400" dirty="0"/>
          </a:p>
          <a:p>
            <a:r>
              <a:rPr lang="en-IN" sz="2400" dirty="0"/>
              <a:t>Course aggregate basic material of the concrete. Crushed stone or gravel used in concrete are called coarse aggregate and it will not, pass when it is dry through a sieve with ¼-inch-diameter.</a:t>
            </a:r>
          </a:p>
        </p:txBody>
      </p:sp>
    </p:spTree>
    <p:extLst>
      <p:ext uri="{BB962C8B-B14F-4D97-AF65-F5344CB8AC3E}">
        <p14:creationId xmlns:p14="http://schemas.microsoft.com/office/powerpoint/2010/main" val="149436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6646-689D-4F19-8EE9-F49B55095CE7}"/>
              </a:ext>
            </a:extLst>
          </p:cNvPr>
          <p:cNvSpPr>
            <a:spLocks noGrp="1"/>
          </p:cNvSpPr>
          <p:nvPr>
            <p:ph type="title"/>
          </p:nvPr>
        </p:nvSpPr>
        <p:spPr/>
        <p:txBody>
          <a:bodyPr/>
          <a:lstStyle/>
          <a:p>
            <a:r>
              <a:rPr lang="en-IN" dirty="0"/>
              <a:t>CLASSIFICATION ACCORDING TO SHAPE</a:t>
            </a:r>
          </a:p>
        </p:txBody>
      </p:sp>
      <p:sp>
        <p:nvSpPr>
          <p:cNvPr id="3" name="Content Placeholder 2">
            <a:extLst>
              <a:ext uri="{FF2B5EF4-FFF2-40B4-BE49-F238E27FC236}">
                <a16:creationId xmlns:a16="http://schemas.microsoft.com/office/drawing/2014/main" id="{D44C3BF0-BAEA-4083-A0BF-28B2A481091C}"/>
              </a:ext>
            </a:extLst>
          </p:cNvPr>
          <p:cNvSpPr>
            <a:spLocks noGrp="1"/>
          </p:cNvSpPr>
          <p:nvPr>
            <p:ph idx="1"/>
          </p:nvPr>
        </p:nvSpPr>
        <p:spPr>
          <a:xfrm>
            <a:off x="1097280" y="1845734"/>
            <a:ext cx="6045200" cy="4555066"/>
          </a:xfrm>
        </p:spPr>
        <p:txBody>
          <a:bodyPr/>
          <a:lstStyle/>
          <a:p>
            <a:pPr algn="just"/>
            <a:r>
              <a:rPr lang="en-IN" sz="2400" dirty="0"/>
              <a:t>The aggregate may be classified as:</a:t>
            </a:r>
          </a:p>
          <a:p>
            <a:pPr algn="just"/>
            <a:r>
              <a:rPr lang="en-IN" sz="2400" dirty="0"/>
              <a:t>1. Rounded</a:t>
            </a:r>
          </a:p>
          <a:p>
            <a:pPr algn="just"/>
            <a:r>
              <a:rPr lang="en-IN" sz="2400" dirty="0"/>
              <a:t>2. Irregular</a:t>
            </a:r>
          </a:p>
          <a:p>
            <a:pPr algn="just"/>
            <a:r>
              <a:rPr lang="en-IN" sz="2400" dirty="0"/>
              <a:t>3. Angular </a:t>
            </a:r>
          </a:p>
          <a:p>
            <a:pPr algn="just"/>
            <a:r>
              <a:rPr lang="en-IN" sz="2400" dirty="0"/>
              <a:t>4. Flaky.</a:t>
            </a:r>
          </a:p>
          <a:p>
            <a:pPr algn="just"/>
            <a:endParaRPr lang="en-IN" sz="2400" dirty="0"/>
          </a:p>
          <a:p>
            <a:endParaRPr lang="en-IN" dirty="0"/>
          </a:p>
        </p:txBody>
      </p:sp>
    </p:spTree>
    <p:extLst>
      <p:ext uri="{BB962C8B-B14F-4D97-AF65-F5344CB8AC3E}">
        <p14:creationId xmlns:p14="http://schemas.microsoft.com/office/powerpoint/2010/main" val="1143394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8B17-1767-4747-9ED6-258D8DE5DCBB}"/>
              </a:ext>
            </a:extLst>
          </p:cNvPr>
          <p:cNvSpPr>
            <a:spLocks noGrp="1"/>
          </p:cNvSpPr>
          <p:nvPr>
            <p:ph type="title"/>
          </p:nvPr>
        </p:nvSpPr>
        <p:spPr/>
        <p:txBody>
          <a:bodyPr/>
          <a:lstStyle/>
          <a:p>
            <a:r>
              <a:rPr lang="en-IN" sz="4800" dirty="0"/>
              <a:t>Round shape</a:t>
            </a:r>
            <a:endParaRPr lang="en-IN" dirty="0"/>
          </a:p>
        </p:txBody>
      </p:sp>
      <p:sp>
        <p:nvSpPr>
          <p:cNvPr id="3" name="Content Placeholder 2">
            <a:extLst>
              <a:ext uri="{FF2B5EF4-FFF2-40B4-BE49-F238E27FC236}">
                <a16:creationId xmlns:a16="http://schemas.microsoft.com/office/drawing/2014/main" id="{DA49C231-5E04-49E9-95AD-DA28F9174BFE}"/>
              </a:ext>
            </a:extLst>
          </p:cNvPr>
          <p:cNvSpPr>
            <a:spLocks noGrp="1"/>
          </p:cNvSpPr>
          <p:nvPr>
            <p:ph idx="1"/>
          </p:nvPr>
        </p:nvSpPr>
        <p:spPr>
          <a:xfrm>
            <a:off x="1097280" y="1845734"/>
            <a:ext cx="6116320" cy="4023360"/>
          </a:xfrm>
        </p:spPr>
        <p:txBody>
          <a:bodyPr/>
          <a:lstStyle/>
          <a:p>
            <a:endParaRPr lang="en-IN" sz="2000" dirty="0"/>
          </a:p>
          <a:p>
            <a:endParaRPr lang="en-IN" dirty="0"/>
          </a:p>
          <a:p>
            <a:pPr algn="just"/>
            <a:r>
              <a:rPr lang="en-IN" sz="2000" dirty="0"/>
              <a:t>The aggregate with rounded particles(river or seashore gravel) has minimum voids ranging 32 to 33%. The only disadvantage is that interlocking between its particles is less and hence the development of bond is poor, making it unsuitable for high strength concrete and pavement.</a:t>
            </a:r>
          </a:p>
          <a:p>
            <a:endParaRPr lang="en-IN" dirty="0"/>
          </a:p>
        </p:txBody>
      </p:sp>
      <p:pic>
        <p:nvPicPr>
          <p:cNvPr id="4" name="Picture 4" descr="Classification of Aggregates based on Grain Size, Shape, Specific Gravity,  Geological Origin">
            <a:extLst>
              <a:ext uri="{FF2B5EF4-FFF2-40B4-BE49-F238E27FC236}">
                <a16:creationId xmlns:a16="http://schemas.microsoft.com/office/drawing/2014/main" id="{2E6F196F-A1CE-4B3E-805D-E3298B01D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879" y="2534110"/>
            <a:ext cx="4158835" cy="282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25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EA94-041B-405B-B263-C7590FD289E9}"/>
              </a:ext>
            </a:extLst>
          </p:cNvPr>
          <p:cNvSpPr>
            <a:spLocks noGrp="1"/>
          </p:cNvSpPr>
          <p:nvPr>
            <p:ph type="title"/>
          </p:nvPr>
        </p:nvSpPr>
        <p:spPr/>
        <p:txBody>
          <a:bodyPr/>
          <a:lstStyle/>
          <a:p>
            <a:r>
              <a:rPr lang="en-IN" dirty="0"/>
              <a:t>Irregular aggregate</a:t>
            </a:r>
          </a:p>
        </p:txBody>
      </p:sp>
      <p:sp>
        <p:nvSpPr>
          <p:cNvPr id="3" name="Content Placeholder 2">
            <a:extLst>
              <a:ext uri="{FF2B5EF4-FFF2-40B4-BE49-F238E27FC236}">
                <a16:creationId xmlns:a16="http://schemas.microsoft.com/office/drawing/2014/main" id="{CBB4BEAB-FFED-45F4-AF05-70BBB0B55689}"/>
              </a:ext>
            </a:extLst>
          </p:cNvPr>
          <p:cNvSpPr>
            <a:spLocks noGrp="1"/>
          </p:cNvSpPr>
          <p:nvPr>
            <p:ph idx="1"/>
          </p:nvPr>
        </p:nvSpPr>
        <p:spPr>
          <a:xfrm>
            <a:off x="623618" y="1983847"/>
            <a:ext cx="4419600" cy="4240106"/>
          </a:xfrm>
        </p:spPr>
        <p:txBody>
          <a:bodyPr>
            <a:normAutofit/>
          </a:bodyPr>
          <a:lstStyle/>
          <a:p>
            <a:pPr marL="749808" lvl="4" indent="0">
              <a:buNone/>
            </a:pPr>
            <a:endParaRPr lang="en-IN" sz="2400" dirty="0">
              <a:latin typeface="Times New Roman" panose="02020603050405020304" pitchFamily="18" charset="0"/>
              <a:cs typeface="Times New Roman" panose="02020603050405020304" pitchFamily="18" charset="0"/>
            </a:endParaRPr>
          </a:p>
          <a:p>
            <a:pPr marL="749808" lvl="4" indent="0" algn="just">
              <a:buNone/>
            </a:pPr>
            <a:r>
              <a:rPr lang="en-IN" sz="2400" dirty="0">
                <a:latin typeface="Times New Roman" panose="02020603050405020304" pitchFamily="18" charset="0"/>
                <a:cs typeface="Times New Roman" panose="02020603050405020304" pitchFamily="18" charset="0"/>
              </a:rPr>
              <a:t>The aggregate having partly rounded particles (pit sand and gravel) has higher of voids ranging from 35 to 38%. It required more cement paste for a given workability.</a:t>
            </a:r>
          </a:p>
        </p:txBody>
      </p:sp>
      <p:pic>
        <p:nvPicPr>
          <p:cNvPr id="2050" name="Picture 2" descr="Shape Wise Classification of Aggregates">
            <a:extLst>
              <a:ext uri="{FF2B5EF4-FFF2-40B4-BE49-F238E27FC236}">
                <a16:creationId xmlns:a16="http://schemas.microsoft.com/office/drawing/2014/main" id="{9C7127A5-094B-45A1-A044-B23599DAB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2" y="2619799"/>
            <a:ext cx="4659580" cy="2968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759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5F50-2598-4F57-B27E-9B81F890CB65}"/>
              </a:ext>
            </a:extLst>
          </p:cNvPr>
          <p:cNvSpPr>
            <a:spLocks noGrp="1"/>
          </p:cNvSpPr>
          <p:nvPr>
            <p:ph type="title"/>
          </p:nvPr>
        </p:nvSpPr>
        <p:spPr/>
        <p:txBody>
          <a:bodyPr/>
          <a:lstStyle/>
          <a:p>
            <a:r>
              <a:rPr lang="en-IN" dirty="0"/>
              <a:t>Angular aggregate</a:t>
            </a:r>
          </a:p>
        </p:txBody>
      </p:sp>
      <p:sp>
        <p:nvSpPr>
          <p:cNvPr id="3" name="Content Placeholder 2">
            <a:extLst>
              <a:ext uri="{FF2B5EF4-FFF2-40B4-BE49-F238E27FC236}">
                <a16:creationId xmlns:a16="http://schemas.microsoft.com/office/drawing/2014/main" id="{4E7E995A-1783-4770-B23F-8CEECE19B6FD}"/>
              </a:ext>
            </a:extLst>
          </p:cNvPr>
          <p:cNvSpPr>
            <a:spLocks noGrp="1"/>
          </p:cNvSpPr>
          <p:nvPr>
            <p:ph idx="1"/>
          </p:nvPr>
        </p:nvSpPr>
        <p:spPr>
          <a:xfrm>
            <a:off x="294640" y="1737360"/>
            <a:ext cx="5831840" cy="4443306"/>
          </a:xfrm>
        </p:spPr>
        <p:txBody>
          <a:bodyPr/>
          <a:lstStyle/>
          <a:p>
            <a:pPr lvl="6"/>
            <a:endParaRPr lang="en-IN" dirty="0"/>
          </a:p>
          <a:p>
            <a:pPr lvl="6"/>
            <a:endParaRPr lang="en-IN" dirty="0"/>
          </a:p>
          <a:p>
            <a:pPr lvl="6" algn="just"/>
            <a:r>
              <a:rPr lang="en-IN" sz="2400" dirty="0">
                <a:latin typeface="Times New Roman" panose="02020603050405020304" pitchFamily="18" charset="0"/>
                <a:cs typeface="Times New Roman" panose="02020603050405020304" pitchFamily="18" charset="0"/>
              </a:rPr>
              <a:t>The aggregate with sharp, angular and rough particles(crushed rocks) has a maximum of voids ranging from 38 to 40%. The interlocking between the particles is good.</a:t>
            </a:r>
          </a:p>
        </p:txBody>
      </p:sp>
      <p:sp>
        <p:nvSpPr>
          <p:cNvPr id="4" name="AutoShape 2" descr="Among angular, flaky or elongated shape of aggregates, which is more  suitable in construction? How? - Quora">
            <a:extLst>
              <a:ext uri="{FF2B5EF4-FFF2-40B4-BE49-F238E27FC236}">
                <a16:creationId xmlns:a16="http://schemas.microsoft.com/office/drawing/2014/main" id="{6801C9A8-0BEC-4684-A3A4-326D79CB2ABB}"/>
              </a:ext>
            </a:extLst>
          </p:cNvPr>
          <p:cNvSpPr>
            <a:spLocks noChangeAspect="1" noChangeArrowheads="1"/>
          </p:cNvSpPr>
          <p:nvPr/>
        </p:nvSpPr>
        <p:spPr bwMode="auto">
          <a:xfrm>
            <a:off x="5943600" y="3276600"/>
            <a:ext cx="1742440" cy="17424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0" name="Picture 8" descr="grey ss constructions Angular Aggregates, 20mm ,15-20 mm, Rs 70 /per cubic  feet | ID: 20406558691">
            <a:extLst>
              <a:ext uri="{FF2B5EF4-FFF2-40B4-BE49-F238E27FC236}">
                <a16:creationId xmlns:a16="http://schemas.microsoft.com/office/drawing/2014/main" id="{DBD01F26-A58B-4FDC-85A7-F52531F71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630" y="136271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582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1095-ABCC-419A-BDE7-1A09B6D45229}"/>
              </a:ext>
            </a:extLst>
          </p:cNvPr>
          <p:cNvSpPr>
            <a:spLocks noGrp="1"/>
          </p:cNvSpPr>
          <p:nvPr>
            <p:ph type="title"/>
          </p:nvPr>
        </p:nvSpPr>
        <p:spPr/>
        <p:txBody>
          <a:bodyPr/>
          <a:lstStyle/>
          <a:p>
            <a:r>
              <a:rPr lang="en-IN" dirty="0"/>
              <a:t>Flaky Aggregate</a:t>
            </a:r>
          </a:p>
        </p:txBody>
      </p:sp>
      <p:sp>
        <p:nvSpPr>
          <p:cNvPr id="3" name="Content Placeholder 2">
            <a:extLst>
              <a:ext uri="{FF2B5EF4-FFF2-40B4-BE49-F238E27FC236}">
                <a16:creationId xmlns:a16="http://schemas.microsoft.com/office/drawing/2014/main" id="{A8588CB5-114B-4BF2-AC33-8669D83870F0}"/>
              </a:ext>
            </a:extLst>
          </p:cNvPr>
          <p:cNvSpPr>
            <a:spLocks noGrp="1"/>
          </p:cNvSpPr>
          <p:nvPr>
            <p:ph idx="1"/>
          </p:nvPr>
        </p:nvSpPr>
        <p:spPr>
          <a:xfrm>
            <a:off x="1097280" y="1896534"/>
            <a:ext cx="6482080" cy="4023360"/>
          </a:xfrm>
        </p:spPr>
        <p:txBody>
          <a:bodyPr>
            <a:normAutofit/>
          </a:bodyPr>
          <a:lstStyle/>
          <a:p>
            <a:pPr marL="749808" lvl="4" indent="0">
              <a:buNone/>
            </a:pPr>
            <a:endParaRPr lang="en-IN" sz="2400" dirty="0"/>
          </a:p>
          <a:p>
            <a:pPr marL="749808" lvl="4" indent="0">
              <a:buNone/>
            </a:pPr>
            <a:endParaRPr lang="en-IN" sz="2400" dirty="0"/>
          </a:p>
          <a:p>
            <a:pPr marL="749808" lvl="4" indent="0" algn="just">
              <a:buNone/>
            </a:pPr>
            <a:r>
              <a:rPr lang="en-IN" sz="2400" dirty="0"/>
              <a:t>An aggregate is termed flaky when its least dimension(thickness) is less than3/5</a:t>
            </a:r>
            <a:r>
              <a:rPr lang="en-IN" sz="2400" baseline="30000" dirty="0"/>
              <a:t>th</a:t>
            </a:r>
            <a:r>
              <a:rPr lang="en-IN" sz="2400" dirty="0"/>
              <a:t> of its mean dimension. The presence of these particles should be restricted to 10 to 15%.</a:t>
            </a:r>
          </a:p>
        </p:txBody>
      </p:sp>
      <p:pic>
        <p:nvPicPr>
          <p:cNvPr id="4098" name="Picture 2" descr="Flaky Aggregate - Metro Transport, Inc.">
            <a:extLst>
              <a:ext uri="{FF2B5EF4-FFF2-40B4-BE49-F238E27FC236}">
                <a16:creationId xmlns:a16="http://schemas.microsoft.com/office/drawing/2014/main" id="{E8707794-88F2-4720-A88B-2A9A1DD03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4858" y="3064510"/>
            <a:ext cx="3053151" cy="323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160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95D8-D199-4FFA-93D7-D25C03E727DD}"/>
              </a:ext>
            </a:extLst>
          </p:cNvPr>
          <p:cNvSpPr>
            <a:spLocks noGrp="1"/>
          </p:cNvSpPr>
          <p:nvPr>
            <p:ph type="title"/>
          </p:nvPr>
        </p:nvSpPr>
        <p:spPr/>
        <p:txBody>
          <a:bodyPr/>
          <a:lstStyle/>
          <a:p>
            <a:r>
              <a:rPr lang="en-IN" dirty="0"/>
              <a:t>CLASSIFICATION BASED ON UNIT WEIGHT</a:t>
            </a:r>
          </a:p>
        </p:txBody>
      </p:sp>
      <p:sp>
        <p:nvSpPr>
          <p:cNvPr id="3" name="Content Placeholder 2">
            <a:extLst>
              <a:ext uri="{FF2B5EF4-FFF2-40B4-BE49-F238E27FC236}">
                <a16:creationId xmlns:a16="http://schemas.microsoft.com/office/drawing/2014/main" id="{9C42E6D4-3047-44E9-9318-B619173D6B1B}"/>
              </a:ext>
            </a:extLst>
          </p:cNvPr>
          <p:cNvSpPr>
            <a:spLocks noGrp="1"/>
          </p:cNvSpPr>
          <p:nvPr>
            <p:ph idx="1"/>
          </p:nvPr>
        </p:nvSpPr>
        <p:spPr/>
        <p:txBody>
          <a:bodyPr/>
          <a:lstStyle/>
          <a:p>
            <a:r>
              <a:rPr lang="en-IN" dirty="0"/>
              <a:t>1. Normal weight Aggregate</a:t>
            </a:r>
          </a:p>
          <a:p>
            <a:endParaRPr lang="en-IN" dirty="0"/>
          </a:p>
          <a:p>
            <a:r>
              <a:rPr lang="en-IN" dirty="0"/>
              <a:t>2. Heavyweight Or High-density Aggregate</a:t>
            </a:r>
          </a:p>
          <a:p>
            <a:endParaRPr lang="en-IN" dirty="0"/>
          </a:p>
          <a:p>
            <a:r>
              <a:rPr lang="en-IN" dirty="0"/>
              <a:t>3. Light Weight Aggregate</a:t>
            </a:r>
          </a:p>
        </p:txBody>
      </p:sp>
    </p:spTree>
    <p:extLst>
      <p:ext uri="{BB962C8B-B14F-4D97-AF65-F5344CB8AC3E}">
        <p14:creationId xmlns:p14="http://schemas.microsoft.com/office/powerpoint/2010/main" val="3859535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341D-AE97-4B1D-8C83-9ED7E845DF6E}"/>
              </a:ext>
            </a:extLst>
          </p:cNvPr>
          <p:cNvSpPr>
            <a:spLocks noGrp="1"/>
          </p:cNvSpPr>
          <p:nvPr>
            <p:ph type="title"/>
          </p:nvPr>
        </p:nvSpPr>
        <p:spPr/>
        <p:txBody>
          <a:bodyPr/>
          <a:lstStyle/>
          <a:p>
            <a:r>
              <a:rPr lang="en-IN" dirty="0"/>
              <a:t>Normal weight Aggregate: </a:t>
            </a:r>
          </a:p>
        </p:txBody>
      </p:sp>
      <p:sp>
        <p:nvSpPr>
          <p:cNvPr id="3" name="Content Placeholder 2">
            <a:extLst>
              <a:ext uri="{FF2B5EF4-FFF2-40B4-BE49-F238E27FC236}">
                <a16:creationId xmlns:a16="http://schemas.microsoft.com/office/drawing/2014/main" id="{4763A4C7-610D-4755-9298-ED6D1CC1B142}"/>
              </a:ext>
            </a:extLst>
          </p:cNvPr>
          <p:cNvSpPr>
            <a:spLocks noGrp="1"/>
          </p:cNvSpPr>
          <p:nvPr>
            <p:ph idx="1"/>
          </p:nvPr>
        </p:nvSpPr>
        <p:spPr/>
        <p:txBody>
          <a:bodyPr/>
          <a:lstStyle/>
          <a:p>
            <a:endParaRPr lang="en-IN" dirty="0"/>
          </a:p>
          <a:p>
            <a:pPr>
              <a:buFont typeface="Arial" panose="020B0604020202020204" pitchFamily="34" charset="0"/>
              <a:buChar char="•"/>
            </a:pPr>
            <a:r>
              <a:rPr lang="en-IN" dirty="0"/>
              <a:t>Crushed stone, gravel and ordinary sand are examples of normal weight aggregate.</a:t>
            </a:r>
          </a:p>
          <a:p>
            <a:pPr>
              <a:buFont typeface="Arial" panose="020B0604020202020204" pitchFamily="34" charset="0"/>
              <a:buChar char="•"/>
            </a:pPr>
            <a:endParaRPr lang="en-IN" dirty="0"/>
          </a:p>
          <a:p>
            <a:pPr>
              <a:buFont typeface="Arial" panose="020B0604020202020204" pitchFamily="34" charset="0"/>
              <a:buChar char="•"/>
            </a:pPr>
            <a:r>
              <a:rPr lang="en-IN" dirty="0"/>
              <a:t>They are commonly used in manufacture of normal weight concrete, asphalt concrete and road sub-base.</a:t>
            </a:r>
          </a:p>
          <a:p>
            <a:pPr>
              <a:buFont typeface="Arial" panose="020B0604020202020204" pitchFamily="34" charset="0"/>
              <a:buChar char="•"/>
            </a:pPr>
            <a:endParaRPr lang="en-IN" dirty="0"/>
          </a:p>
          <a:p>
            <a:pPr>
              <a:buFont typeface="Arial" panose="020B0604020202020204" pitchFamily="34" charset="0"/>
              <a:buChar char="•"/>
            </a:pPr>
            <a:r>
              <a:rPr lang="en-IN" dirty="0"/>
              <a:t>The average values of specific gravity for sand and gravel are 2.6 and 2.65 respectively. Bulk density of normal weight aggregate is around 1520 to 1680 kg/m</a:t>
            </a:r>
            <a:r>
              <a:rPr lang="en-IN" baseline="30000" dirty="0"/>
              <a:t>3</a:t>
            </a:r>
          </a:p>
          <a:p>
            <a:endParaRPr lang="en-IN" dirty="0"/>
          </a:p>
        </p:txBody>
      </p:sp>
    </p:spTree>
    <p:extLst>
      <p:ext uri="{BB962C8B-B14F-4D97-AF65-F5344CB8AC3E}">
        <p14:creationId xmlns:p14="http://schemas.microsoft.com/office/powerpoint/2010/main" val="81641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ECEF-88A0-4877-8CFB-42644A3EDE7A}"/>
              </a:ext>
            </a:extLst>
          </p:cNvPr>
          <p:cNvSpPr>
            <a:spLocks noGrp="1"/>
          </p:cNvSpPr>
          <p:nvPr>
            <p:ph type="title"/>
          </p:nvPr>
        </p:nvSpPr>
        <p:spPr/>
        <p:txBody>
          <a:bodyPr/>
          <a:lstStyle/>
          <a:p>
            <a:r>
              <a:rPr lang="en-IN" dirty="0"/>
              <a:t>USES OF CEMENT</a:t>
            </a:r>
          </a:p>
        </p:txBody>
      </p:sp>
      <p:sp>
        <p:nvSpPr>
          <p:cNvPr id="3" name="Content Placeholder 2">
            <a:extLst>
              <a:ext uri="{FF2B5EF4-FFF2-40B4-BE49-F238E27FC236}">
                <a16:creationId xmlns:a16="http://schemas.microsoft.com/office/drawing/2014/main" id="{2C670A80-EE4A-462F-BFB1-EE136566810A}"/>
              </a:ext>
            </a:extLst>
          </p:cNvPr>
          <p:cNvSpPr>
            <a:spLocks noGrp="1"/>
          </p:cNvSpPr>
          <p:nvPr>
            <p:ph idx="1"/>
          </p:nvPr>
        </p:nvSpPr>
        <p:spPr>
          <a:xfrm>
            <a:off x="1097280" y="1845734"/>
            <a:ext cx="10058400" cy="4023360"/>
          </a:xfrm>
        </p:spPr>
        <p:txBody>
          <a:bodyPr>
            <a:noAutofit/>
          </a:bodyPr>
          <a:lstStyle/>
          <a:p>
            <a:endParaRPr lang="en-IN" sz="2800" dirty="0"/>
          </a:p>
          <a:p>
            <a:r>
              <a:rPr lang="en-IN" sz="2800" dirty="0"/>
              <a:t>1. It is used in cement mortar for masonry work, plastering, pointing, etc.</a:t>
            </a:r>
          </a:p>
          <a:p>
            <a:r>
              <a:rPr lang="en-IN" sz="2800" dirty="0"/>
              <a:t>2. It is used in making joints for pipes, drains etc.</a:t>
            </a:r>
          </a:p>
          <a:p>
            <a:r>
              <a:rPr lang="en-IN" sz="2800" dirty="0"/>
              <a:t>3. It is used in concrete for laying floors, roofs and construction lintels, beams, stairs, pillars etc.</a:t>
            </a:r>
          </a:p>
          <a:p>
            <a:r>
              <a:rPr lang="en-IN" sz="2800" dirty="0"/>
              <a:t>4. It is employed for manufacturing precast pipes, piles, fencing posts etc.</a:t>
            </a:r>
          </a:p>
        </p:txBody>
      </p:sp>
    </p:spTree>
    <p:extLst>
      <p:ext uri="{BB962C8B-B14F-4D97-AF65-F5344CB8AC3E}">
        <p14:creationId xmlns:p14="http://schemas.microsoft.com/office/powerpoint/2010/main" val="1989247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53EE-FD48-4790-B24E-2282D2CE840A}"/>
              </a:ext>
            </a:extLst>
          </p:cNvPr>
          <p:cNvSpPr>
            <a:spLocks noGrp="1"/>
          </p:cNvSpPr>
          <p:nvPr>
            <p:ph type="title"/>
          </p:nvPr>
        </p:nvSpPr>
        <p:spPr/>
        <p:txBody>
          <a:bodyPr/>
          <a:lstStyle/>
          <a:p>
            <a:r>
              <a:rPr lang="en-IN" dirty="0"/>
              <a:t>Heavyweight Or High-density Aggregate</a:t>
            </a:r>
          </a:p>
        </p:txBody>
      </p:sp>
      <p:sp>
        <p:nvSpPr>
          <p:cNvPr id="3" name="Content Placeholder 2">
            <a:extLst>
              <a:ext uri="{FF2B5EF4-FFF2-40B4-BE49-F238E27FC236}">
                <a16:creationId xmlns:a16="http://schemas.microsoft.com/office/drawing/2014/main" id="{291B0D1E-88FA-4DB2-AC6C-A1F08D18D55A}"/>
              </a:ext>
            </a:extLst>
          </p:cNvPr>
          <p:cNvSpPr>
            <a:spLocks noGrp="1"/>
          </p:cNvSpPr>
          <p:nvPr>
            <p:ph idx="1"/>
          </p:nvPr>
        </p:nvSpPr>
        <p:spPr/>
        <p:txBody>
          <a:bodyPr/>
          <a:lstStyle/>
          <a:p>
            <a:endParaRPr lang="en-IN" dirty="0"/>
          </a:p>
          <a:p>
            <a:endParaRPr lang="en-IN" dirty="0"/>
          </a:p>
          <a:p>
            <a:r>
              <a:rPr lang="en-IN" dirty="0"/>
              <a:t>Those aggregates with high density and is used primarily in the manufacture of heavyweight concrete, employed for protection against nuclear radiation and as bomb shelter.</a:t>
            </a:r>
          </a:p>
          <a:p>
            <a:endParaRPr lang="en-IN" dirty="0"/>
          </a:p>
          <a:p>
            <a:r>
              <a:rPr lang="en-IN" dirty="0"/>
              <a:t>The unit weight of heavy weight concrete varies from 2400 kg/m3 with specific gravity range from 4.0 to 4.6 (</a:t>
            </a:r>
            <a:r>
              <a:rPr lang="en-IN" dirty="0" err="1"/>
              <a:t>eg.</a:t>
            </a:r>
            <a:r>
              <a:rPr lang="en-IN" dirty="0"/>
              <a:t> Mineral ores and barite) </a:t>
            </a:r>
          </a:p>
          <a:p>
            <a:endParaRPr lang="en-IN" dirty="0"/>
          </a:p>
        </p:txBody>
      </p:sp>
    </p:spTree>
    <p:extLst>
      <p:ext uri="{BB962C8B-B14F-4D97-AF65-F5344CB8AC3E}">
        <p14:creationId xmlns:p14="http://schemas.microsoft.com/office/powerpoint/2010/main" val="2590920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F76E-0330-4C04-BF6E-4753540A9109}"/>
              </a:ext>
            </a:extLst>
          </p:cNvPr>
          <p:cNvSpPr>
            <a:spLocks noGrp="1"/>
          </p:cNvSpPr>
          <p:nvPr>
            <p:ph type="title"/>
          </p:nvPr>
        </p:nvSpPr>
        <p:spPr/>
        <p:txBody>
          <a:bodyPr/>
          <a:lstStyle/>
          <a:p>
            <a:r>
              <a:rPr lang="en-IN" dirty="0"/>
              <a:t>Light Weight Aggregate</a:t>
            </a:r>
          </a:p>
        </p:txBody>
      </p:sp>
      <p:sp>
        <p:nvSpPr>
          <p:cNvPr id="3" name="Content Placeholder 2">
            <a:extLst>
              <a:ext uri="{FF2B5EF4-FFF2-40B4-BE49-F238E27FC236}">
                <a16:creationId xmlns:a16="http://schemas.microsoft.com/office/drawing/2014/main" id="{94F0F7C8-A897-4778-88F8-42D6D913C463}"/>
              </a:ext>
            </a:extLst>
          </p:cNvPr>
          <p:cNvSpPr>
            <a:spLocks noGrp="1"/>
          </p:cNvSpPr>
          <p:nvPr>
            <p:ph idx="1"/>
          </p:nvPr>
        </p:nvSpPr>
        <p:spPr/>
        <p:txBody>
          <a:bodyPr/>
          <a:lstStyle/>
          <a:p>
            <a:endParaRPr lang="en-IN" dirty="0"/>
          </a:p>
          <a:p>
            <a:endParaRPr lang="en-IN" dirty="0"/>
          </a:p>
          <a:p>
            <a:endParaRPr lang="en-IN" dirty="0"/>
          </a:p>
          <a:p>
            <a:r>
              <a:rPr lang="en-IN" dirty="0"/>
              <a:t> lightweight aggregate has a bulk density less than 1120 kg/m3 for fine aggregate and less than 880 kg/m3 for coarse aggregate.</a:t>
            </a:r>
          </a:p>
          <a:p>
            <a:r>
              <a:rPr lang="en-IN" dirty="0"/>
              <a:t> they are commonly used as ingredients in the manufacture of lightweight concrete, for making lightweight masonry blocks (to improve their thermal and insulating properties and nailing characteristics).</a:t>
            </a:r>
          </a:p>
          <a:p>
            <a:endParaRPr lang="en-IN" dirty="0"/>
          </a:p>
        </p:txBody>
      </p:sp>
    </p:spTree>
    <p:extLst>
      <p:ext uri="{BB962C8B-B14F-4D97-AF65-F5344CB8AC3E}">
        <p14:creationId xmlns:p14="http://schemas.microsoft.com/office/powerpoint/2010/main" val="3168760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DBE3-C316-481D-B426-D1F715F48BE8}"/>
              </a:ext>
            </a:extLst>
          </p:cNvPr>
          <p:cNvSpPr>
            <a:spLocks noGrp="1"/>
          </p:cNvSpPr>
          <p:nvPr>
            <p:ph type="title"/>
          </p:nvPr>
        </p:nvSpPr>
        <p:spPr/>
        <p:txBody>
          <a:bodyPr/>
          <a:lstStyle/>
          <a:p>
            <a:r>
              <a:rPr lang="en-IN" dirty="0"/>
              <a:t>PROPERTIES OF THE FINE AGGREGATE</a:t>
            </a:r>
          </a:p>
        </p:txBody>
      </p:sp>
      <p:sp>
        <p:nvSpPr>
          <p:cNvPr id="3" name="Content Placeholder 2">
            <a:extLst>
              <a:ext uri="{FF2B5EF4-FFF2-40B4-BE49-F238E27FC236}">
                <a16:creationId xmlns:a16="http://schemas.microsoft.com/office/drawing/2014/main" id="{FAD90D72-B23D-4973-B54B-CFB33E0D2066}"/>
              </a:ext>
            </a:extLst>
          </p:cNvPr>
          <p:cNvSpPr>
            <a:spLocks noGrp="1"/>
          </p:cNvSpPr>
          <p:nvPr>
            <p:ph idx="1"/>
          </p:nvPr>
        </p:nvSpPr>
        <p:spPr/>
        <p:txBody>
          <a:bodyPr/>
          <a:lstStyle/>
          <a:p>
            <a:r>
              <a:rPr lang="en-IN" dirty="0"/>
              <a:t>1. Size: The largest size which may under the range of the fine aggregate is 4.75mm. Using the largest size will give a more dense concrete, but a mixture of all sizes is more desirable and more economical.</a:t>
            </a:r>
          </a:p>
          <a:p>
            <a:r>
              <a:rPr lang="en-IN" dirty="0"/>
              <a:t>2. Shape: Shape of aggregate plays an important role in coarse aggregate rather than fine aggregate.</a:t>
            </a:r>
          </a:p>
          <a:p>
            <a:r>
              <a:rPr lang="en-IN" dirty="0"/>
              <a:t>3. Strength: The strength of aggregate alone cannot ensure strength of concrete. Strength of coarse aggregate is more important.</a:t>
            </a:r>
          </a:p>
        </p:txBody>
      </p:sp>
    </p:spTree>
    <p:extLst>
      <p:ext uri="{BB962C8B-B14F-4D97-AF65-F5344CB8AC3E}">
        <p14:creationId xmlns:p14="http://schemas.microsoft.com/office/powerpoint/2010/main" val="17064723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8187F-6A9A-45CF-A0B7-38C6FF004DC3}"/>
              </a:ext>
            </a:extLst>
          </p:cNvPr>
          <p:cNvSpPr>
            <a:spLocks noGrp="1"/>
          </p:cNvSpPr>
          <p:nvPr>
            <p:ph idx="1"/>
          </p:nvPr>
        </p:nvSpPr>
        <p:spPr/>
        <p:txBody>
          <a:bodyPr/>
          <a:lstStyle/>
          <a:p>
            <a:r>
              <a:rPr lang="en-IN" dirty="0"/>
              <a:t>4. Surface Texture: Generally, rough surface aggregate is preferable to smooth aggregates. This property is also related with coarse aggregate.</a:t>
            </a:r>
          </a:p>
          <a:p>
            <a:endParaRPr lang="en-IN" dirty="0"/>
          </a:p>
          <a:p>
            <a:endParaRPr lang="en-IN" dirty="0"/>
          </a:p>
          <a:p>
            <a:r>
              <a:rPr lang="en-IN" dirty="0"/>
              <a:t>5. Specific Gravity: Specific gravity of aggregate is the ratio of its density to the density of water.</a:t>
            </a:r>
          </a:p>
          <a:p>
            <a:endParaRPr lang="en-IN" dirty="0"/>
          </a:p>
          <a:p>
            <a:endParaRPr lang="en-IN" dirty="0"/>
          </a:p>
          <a:p>
            <a:r>
              <a:rPr lang="en-IN" dirty="0"/>
              <a:t>6. Bulk Density: This refers to the density of aggregate considered along with volume of voids or empty spaces between the particles. The density of sand falls between 17 to 25 KN/m3.</a:t>
            </a:r>
          </a:p>
        </p:txBody>
      </p:sp>
    </p:spTree>
    <p:extLst>
      <p:ext uri="{BB962C8B-B14F-4D97-AF65-F5344CB8AC3E}">
        <p14:creationId xmlns:p14="http://schemas.microsoft.com/office/powerpoint/2010/main" val="14008173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00BC-03A0-4F9A-AFB4-2E930224012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278AD07-D346-4070-AB46-75182739A0C5}"/>
              </a:ext>
            </a:extLst>
          </p:cNvPr>
          <p:cNvSpPr>
            <a:spLocks noGrp="1"/>
          </p:cNvSpPr>
          <p:nvPr>
            <p:ph idx="1"/>
          </p:nvPr>
        </p:nvSpPr>
        <p:spPr/>
        <p:txBody>
          <a:bodyPr/>
          <a:lstStyle/>
          <a:p>
            <a:r>
              <a:rPr lang="en-IN" dirty="0"/>
              <a:t>7. Water Absorption: Generally, for sand, water absorption is negligible, it is desirable that water absorption should be kept minimum.</a:t>
            </a:r>
          </a:p>
          <a:p>
            <a:endParaRPr lang="en-IN" dirty="0"/>
          </a:p>
          <a:p>
            <a:endParaRPr lang="en-IN" dirty="0"/>
          </a:p>
          <a:p>
            <a:endParaRPr lang="en-IN" dirty="0"/>
          </a:p>
          <a:p>
            <a:pPr marL="0" indent="0">
              <a:buNone/>
            </a:pPr>
            <a:r>
              <a:rPr lang="en-IN" dirty="0"/>
              <a:t>8. Soundness: This refers to expansion and contraction of the aggregate when subjected to temperature variation.</a:t>
            </a:r>
          </a:p>
        </p:txBody>
      </p:sp>
    </p:spTree>
    <p:extLst>
      <p:ext uri="{BB962C8B-B14F-4D97-AF65-F5344CB8AC3E}">
        <p14:creationId xmlns:p14="http://schemas.microsoft.com/office/powerpoint/2010/main" val="3185932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B682-C687-4635-8AE1-E268DDDDE7A4}"/>
              </a:ext>
            </a:extLst>
          </p:cNvPr>
          <p:cNvSpPr>
            <a:spLocks noGrp="1"/>
          </p:cNvSpPr>
          <p:nvPr>
            <p:ph type="title"/>
          </p:nvPr>
        </p:nvSpPr>
        <p:spPr/>
        <p:txBody>
          <a:bodyPr/>
          <a:lstStyle/>
          <a:p>
            <a:r>
              <a:rPr lang="en-IN" dirty="0"/>
              <a:t>PROPERTIES OF COARSE AGGREGATE</a:t>
            </a:r>
          </a:p>
        </p:txBody>
      </p:sp>
      <p:sp>
        <p:nvSpPr>
          <p:cNvPr id="3" name="Content Placeholder 2">
            <a:extLst>
              <a:ext uri="{FF2B5EF4-FFF2-40B4-BE49-F238E27FC236}">
                <a16:creationId xmlns:a16="http://schemas.microsoft.com/office/drawing/2014/main" id="{988A49D1-9C31-4A2F-A752-0BB1A2AA1AB3}"/>
              </a:ext>
            </a:extLst>
          </p:cNvPr>
          <p:cNvSpPr>
            <a:spLocks noGrp="1"/>
          </p:cNvSpPr>
          <p:nvPr>
            <p:ph idx="1"/>
          </p:nvPr>
        </p:nvSpPr>
        <p:spPr/>
        <p:txBody>
          <a:bodyPr/>
          <a:lstStyle/>
          <a:p>
            <a:r>
              <a:rPr lang="en-IN" dirty="0"/>
              <a:t>1. Size: This size of coarse aggregate depends on the used to which the concrete is to be pull. For mass concreting works without complicated reinforcement, larger aggregates of 80 mm, 40 mm, 20 mm sizes are used.</a:t>
            </a:r>
          </a:p>
          <a:p>
            <a:endParaRPr lang="en-IN" dirty="0"/>
          </a:p>
          <a:p>
            <a:endParaRPr lang="en-IN" dirty="0"/>
          </a:p>
          <a:p>
            <a:r>
              <a:rPr lang="en-IN" dirty="0"/>
              <a:t>2. Shape: The shape of aggregate is an important characteristic as it affects the workability of concrete. It also affects the strength.</a:t>
            </a:r>
          </a:p>
          <a:p>
            <a:endParaRPr lang="en-IN" dirty="0"/>
          </a:p>
        </p:txBody>
      </p:sp>
    </p:spTree>
    <p:extLst>
      <p:ext uri="{BB962C8B-B14F-4D97-AF65-F5344CB8AC3E}">
        <p14:creationId xmlns:p14="http://schemas.microsoft.com/office/powerpoint/2010/main" val="4272381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029F-967A-47D0-AB56-8FAB141CEB4E}"/>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6963D77-4A33-45A1-B10D-9F0862CD9CD9}"/>
              </a:ext>
            </a:extLst>
          </p:cNvPr>
          <p:cNvSpPr>
            <a:spLocks noGrp="1"/>
          </p:cNvSpPr>
          <p:nvPr>
            <p:ph idx="1"/>
          </p:nvPr>
        </p:nvSpPr>
        <p:spPr/>
        <p:txBody>
          <a:bodyPr/>
          <a:lstStyle/>
          <a:p>
            <a:r>
              <a:rPr lang="en-IN" dirty="0"/>
              <a:t>3. Surface Texture: It is the property of coarse aggregate deals with roughness and smoothness of aggregate. Rounded aggregate with smooth surface will require less cement paste and hence increase the yield per bag.</a:t>
            </a:r>
          </a:p>
          <a:p>
            <a:endParaRPr lang="en-IN" dirty="0"/>
          </a:p>
          <a:p>
            <a:endParaRPr lang="en-IN" dirty="0"/>
          </a:p>
          <a:p>
            <a:r>
              <a:rPr lang="en-IN" dirty="0"/>
              <a:t>4. Water Absorption: some of the aggregate water absorb and porous. Hence, it affect the water cement ratio and the workability of concrete. The porosity of aggregate also affect if durability of concrete.</a:t>
            </a:r>
          </a:p>
        </p:txBody>
      </p:sp>
    </p:spTree>
    <p:extLst>
      <p:ext uri="{BB962C8B-B14F-4D97-AF65-F5344CB8AC3E}">
        <p14:creationId xmlns:p14="http://schemas.microsoft.com/office/powerpoint/2010/main" val="15603243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E0D3-7766-4CEA-8811-0CD96145968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BA35F41-0B29-43FD-A752-3CB5DEC60554}"/>
              </a:ext>
            </a:extLst>
          </p:cNvPr>
          <p:cNvSpPr>
            <a:spLocks noGrp="1"/>
          </p:cNvSpPr>
          <p:nvPr>
            <p:ph idx="1"/>
          </p:nvPr>
        </p:nvSpPr>
        <p:spPr/>
        <p:txBody>
          <a:bodyPr/>
          <a:lstStyle/>
          <a:p>
            <a:r>
              <a:rPr lang="en-IN" dirty="0"/>
              <a:t>5. Soundness: Soundness refer to expansion and contraction of the aggregate. When subjected to temperature various. A good aggregate is that which shows minimum expansion and contraction</a:t>
            </a:r>
          </a:p>
          <a:p>
            <a:endParaRPr lang="en-IN" dirty="0"/>
          </a:p>
          <a:p>
            <a:r>
              <a:rPr lang="en-IN" dirty="0"/>
              <a:t>6. Specific Gravity: It is the ratio of dry weight of aggregate to the weight of equal volume of water.</a:t>
            </a:r>
          </a:p>
          <a:p>
            <a:endParaRPr lang="en-IN" dirty="0"/>
          </a:p>
          <a:p>
            <a:r>
              <a:rPr lang="en-IN" dirty="0"/>
              <a:t>7. Bulk Density: The ratio of net weight of aggregate to the volume of aggregate gives bulk density.</a:t>
            </a:r>
          </a:p>
        </p:txBody>
      </p:sp>
    </p:spTree>
    <p:extLst>
      <p:ext uri="{BB962C8B-B14F-4D97-AF65-F5344CB8AC3E}">
        <p14:creationId xmlns:p14="http://schemas.microsoft.com/office/powerpoint/2010/main" val="3651075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5EB5-FE28-46CD-9B14-10B0F7AB3272}"/>
              </a:ext>
            </a:extLst>
          </p:cNvPr>
          <p:cNvSpPr>
            <a:spLocks noGrp="1"/>
          </p:cNvSpPr>
          <p:nvPr>
            <p:ph type="title"/>
          </p:nvPr>
        </p:nvSpPr>
        <p:spPr/>
        <p:txBody>
          <a:bodyPr/>
          <a:lstStyle/>
          <a:p>
            <a:r>
              <a:rPr lang="en-IN" dirty="0"/>
              <a:t>CHARACTERISTICS OF AGGREGATES</a:t>
            </a:r>
          </a:p>
        </p:txBody>
      </p:sp>
      <p:sp>
        <p:nvSpPr>
          <p:cNvPr id="3" name="Content Placeholder 2">
            <a:extLst>
              <a:ext uri="{FF2B5EF4-FFF2-40B4-BE49-F238E27FC236}">
                <a16:creationId xmlns:a16="http://schemas.microsoft.com/office/drawing/2014/main" id="{77868A94-AF6A-45CA-ADE9-A0751812A1CE}"/>
              </a:ext>
            </a:extLst>
          </p:cNvPr>
          <p:cNvSpPr>
            <a:spLocks noGrp="1"/>
          </p:cNvSpPr>
          <p:nvPr>
            <p:ph idx="1"/>
          </p:nvPr>
        </p:nvSpPr>
        <p:spPr/>
        <p:txBody>
          <a:bodyPr/>
          <a:lstStyle/>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a:t>Important characteristics of aggregates which influences the properties of resulting concrete mix are discussed as under:</a:t>
            </a:r>
          </a:p>
          <a:p>
            <a:pPr marL="0" indent="0">
              <a:buNone/>
            </a:pPr>
            <a:r>
              <a:rPr lang="en-IN" dirty="0"/>
              <a:t>   - Aggregates containing the constitutes which generally react with alkalis in cement cause excessive expansion, cracking of concrete mix, should never be used. Suitability of aggregates should be judged either by studying its service history or by laboratory tests.</a:t>
            </a:r>
          </a:p>
        </p:txBody>
      </p:sp>
    </p:spTree>
    <p:extLst>
      <p:ext uri="{BB962C8B-B14F-4D97-AF65-F5344CB8AC3E}">
        <p14:creationId xmlns:p14="http://schemas.microsoft.com/office/powerpoint/2010/main" val="14320947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C04F-436F-4EB2-9BD7-95C1B25ED98A}"/>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F665B8ED-6B70-4FED-B3A4-364557C0E1A8}"/>
              </a:ext>
            </a:extLst>
          </p:cNvPr>
          <p:cNvSpPr>
            <a:spLocks noGrp="1"/>
          </p:cNvSpPr>
          <p:nvPr>
            <p:ph idx="1"/>
          </p:nvPr>
        </p:nvSpPr>
        <p:spPr/>
        <p:txBody>
          <a:bodyPr/>
          <a:lstStyle/>
          <a:p>
            <a:r>
              <a:rPr lang="en-IN" dirty="0"/>
              <a:t>  - The size and shape of the aggregate particles mainly influence the quantity of cement required in a concrete mix and ultimately economy of the concrete. For the preparation of economical concrete, one should use largest coarse aggregates feasible for the structure.</a:t>
            </a:r>
          </a:p>
          <a:p>
            <a:r>
              <a:rPr lang="en-IN" dirty="0"/>
              <a:t>  - Type of structure				Max. size of aggregate</a:t>
            </a:r>
          </a:p>
          <a:p>
            <a:pPr marL="0" indent="0">
              <a:buNone/>
            </a:pPr>
            <a:r>
              <a:rPr lang="en-IN" dirty="0"/>
              <a:t>     1. Mass concrete work i.e. dams, retaining 		40 mm</a:t>
            </a:r>
          </a:p>
          <a:p>
            <a:pPr marL="0" indent="0">
              <a:buNone/>
            </a:pPr>
            <a:r>
              <a:rPr lang="en-IN" dirty="0"/>
              <a:t>Walls, piers and abutments, etc.</a:t>
            </a:r>
          </a:p>
          <a:p>
            <a:pPr marL="0" indent="0">
              <a:buNone/>
            </a:pPr>
            <a:r>
              <a:rPr lang="en-IN" dirty="0"/>
              <a:t>      2. R.C.C work i.e. beams, columns, etc.			 20 mm</a:t>
            </a:r>
          </a:p>
          <a:p>
            <a:pPr marL="0" indent="0">
              <a:buNone/>
            </a:pPr>
            <a:r>
              <a:rPr lang="en-IN" dirty="0"/>
              <a:t>      3. Flooring						  10 mm</a:t>
            </a:r>
          </a:p>
        </p:txBody>
      </p:sp>
    </p:spTree>
    <p:extLst>
      <p:ext uri="{BB962C8B-B14F-4D97-AF65-F5344CB8AC3E}">
        <p14:creationId xmlns:p14="http://schemas.microsoft.com/office/powerpoint/2010/main" val="210712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F3A4-48C6-4818-90A2-0622CD95D0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4CE859-51DF-4A45-934B-4A00B4093601}"/>
              </a:ext>
            </a:extLst>
          </p:cNvPr>
          <p:cNvSpPr>
            <a:spLocks noGrp="1"/>
          </p:cNvSpPr>
          <p:nvPr>
            <p:ph idx="1"/>
          </p:nvPr>
        </p:nvSpPr>
        <p:spPr/>
        <p:txBody>
          <a:bodyPr/>
          <a:lstStyle/>
          <a:p>
            <a:pPr algn="just"/>
            <a:endParaRPr lang="en-IN" sz="2800" dirty="0"/>
          </a:p>
          <a:p>
            <a:pPr algn="just"/>
            <a:r>
              <a:rPr lang="en-IN" sz="2800" dirty="0"/>
              <a:t>5. It is used in construction of important engineering structures such as bridges, culverts, dams, tunnels, light housed etc.</a:t>
            </a:r>
          </a:p>
          <a:p>
            <a:pPr algn="just"/>
            <a:r>
              <a:rPr lang="en-IN" sz="2800" dirty="0"/>
              <a:t>6. it is used in the preparation of foundations, water tight floors, footpaths etc.</a:t>
            </a:r>
          </a:p>
          <a:p>
            <a:endParaRPr lang="en-IN" dirty="0"/>
          </a:p>
        </p:txBody>
      </p:sp>
    </p:spTree>
    <p:extLst>
      <p:ext uri="{BB962C8B-B14F-4D97-AF65-F5344CB8AC3E}">
        <p14:creationId xmlns:p14="http://schemas.microsoft.com/office/powerpoint/2010/main" val="15263571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2D36-90DC-4EFE-A736-7C3771F503DC}"/>
              </a:ext>
            </a:extLst>
          </p:cNvPr>
          <p:cNvSpPr>
            <a:spLocks noGrp="1"/>
          </p:cNvSpPr>
          <p:nvPr>
            <p:ph type="title"/>
          </p:nvPr>
        </p:nvSpPr>
        <p:spPr/>
        <p:txBody>
          <a:bodyPr/>
          <a:lstStyle/>
          <a:p>
            <a:r>
              <a:rPr lang="en-IN" dirty="0"/>
              <a:t>				PROPERTIES</a:t>
            </a:r>
          </a:p>
        </p:txBody>
      </p:sp>
      <p:sp>
        <p:nvSpPr>
          <p:cNvPr id="3" name="Content Placeholder 2">
            <a:extLst>
              <a:ext uri="{FF2B5EF4-FFF2-40B4-BE49-F238E27FC236}">
                <a16:creationId xmlns:a16="http://schemas.microsoft.com/office/drawing/2014/main" id="{16114034-C63D-4A3B-9092-648AB455BF82}"/>
              </a:ext>
            </a:extLst>
          </p:cNvPr>
          <p:cNvSpPr>
            <a:spLocks noGrp="1"/>
          </p:cNvSpPr>
          <p:nvPr>
            <p:ph idx="1"/>
          </p:nvPr>
        </p:nvSpPr>
        <p:spPr/>
        <p:txBody>
          <a:bodyPr/>
          <a:lstStyle/>
          <a:p>
            <a:pPr>
              <a:buFont typeface="Arial" panose="020B0604020202020204" pitchFamily="34" charset="0"/>
              <a:buChar char="•"/>
            </a:pPr>
            <a:r>
              <a:rPr lang="en-IN" dirty="0"/>
              <a:t>STRENGTH</a:t>
            </a:r>
          </a:p>
          <a:p>
            <a:pPr>
              <a:buFont typeface="Arial" panose="020B0604020202020204" pitchFamily="34" charset="0"/>
              <a:buChar char="•"/>
            </a:pPr>
            <a:r>
              <a:rPr lang="en-IN" dirty="0"/>
              <a:t>PARTICLE SHAPE</a:t>
            </a:r>
          </a:p>
          <a:p>
            <a:pPr>
              <a:buFont typeface="Arial" panose="020B0604020202020204" pitchFamily="34" charset="0"/>
              <a:buChar char="•"/>
            </a:pPr>
            <a:r>
              <a:rPr lang="en-IN" dirty="0"/>
              <a:t>SPECIFIC GRAVITY</a:t>
            </a:r>
          </a:p>
          <a:p>
            <a:pPr>
              <a:buFont typeface="Arial" panose="020B0604020202020204" pitchFamily="34" charset="0"/>
              <a:buChar char="•"/>
            </a:pPr>
            <a:r>
              <a:rPr lang="en-IN" dirty="0"/>
              <a:t>BULK DENSITY</a:t>
            </a:r>
          </a:p>
          <a:p>
            <a:pPr>
              <a:buFont typeface="Arial" panose="020B0604020202020204" pitchFamily="34" charset="0"/>
              <a:buChar char="•"/>
            </a:pPr>
            <a:r>
              <a:rPr lang="en-IN" dirty="0"/>
              <a:t>VOIDS</a:t>
            </a:r>
          </a:p>
          <a:p>
            <a:pPr>
              <a:buFont typeface="Arial" panose="020B0604020202020204" pitchFamily="34" charset="0"/>
              <a:buChar char="•"/>
            </a:pPr>
            <a:r>
              <a:rPr lang="en-IN" dirty="0"/>
              <a:t>POROSITY</a:t>
            </a:r>
          </a:p>
          <a:p>
            <a:pPr>
              <a:buFont typeface="Arial" panose="020B0604020202020204" pitchFamily="34" charset="0"/>
              <a:buChar char="•"/>
            </a:pPr>
            <a:r>
              <a:rPr lang="en-IN" dirty="0"/>
              <a:t>MOISTURE CONTENT</a:t>
            </a:r>
          </a:p>
        </p:txBody>
      </p:sp>
    </p:spTree>
    <p:extLst>
      <p:ext uri="{BB962C8B-B14F-4D97-AF65-F5344CB8AC3E}">
        <p14:creationId xmlns:p14="http://schemas.microsoft.com/office/powerpoint/2010/main" val="41023664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62CB-E813-4A3E-AA6A-576F8BA3ABF3}"/>
              </a:ext>
            </a:extLst>
          </p:cNvPr>
          <p:cNvSpPr>
            <a:spLocks noGrp="1"/>
          </p:cNvSpPr>
          <p:nvPr>
            <p:ph type="title"/>
          </p:nvPr>
        </p:nvSpPr>
        <p:spPr/>
        <p:txBody>
          <a:bodyPr/>
          <a:lstStyle/>
          <a:p>
            <a:r>
              <a:rPr lang="en-IN" dirty="0"/>
              <a:t>				STRENGTH</a:t>
            </a:r>
          </a:p>
        </p:txBody>
      </p:sp>
      <p:sp>
        <p:nvSpPr>
          <p:cNvPr id="3" name="Content Placeholder 2">
            <a:extLst>
              <a:ext uri="{FF2B5EF4-FFF2-40B4-BE49-F238E27FC236}">
                <a16:creationId xmlns:a16="http://schemas.microsoft.com/office/drawing/2014/main" id="{336F16FD-F170-4A78-A5A4-CBDC9EAAC5F9}"/>
              </a:ext>
            </a:extLst>
          </p:cNvPr>
          <p:cNvSpPr>
            <a:spLocks noGrp="1"/>
          </p:cNvSpPr>
          <p:nvPr>
            <p:ph idx="1"/>
          </p:nvPr>
        </p:nvSpPr>
        <p:spPr/>
        <p:txBody>
          <a:bodyPr/>
          <a:lstStyle/>
          <a:p>
            <a:pPr>
              <a:buFont typeface="Arial" panose="020B0604020202020204" pitchFamily="34" charset="0"/>
              <a:buChar char="•"/>
            </a:pPr>
            <a:r>
              <a:rPr lang="en-IN" dirty="0"/>
              <a:t>Should be equal to that of concrete.</a:t>
            </a:r>
          </a:p>
          <a:p>
            <a:pPr>
              <a:buFont typeface="Arial" panose="020B0604020202020204" pitchFamily="34" charset="0"/>
              <a:buChar char="•"/>
            </a:pPr>
            <a:r>
              <a:rPr lang="en-IN" dirty="0"/>
              <a:t>Rocks commonly used as aggregates have a higher compressive strength.</a:t>
            </a:r>
          </a:p>
          <a:p>
            <a:pPr>
              <a:buFont typeface="Arial" panose="020B0604020202020204" pitchFamily="34" charset="0"/>
              <a:buChar char="•"/>
            </a:pPr>
            <a:r>
              <a:rPr lang="en-IN" dirty="0"/>
              <a:t>Tests conducted for evaluation of strength are crushing, impact and ten % fines test.</a:t>
            </a:r>
          </a:p>
          <a:p>
            <a:pPr>
              <a:buFont typeface="Arial" panose="020B0604020202020204" pitchFamily="34" charset="0"/>
              <a:buChar char="•"/>
            </a:pPr>
            <a:r>
              <a:rPr lang="en-IN" dirty="0"/>
              <a:t>Crushing test is more reliable.</a:t>
            </a:r>
          </a:p>
          <a:p>
            <a:pPr>
              <a:buFont typeface="Arial" panose="020B0604020202020204" pitchFamily="34" charset="0"/>
              <a:buChar char="•"/>
            </a:pPr>
            <a:r>
              <a:rPr lang="en-IN" dirty="0"/>
              <a:t>Toughness by impact test.</a:t>
            </a:r>
          </a:p>
          <a:p>
            <a:pPr>
              <a:buFont typeface="Arial" panose="020B0604020202020204" pitchFamily="34" charset="0"/>
              <a:buChar char="•"/>
            </a:pPr>
            <a:r>
              <a:rPr lang="en-IN" dirty="0"/>
              <a:t>Hardness by abrasion test.</a:t>
            </a:r>
          </a:p>
        </p:txBody>
      </p:sp>
    </p:spTree>
    <p:extLst>
      <p:ext uri="{BB962C8B-B14F-4D97-AF65-F5344CB8AC3E}">
        <p14:creationId xmlns:p14="http://schemas.microsoft.com/office/powerpoint/2010/main" val="1349481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386A-B07F-44E0-AEE6-623A85F569D0}"/>
              </a:ext>
            </a:extLst>
          </p:cNvPr>
          <p:cNvSpPr>
            <a:spLocks noGrp="1"/>
          </p:cNvSpPr>
          <p:nvPr>
            <p:ph type="title"/>
          </p:nvPr>
        </p:nvSpPr>
        <p:spPr/>
        <p:txBody>
          <a:bodyPr/>
          <a:lstStyle/>
          <a:p>
            <a:r>
              <a:rPr lang="en-IN" dirty="0"/>
              <a:t>			SHAPE &amp; TEXTURE	</a:t>
            </a:r>
          </a:p>
        </p:txBody>
      </p:sp>
      <p:sp>
        <p:nvSpPr>
          <p:cNvPr id="3" name="Content Placeholder 2">
            <a:extLst>
              <a:ext uri="{FF2B5EF4-FFF2-40B4-BE49-F238E27FC236}">
                <a16:creationId xmlns:a16="http://schemas.microsoft.com/office/drawing/2014/main" id="{8669D20D-5A3F-4B35-B347-93F3AB002804}"/>
              </a:ext>
            </a:extLst>
          </p:cNvPr>
          <p:cNvSpPr>
            <a:spLocks noGrp="1"/>
          </p:cNvSpPr>
          <p:nvPr>
            <p:ph idx="1"/>
          </p:nvPr>
        </p:nvSpPr>
        <p:spPr/>
        <p:txBody>
          <a:bodyPr/>
          <a:lstStyle/>
          <a:p>
            <a:pPr>
              <a:buFont typeface="Arial" panose="020B0604020202020204" pitchFamily="34" charset="0"/>
              <a:buChar char="•"/>
            </a:pPr>
            <a:r>
              <a:rPr lang="en-IN" dirty="0"/>
              <a:t>Shape influences the properties of fresh concrete more than hardened concrete.</a:t>
            </a:r>
          </a:p>
          <a:p>
            <a:pPr>
              <a:buFont typeface="Arial" panose="020B0604020202020204" pitchFamily="34" charset="0"/>
              <a:buChar char="•"/>
            </a:pPr>
            <a:r>
              <a:rPr lang="en-IN" dirty="0"/>
              <a:t>Round &amp; irregular aggregates are highly workable but yield low strength.</a:t>
            </a:r>
          </a:p>
          <a:p>
            <a:pPr>
              <a:buFont typeface="Arial" panose="020B0604020202020204" pitchFamily="34" charset="0"/>
              <a:buChar char="•"/>
            </a:pPr>
            <a:r>
              <a:rPr lang="en-IN" dirty="0"/>
              <a:t>Flaky aggregates require more cement paste, produce maximum voids.</a:t>
            </a:r>
          </a:p>
          <a:p>
            <a:pPr>
              <a:buFont typeface="Arial" panose="020B0604020202020204" pitchFamily="34" charset="0"/>
              <a:buChar char="•"/>
            </a:pPr>
            <a:r>
              <a:rPr lang="en-IN" dirty="0"/>
              <a:t>Angular shape is best.</a:t>
            </a:r>
          </a:p>
          <a:p>
            <a:pPr>
              <a:buFont typeface="Arial" panose="020B0604020202020204" pitchFamily="34" charset="0"/>
              <a:buChar char="•"/>
            </a:pPr>
            <a:r>
              <a:rPr lang="en-IN" dirty="0"/>
              <a:t>Shape &amp; texture governs water requirement.</a:t>
            </a:r>
          </a:p>
        </p:txBody>
      </p:sp>
    </p:spTree>
    <p:extLst>
      <p:ext uri="{BB962C8B-B14F-4D97-AF65-F5344CB8AC3E}">
        <p14:creationId xmlns:p14="http://schemas.microsoft.com/office/powerpoint/2010/main" val="30998688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9C710-D5EA-4516-BA03-71EDE04C1BAB}"/>
              </a:ext>
            </a:extLst>
          </p:cNvPr>
          <p:cNvSpPr>
            <a:spLocks noGrp="1"/>
          </p:cNvSpPr>
          <p:nvPr>
            <p:ph type="title"/>
          </p:nvPr>
        </p:nvSpPr>
        <p:spPr/>
        <p:txBody>
          <a:bodyPr/>
          <a:lstStyle/>
          <a:p>
            <a:r>
              <a:rPr lang="en-IN" dirty="0"/>
              <a:t>			SPECIFIC GRAVITY</a:t>
            </a:r>
          </a:p>
        </p:txBody>
      </p:sp>
      <p:sp>
        <p:nvSpPr>
          <p:cNvPr id="3" name="Content Placeholder 2">
            <a:extLst>
              <a:ext uri="{FF2B5EF4-FFF2-40B4-BE49-F238E27FC236}">
                <a16:creationId xmlns:a16="http://schemas.microsoft.com/office/drawing/2014/main" id="{9C99119D-7A5D-482C-A685-E4E378A8CE6A}"/>
              </a:ext>
            </a:extLst>
          </p:cNvPr>
          <p:cNvSpPr>
            <a:spLocks noGrp="1"/>
          </p:cNvSpPr>
          <p:nvPr>
            <p:ph idx="1"/>
          </p:nvPr>
        </p:nvSpPr>
        <p:spPr/>
        <p:txBody>
          <a:bodyPr/>
          <a:lstStyle/>
          <a:p>
            <a:pPr>
              <a:buFont typeface="Arial" panose="020B0604020202020204" pitchFamily="34" charset="0"/>
              <a:buChar char="•"/>
            </a:pPr>
            <a:r>
              <a:rPr lang="en-IN" dirty="0"/>
              <a:t>SG lies between 2.6 – 2.8 for natural aggregates.</a:t>
            </a:r>
          </a:p>
          <a:p>
            <a:pPr>
              <a:buFont typeface="Arial" panose="020B0604020202020204" pitchFamily="34" charset="0"/>
              <a:buChar char="•"/>
            </a:pPr>
            <a:r>
              <a:rPr lang="en-IN" dirty="0"/>
              <a:t>Influences strength and absorption of concrete.</a:t>
            </a:r>
          </a:p>
          <a:p>
            <a:pPr>
              <a:buFont typeface="Arial" panose="020B0604020202020204" pitchFamily="34" charset="0"/>
              <a:buChar char="•"/>
            </a:pPr>
            <a:r>
              <a:rPr lang="en-IN" dirty="0"/>
              <a:t>Low SG high porosity and therefore poor durability and low strength.</a:t>
            </a:r>
          </a:p>
          <a:p>
            <a:pPr>
              <a:buFont typeface="Arial" panose="020B0604020202020204" pitchFamily="34" charset="0"/>
              <a:buChar char="•"/>
            </a:pPr>
            <a:r>
              <a:rPr lang="en-IN" dirty="0"/>
              <a:t>Density greatly depends upon specific gravity.</a:t>
            </a:r>
          </a:p>
        </p:txBody>
      </p:sp>
    </p:spTree>
    <p:extLst>
      <p:ext uri="{BB962C8B-B14F-4D97-AF65-F5344CB8AC3E}">
        <p14:creationId xmlns:p14="http://schemas.microsoft.com/office/powerpoint/2010/main" val="2603169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7AA6-F1BF-4282-8E7D-D85026D1166D}"/>
              </a:ext>
            </a:extLst>
          </p:cNvPr>
          <p:cNvSpPr>
            <a:spLocks noGrp="1"/>
          </p:cNvSpPr>
          <p:nvPr>
            <p:ph type="title"/>
          </p:nvPr>
        </p:nvSpPr>
        <p:spPr/>
        <p:txBody>
          <a:bodyPr/>
          <a:lstStyle/>
          <a:p>
            <a:r>
              <a:rPr lang="en-IN" dirty="0"/>
              <a:t>		BULK DENSITY &amp; VOIDS</a:t>
            </a:r>
          </a:p>
        </p:txBody>
      </p:sp>
      <p:sp>
        <p:nvSpPr>
          <p:cNvPr id="3" name="Content Placeholder 2">
            <a:extLst>
              <a:ext uri="{FF2B5EF4-FFF2-40B4-BE49-F238E27FC236}">
                <a16:creationId xmlns:a16="http://schemas.microsoft.com/office/drawing/2014/main" id="{153646C7-FDA6-4A56-B0B1-CBDBAB0FA636}"/>
              </a:ext>
            </a:extLst>
          </p:cNvPr>
          <p:cNvSpPr>
            <a:spLocks noGrp="1"/>
          </p:cNvSpPr>
          <p:nvPr>
            <p:ph idx="1"/>
          </p:nvPr>
        </p:nvSpPr>
        <p:spPr/>
        <p:txBody>
          <a:bodyPr/>
          <a:lstStyle/>
          <a:p>
            <a:pPr>
              <a:buFont typeface="Arial" panose="020B0604020202020204" pitchFamily="34" charset="0"/>
              <a:buChar char="•"/>
            </a:pPr>
            <a:r>
              <a:rPr lang="en-IN" dirty="0"/>
              <a:t>Depends upon particle size, grading and moisture content.</a:t>
            </a:r>
          </a:p>
          <a:p>
            <a:pPr>
              <a:buFont typeface="Arial" panose="020B0604020202020204" pitchFamily="34" charset="0"/>
              <a:buChar char="•"/>
            </a:pPr>
            <a:r>
              <a:rPr lang="en-IN" dirty="0"/>
              <a:t>A higher bulk density of coarse aggregate is an indication of fewer voids to be filled by sand and cement.</a:t>
            </a:r>
          </a:p>
          <a:p>
            <a:pPr>
              <a:buFont typeface="Arial" panose="020B0604020202020204" pitchFamily="34" charset="0"/>
              <a:buChar char="•"/>
            </a:pPr>
            <a:r>
              <a:rPr lang="en-IN" dirty="0"/>
              <a:t>If the voids are more in the concrete, the strength will be low.</a:t>
            </a:r>
          </a:p>
        </p:txBody>
      </p:sp>
    </p:spTree>
    <p:extLst>
      <p:ext uri="{BB962C8B-B14F-4D97-AF65-F5344CB8AC3E}">
        <p14:creationId xmlns:p14="http://schemas.microsoft.com/office/powerpoint/2010/main" val="32686965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AF54-C115-43F1-BD9E-8FE50C9B61A5}"/>
              </a:ext>
            </a:extLst>
          </p:cNvPr>
          <p:cNvSpPr>
            <a:spLocks noGrp="1"/>
          </p:cNvSpPr>
          <p:nvPr>
            <p:ph type="title"/>
          </p:nvPr>
        </p:nvSpPr>
        <p:spPr/>
        <p:txBody>
          <a:bodyPr/>
          <a:lstStyle/>
          <a:p>
            <a:r>
              <a:rPr lang="en-IN" dirty="0"/>
              <a:t>				POROSITY</a:t>
            </a:r>
          </a:p>
        </p:txBody>
      </p:sp>
      <p:sp>
        <p:nvSpPr>
          <p:cNvPr id="3" name="Content Placeholder 2">
            <a:extLst>
              <a:ext uri="{FF2B5EF4-FFF2-40B4-BE49-F238E27FC236}">
                <a16:creationId xmlns:a16="http://schemas.microsoft.com/office/drawing/2014/main" id="{5DC3D3AA-9AC1-4842-8D66-1E14F87088D3}"/>
              </a:ext>
            </a:extLst>
          </p:cNvPr>
          <p:cNvSpPr>
            <a:spLocks noGrp="1"/>
          </p:cNvSpPr>
          <p:nvPr>
            <p:ph idx="1"/>
          </p:nvPr>
        </p:nvSpPr>
        <p:spPr/>
        <p:txBody>
          <a:bodyPr/>
          <a:lstStyle/>
          <a:p>
            <a:pPr>
              <a:buFont typeface="Arial" panose="020B0604020202020204" pitchFamily="34" charset="0"/>
              <a:buChar char="•"/>
            </a:pPr>
            <a:r>
              <a:rPr lang="en-IN" dirty="0"/>
              <a:t>The entrapped air bubbles in the rocks during their formation lead to minute holes called as pores or cavities.</a:t>
            </a:r>
          </a:p>
          <a:p>
            <a:pPr>
              <a:buFont typeface="Arial" panose="020B0604020202020204" pitchFamily="34" charset="0"/>
              <a:buChar char="•"/>
            </a:pPr>
            <a:r>
              <a:rPr lang="en-IN" dirty="0"/>
              <a:t>The porosity of rocks is less than 20%.</a:t>
            </a:r>
          </a:p>
          <a:p>
            <a:pPr>
              <a:buFont typeface="Arial" panose="020B0604020202020204" pitchFamily="34" charset="0"/>
              <a:buChar char="•"/>
            </a:pPr>
            <a:r>
              <a:rPr lang="en-IN" dirty="0"/>
              <a:t>The concrete becomes permeable and effects bond.</a:t>
            </a:r>
          </a:p>
          <a:p>
            <a:pPr>
              <a:buFont typeface="Arial" panose="020B0604020202020204" pitchFamily="34" charset="0"/>
              <a:buChar char="•"/>
            </a:pPr>
            <a:r>
              <a:rPr lang="en-IN" dirty="0"/>
              <a:t>The porous aggregate absorbs more moisture, resulting in loss of workability.</a:t>
            </a:r>
          </a:p>
        </p:txBody>
      </p:sp>
    </p:spTree>
    <p:extLst>
      <p:ext uri="{BB962C8B-B14F-4D97-AF65-F5344CB8AC3E}">
        <p14:creationId xmlns:p14="http://schemas.microsoft.com/office/powerpoint/2010/main" val="28710705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5707-6B0D-491B-BD1F-55954CBFE9AD}"/>
              </a:ext>
            </a:extLst>
          </p:cNvPr>
          <p:cNvSpPr>
            <a:spLocks noGrp="1"/>
          </p:cNvSpPr>
          <p:nvPr>
            <p:ph type="title"/>
          </p:nvPr>
        </p:nvSpPr>
        <p:spPr/>
        <p:txBody>
          <a:bodyPr/>
          <a:lstStyle/>
          <a:p>
            <a:r>
              <a:rPr lang="en-IN" dirty="0"/>
              <a:t>      		  MOISTURE CONTENT</a:t>
            </a:r>
          </a:p>
        </p:txBody>
      </p:sp>
      <p:sp>
        <p:nvSpPr>
          <p:cNvPr id="3" name="Content Placeholder 2">
            <a:extLst>
              <a:ext uri="{FF2B5EF4-FFF2-40B4-BE49-F238E27FC236}">
                <a16:creationId xmlns:a16="http://schemas.microsoft.com/office/drawing/2014/main" id="{D1C4424F-8419-4250-9A5C-5B4C839621E8}"/>
              </a:ext>
            </a:extLst>
          </p:cNvPr>
          <p:cNvSpPr>
            <a:spLocks noGrp="1"/>
          </p:cNvSpPr>
          <p:nvPr>
            <p:ph idx="1"/>
          </p:nvPr>
        </p:nvSpPr>
        <p:spPr/>
        <p:txBody>
          <a:bodyPr/>
          <a:lstStyle/>
          <a:p>
            <a:pPr>
              <a:buFont typeface="Arial" panose="020B0604020202020204" pitchFamily="34" charset="0"/>
              <a:buChar char="•"/>
            </a:pPr>
            <a:r>
              <a:rPr lang="en-IN" dirty="0"/>
              <a:t>A high moisture content increases the W/C ratio to an appreciable extent.</a:t>
            </a:r>
          </a:p>
          <a:p>
            <a:pPr>
              <a:buFont typeface="Arial" panose="020B0604020202020204" pitchFamily="34" charset="0"/>
              <a:buChar char="•"/>
            </a:pPr>
            <a:r>
              <a:rPr lang="en-IN" dirty="0"/>
              <a:t>The surface moisture expressed as a % of the weight of the saturated dry aggregate as known as moisture content.</a:t>
            </a:r>
          </a:p>
        </p:txBody>
      </p:sp>
    </p:spTree>
    <p:extLst>
      <p:ext uri="{BB962C8B-B14F-4D97-AF65-F5344CB8AC3E}">
        <p14:creationId xmlns:p14="http://schemas.microsoft.com/office/powerpoint/2010/main" val="1065255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7099-597F-4ECF-ACB2-94C6F7AB1D0C}"/>
              </a:ext>
            </a:extLst>
          </p:cNvPr>
          <p:cNvSpPr>
            <a:spLocks noGrp="1"/>
          </p:cNvSpPr>
          <p:nvPr>
            <p:ph type="title"/>
          </p:nvPr>
        </p:nvSpPr>
        <p:spPr/>
        <p:txBody>
          <a:bodyPr/>
          <a:lstStyle/>
          <a:p>
            <a:r>
              <a:rPr lang="en-IN" dirty="0"/>
              <a:t>		DELETERIOUS MATERIALS &amp; 			     ORGANIC IMPURITIES</a:t>
            </a:r>
          </a:p>
        </p:txBody>
      </p:sp>
      <p:sp>
        <p:nvSpPr>
          <p:cNvPr id="3" name="Content Placeholder 2">
            <a:extLst>
              <a:ext uri="{FF2B5EF4-FFF2-40B4-BE49-F238E27FC236}">
                <a16:creationId xmlns:a16="http://schemas.microsoft.com/office/drawing/2014/main" id="{80AECDDB-DEDF-42DB-8F56-5D2DD4DBADB3}"/>
              </a:ext>
            </a:extLst>
          </p:cNvPr>
          <p:cNvSpPr>
            <a:spLocks noGrp="1"/>
          </p:cNvSpPr>
          <p:nvPr>
            <p:ph idx="1"/>
          </p:nvPr>
        </p:nvSpPr>
        <p:spPr/>
        <p:txBody>
          <a:bodyPr/>
          <a:lstStyle/>
          <a:p>
            <a:pPr>
              <a:buFont typeface="Arial" panose="020B0604020202020204" pitchFamily="34" charset="0"/>
              <a:buChar char="•"/>
            </a:pPr>
            <a:r>
              <a:rPr lang="en-IN" dirty="0"/>
              <a:t>Organic matters, clay, shale, coal, iron pyrites, etc., may have harmful or chemical effects on the aggregates.</a:t>
            </a:r>
          </a:p>
          <a:p>
            <a:pPr>
              <a:buFont typeface="Arial" panose="020B0604020202020204" pitchFamily="34" charset="0"/>
              <a:buChar char="•"/>
            </a:pPr>
            <a:r>
              <a:rPr lang="en-IN" dirty="0"/>
              <a:t>Affects the properties oof concrete and are undesirable.</a:t>
            </a:r>
          </a:p>
          <a:p>
            <a:pPr>
              <a:buFont typeface="Arial" panose="020B0604020202020204" pitchFamily="34" charset="0"/>
              <a:buChar char="•"/>
            </a:pPr>
            <a:r>
              <a:rPr lang="en-IN" dirty="0"/>
              <a:t>Salts cause efflorescence.</a:t>
            </a:r>
          </a:p>
          <a:p>
            <a:pPr>
              <a:buFont typeface="Arial" panose="020B0604020202020204" pitchFamily="34" charset="0"/>
              <a:buChar char="•"/>
            </a:pPr>
            <a:r>
              <a:rPr lang="en-IN" dirty="0"/>
              <a:t>Sulphides cause surface staining.</a:t>
            </a:r>
          </a:p>
        </p:txBody>
      </p:sp>
    </p:spTree>
    <p:extLst>
      <p:ext uri="{BB962C8B-B14F-4D97-AF65-F5344CB8AC3E}">
        <p14:creationId xmlns:p14="http://schemas.microsoft.com/office/powerpoint/2010/main" val="30466250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27E0-18BE-45D2-9211-9D466EF8B9AB}"/>
              </a:ext>
            </a:extLst>
          </p:cNvPr>
          <p:cNvSpPr>
            <a:spLocks noGrp="1"/>
          </p:cNvSpPr>
          <p:nvPr>
            <p:ph type="title"/>
          </p:nvPr>
        </p:nvSpPr>
        <p:spPr/>
        <p:txBody>
          <a:bodyPr/>
          <a:lstStyle/>
          <a:p>
            <a:r>
              <a:rPr lang="en-IN" dirty="0"/>
              <a:t> 	  ALKALI AGGREGATE REACTION</a:t>
            </a:r>
          </a:p>
        </p:txBody>
      </p:sp>
      <p:sp>
        <p:nvSpPr>
          <p:cNvPr id="3" name="Content Placeholder 2">
            <a:extLst>
              <a:ext uri="{FF2B5EF4-FFF2-40B4-BE49-F238E27FC236}">
                <a16:creationId xmlns:a16="http://schemas.microsoft.com/office/drawing/2014/main" id="{136310CB-4CEB-43E6-838D-3A3B165D5693}"/>
              </a:ext>
            </a:extLst>
          </p:cNvPr>
          <p:cNvSpPr>
            <a:spLocks noGrp="1"/>
          </p:cNvSpPr>
          <p:nvPr>
            <p:ph idx="1"/>
          </p:nvPr>
        </p:nvSpPr>
        <p:spPr/>
        <p:txBody>
          <a:bodyPr/>
          <a:lstStyle/>
          <a:p>
            <a:pPr>
              <a:buFont typeface="Arial" panose="020B0604020202020204" pitchFamily="34" charset="0"/>
              <a:buChar char="•"/>
            </a:pPr>
            <a:r>
              <a:rPr lang="en-IN" dirty="0"/>
              <a:t>Inert material till 1940.</a:t>
            </a:r>
          </a:p>
          <a:p>
            <a:pPr>
              <a:buFont typeface="Arial" panose="020B0604020202020204" pitchFamily="34" charset="0"/>
              <a:buChar char="•"/>
            </a:pPr>
            <a:r>
              <a:rPr lang="en-IN" dirty="0"/>
              <a:t>Extensive expansion and complete disruption and disintegration of the concrete is known as alkali aggregate reaction or concrete cancer.</a:t>
            </a:r>
          </a:p>
          <a:p>
            <a:pPr>
              <a:buFont typeface="Arial" panose="020B0604020202020204" pitchFamily="34" charset="0"/>
              <a:buChar char="•"/>
            </a:pPr>
            <a:r>
              <a:rPr lang="en-IN" dirty="0"/>
              <a:t>The trouble is due to reaction between silica in aggregate and alkalis in cement.</a:t>
            </a:r>
          </a:p>
          <a:p>
            <a:pPr>
              <a:buFont typeface="Arial" panose="020B0604020202020204" pitchFamily="34" charset="0"/>
              <a:buChar char="•"/>
            </a:pPr>
            <a:r>
              <a:rPr lang="en-IN" dirty="0"/>
              <a:t>A reactive aggregate, if in finely ground state will inhibit the action.</a:t>
            </a:r>
          </a:p>
          <a:p>
            <a:pPr>
              <a:buFont typeface="Arial" panose="020B0604020202020204" pitchFamily="34" charset="0"/>
              <a:buChar char="•"/>
            </a:pPr>
            <a:r>
              <a:rPr lang="en-IN" dirty="0"/>
              <a:t>Reaction between cement and aggregate can be of two types:- alkalis with either silicas or carbonates in the aggregate.</a:t>
            </a:r>
          </a:p>
          <a:p>
            <a:pPr>
              <a:buFont typeface="Arial" panose="020B0604020202020204" pitchFamily="34" charset="0"/>
              <a:buChar char="•"/>
            </a:pPr>
            <a:r>
              <a:rPr lang="en-IN" dirty="0"/>
              <a:t>Reaction with silicas in common.</a:t>
            </a:r>
          </a:p>
        </p:txBody>
      </p:sp>
    </p:spTree>
    <p:extLst>
      <p:ext uri="{BB962C8B-B14F-4D97-AF65-F5344CB8AC3E}">
        <p14:creationId xmlns:p14="http://schemas.microsoft.com/office/powerpoint/2010/main" val="23332754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E7C-5397-47C0-9493-7A2A63299C5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532838C-141E-4A37-A11C-BEC000520971}"/>
              </a:ext>
            </a:extLst>
          </p:cNvPr>
          <p:cNvSpPr>
            <a:spLocks noGrp="1"/>
          </p:cNvSpPr>
          <p:nvPr>
            <p:ph idx="1"/>
          </p:nvPr>
        </p:nvSpPr>
        <p:spPr/>
        <p:txBody>
          <a:bodyPr/>
          <a:lstStyle/>
          <a:p>
            <a:pPr>
              <a:buFont typeface="Arial" panose="020B0604020202020204" pitchFamily="34" charset="0"/>
              <a:buChar char="•"/>
            </a:pPr>
            <a:r>
              <a:rPr lang="en-IN" dirty="0"/>
              <a:t>The AAR takes place only in presence of water or water vapour.</a:t>
            </a:r>
          </a:p>
          <a:p>
            <a:pPr>
              <a:buFont typeface="Arial" panose="020B0604020202020204" pitchFamily="34" charset="0"/>
              <a:buChar char="•"/>
            </a:pPr>
            <a:r>
              <a:rPr lang="en-IN" dirty="0"/>
              <a:t>The water forms strong caustic solute with alkalis of cement.</a:t>
            </a:r>
          </a:p>
          <a:p>
            <a:pPr>
              <a:buFont typeface="Arial" panose="020B0604020202020204" pitchFamily="34" charset="0"/>
              <a:buChar char="•"/>
            </a:pPr>
            <a:r>
              <a:rPr lang="en-IN" dirty="0"/>
              <a:t>This caustic liquid attacks reactive silica to form silica gel(AAR GEL) of unlimited swelling type.</a:t>
            </a:r>
          </a:p>
        </p:txBody>
      </p:sp>
    </p:spTree>
    <p:extLst>
      <p:ext uri="{BB962C8B-B14F-4D97-AF65-F5344CB8AC3E}">
        <p14:creationId xmlns:p14="http://schemas.microsoft.com/office/powerpoint/2010/main" val="147674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029E-ED5D-4B60-A8C0-0E51BFD2AD02}"/>
              </a:ext>
            </a:extLst>
          </p:cNvPr>
          <p:cNvSpPr>
            <a:spLocks noGrp="1"/>
          </p:cNvSpPr>
          <p:nvPr>
            <p:ph type="title"/>
          </p:nvPr>
        </p:nvSpPr>
        <p:spPr/>
        <p:txBody>
          <a:bodyPr/>
          <a:lstStyle/>
          <a:p>
            <a:r>
              <a:rPr lang="en-IN" dirty="0"/>
              <a:t>CHEMICAL COMPOSITION OF CEMENT</a:t>
            </a:r>
          </a:p>
        </p:txBody>
      </p:sp>
      <p:sp>
        <p:nvSpPr>
          <p:cNvPr id="3" name="Content Placeholder 2">
            <a:extLst>
              <a:ext uri="{FF2B5EF4-FFF2-40B4-BE49-F238E27FC236}">
                <a16:creationId xmlns:a16="http://schemas.microsoft.com/office/drawing/2014/main" id="{2B35BCE7-C182-45D1-95FB-D315E23DADD2}"/>
              </a:ext>
            </a:extLst>
          </p:cNvPr>
          <p:cNvSpPr>
            <a:spLocks noGrp="1"/>
          </p:cNvSpPr>
          <p:nvPr>
            <p:ph idx="1"/>
          </p:nvPr>
        </p:nvSpPr>
        <p:spPr/>
        <p:txBody>
          <a:bodyPr/>
          <a:lstStyle/>
          <a:p>
            <a:endParaRPr lang="en-IN" dirty="0"/>
          </a:p>
        </p:txBody>
      </p:sp>
      <p:pic>
        <p:nvPicPr>
          <p:cNvPr id="1026" name="Picture 2" descr="Chemical composition of Portland Cement | Download Table">
            <a:extLst>
              <a:ext uri="{FF2B5EF4-FFF2-40B4-BE49-F238E27FC236}">
                <a16:creationId xmlns:a16="http://schemas.microsoft.com/office/drawing/2014/main" id="{8BFB6ED9-D645-4208-B9F1-746D08652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868" y="2227898"/>
            <a:ext cx="6992058" cy="331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3015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E3E2-E46C-4E0B-95D0-A0F7CEA64B9C}"/>
              </a:ext>
            </a:extLst>
          </p:cNvPr>
          <p:cNvSpPr>
            <a:spLocks noGrp="1"/>
          </p:cNvSpPr>
          <p:nvPr>
            <p:ph type="title"/>
          </p:nvPr>
        </p:nvSpPr>
        <p:spPr/>
        <p:txBody>
          <a:bodyPr/>
          <a:lstStyle/>
          <a:p>
            <a:r>
              <a:rPr lang="en-IN" dirty="0"/>
              <a:t> </a:t>
            </a:r>
          </a:p>
        </p:txBody>
      </p:sp>
      <p:pic>
        <p:nvPicPr>
          <p:cNvPr id="3074" name="Picture 2" descr="Factors affecting Alkali Aggregate&#10;Reaction&#10;1) Reactive type of aggregates [REACTIVE SILICA], have been&#10;found to have seri...">
            <a:extLst>
              <a:ext uri="{FF2B5EF4-FFF2-40B4-BE49-F238E27FC236}">
                <a16:creationId xmlns:a16="http://schemas.microsoft.com/office/drawing/2014/main" id="{D2E0B106-48C5-464D-B543-CBCC48C833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0"/>
            <a:ext cx="10058400" cy="629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1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B9C4-FA53-4E48-98D6-65233C453CA7}"/>
              </a:ext>
            </a:extLst>
          </p:cNvPr>
          <p:cNvSpPr>
            <a:spLocks noGrp="1"/>
          </p:cNvSpPr>
          <p:nvPr>
            <p:ph type="title"/>
          </p:nvPr>
        </p:nvSpPr>
        <p:spPr/>
        <p:txBody>
          <a:bodyPr/>
          <a:lstStyle/>
          <a:p>
            <a:r>
              <a:rPr lang="en-IN" dirty="0"/>
              <a:t> </a:t>
            </a:r>
          </a:p>
        </p:txBody>
      </p:sp>
      <p:pic>
        <p:nvPicPr>
          <p:cNvPr id="2050" name="Picture 2" descr="Control of Alkali Aggregate reaction&#10;a) By selecting non – reactive aggregate.&#10;b) By using Low Alkali Cement.&#10;c) By contro...">
            <a:extLst>
              <a:ext uri="{FF2B5EF4-FFF2-40B4-BE49-F238E27FC236}">
                <a16:creationId xmlns:a16="http://schemas.microsoft.com/office/drawing/2014/main" id="{CBB20108-2B87-4938-8650-DEDB1C953F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6320" y="1"/>
            <a:ext cx="10370433" cy="635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4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5B1E-CC63-40B6-9188-1686D1B94CF6}"/>
              </a:ext>
            </a:extLst>
          </p:cNvPr>
          <p:cNvSpPr>
            <a:spLocks noGrp="1"/>
          </p:cNvSpPr>
          <p:nvPr>
            <p:ph type="title"/>
          </p:nvPr>
        </p:nvSpPr>
        <p:spPr/>
        <p:txBody>
          <a:bodyPr/>
          <a:lstStyle/>
          <a:p>
            <a:r>
              <a:rPr lang="en-IN" dirty="0"/>
              <a:t>FACTORS AFFECTING ALKALI AGGREGATE 				REACTION</a:t>
            </a:r>
          </a:p>
        </p:txBody>
      </p:sp>
      <p:sp>
        <p:nvSpPr>
          <p:cNvPr id="3" name="Content Placeholder 2">
            <a:extLst>
              <a:ext uri="{FF2B5EF4-FFF2-40B4-BE49-F238E27FC236}">
                <a16:creationId xmlns:a16="http://schemas.microsoft.com/office/drawing/2014/main" id="{58606446-3EC2-4F1C-9BE7-69A416BD0E8A}"/>
              </a:ext>
            </a:extLst>
          </p:cNvPr>
          <p:cNvSpPr>
            <a:spLocks noGrp="1"/>
          </p:cNvSpPr>
          <p:nvPr>
            <p:ph idx="1"/>
          </p:nvPr>
        </p:nvSpPr>
        <p:spPr/>
        <p:txBody>
          <a:bodyPr/>
          <a:lstStyle/>
          <a:p>
            <a:pPr marL="457200" indent="-457200">
              <a:buFont typeface="+mj-lt"/>
              <a:buAutoNum type="arabicParenR"/>
            </a:pPr>
            <a:r>
              <a:rPr lang="en-IN" dirty="0"/>
              <a:t>Reactive type of aggregate[REACTIVE SILICA], have been found to have serious effects IF PRESENT IN SMALL QUANTITIES BUT NOT if it constitutes the whole of aggregate.</a:t>
            </a:r>
          </a:p>
          <a:p>
            <a:pPr marL="457200" indent="-457200">
              <a:buFont typeface="+mj-lt"/>
              <a:buAutoNum type="arabicParenR"/>
            </a:pPr>
            <a:r>
              <a:rPr lang="en-IN" dirty="0"/>
              <a:t>High alkali content of cement. If there is very small amount of alkalis in cement and very reactive silica it is not a problem, however the increase in alkali content[&gt;0.6%] of cement posses issues of AAR.</a:t>
            </a:r>
          </a:p>
          <a:p>
            <a:pPr marL="457200" indent="-457200">
              <a:buFont typeface="+mj-lt"/>
              <a:buAutoNum type="arabicParenR"/>
            </a:pPr>
            <a:r>
              <a:rPr lang="en-IN" dirty="0"/>
              <a:t>Availability of Moisture Content. AAR occurs ONLY in the presence of moisture, which is the reason why AAR is NOT observed in the interion mass of concrete.</a:t>
            </a:r>
          </a:p>
          <a:p>
            <a:pPr marL="457200" indent="-457200">
              <a:buFont typeface="+mj-lt"/>
              <a:buAutoNum type="arabicParenR"/>
            </a:pPr>
            <a:r>
              <a:rPr lang="en-IN" dirty="0"/>
              <a:t>Temperature Conditions should be favourable, generally in the range of 10 to 38 degree C.</a:t>
            </a:r>
          </a:p>
        </p:txBody>
      </p:sp>
    </p:spTree>
    <p:extLst>
      <p:ext uri="{BB962C8B-B14F-4D97-AF65-F5344CB8AC3E}">
        <p14:creationId xmlns:p14="http://schemas.microsoft.com/office/powerpoint/2010/main" val="30081397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1D0-FBD1-4D1E-BEE1-A75399A18A7D}"/>
              </a:ext>
            </a:extLst>
          </p:cNvPr>
          <p:cNvSpPr>
            <a:spLocks noGrp="1"/>
          </p:cNvSpPr>
          <p:nvPr>
            <p:ph type="title"/>
          </p:nvPr>
        </p:nvSpPr>
        <p:spPr/>
        <p:txBody>
          <a:bodyPr/>
          <a:lstStyle/>
          <a:p>
            <a:r>
              <a:rPr lang="en-IN" dirty="0"/>
              <a:t>     Control of Alkali Aggregate Reaction</a:t>
            </a:r>
          </a:p>
        </p:txBody>
      </p:sp>
      <p:sp>
        <p:nvSpPr>
          <p:cNvPr id="3" name="Content Placeholder 2">
            <a:extLst>
              <a:ext uri="{FF2B5EF4-FFF2-40B4-BE49-F238E27FC236}">
                <a16:creationId xmlns:a16="http://schemas.microsoft.com/office/drawing/2014/main" id="{B30F8877-0E75-4129-B61F-420D9B20CAEC}"/>
              </a:ext>
            </a:extLst>
          </p:cNvPr>
          <p:cNvSpPr>
            <a:spLocks noGrp="1"/>
          </p:cNvSpPr>
          <p:nvPr>
            <p:ph idx="1"/>
          </p:nvPr>
        </p:nvSpPr>
        <p:spPr/>
        <p:txBody>
          <a:bodyPr>
            <a:normAutofit fontScale="92500" lnSpcReduction="10000"/>
          </a:bodyPr>
          <a:lstStyle/>
          <a:p>
            <a:pPr marL="457200" indent="-457200">
              <a:buFont typeface="+mj-lt"/>
              <a:buAutoNum type="alphaLcParenR"/>
            </a:pPr>
            <a:r>
              <a:rPr lang="en-IN" dirty="0"/>
              <a:t>By selection non-reactive aggregate.</a:t>
            </a:r>
          </a:p>
          <a:p>
            <a:pPr marL="457200" indent="-457200">
              <a:buFont typeface="+mj-lt"/>
              <a:buAutoNum type="alphaLcParenR"/>
            </a:pPr>
            <a:r>
              <a:rPr lang="en-IN" dirty="0"/>
              <a:t>By using Low Alkali Cement.</a:t>
            </a:r>
          </a:p>
          <a:p>
            <a:pPr marL="457200" indent="-457200">
              <a:buFont typeface="+mj-lt"/>
              <a:buAutoNum type="alphaLcParenR"/>
            </a:pPr>
            <a:r>
              <a:rPr lang="en-IN" dirty="0"/>
              <a:t>By controlling Moisture Content.</a:t>
            </a:r>
          </a:p>
          <a:p>
            <a:pPr marL="457200" indent="-457200">
              <a:buFont typeface="+mj-lt"/>
              <a:buAutoNum type="alphaLcParenR"/>
            </a:pPr>
            <a:r>
              <a:rPr lang="en-IN" dirty="0"/>
              <a:t>By using Pozzolana's [REACTIVE SILICA]                                                                                                                                                         											- The aggregates are found to be reactive when they contain silica in a particular proportion and fineness. When fly-ash or surkhi or dust is added this optimum condition of silica being in particular proportion and fineness is distributed and the aggregates become positive.</a:t>
            </a:r>
          </a:p>
          <a:p>
            <a:pPr marL="457200" indent="-457200">
              <a:buFont typeface="+mj-lt"/>
              <a:buAutoNum type="alphaLcParenR"/>
            </a:pPr>
            <a:r>
              <a:rPr lang="en-IN" dirty="0"/>
              <a:t>By adding air-entraining agents.</a:t>
            </a:r>
          </a:p>
          <a:p>
            <a:pPr marL="0" indent="0">
              <a:buNone/>
            </a:pPr>
            <a:r>
              <a:rPr lang="en-IN" dirty="0"/>
              <a:t>	- Alkali silica gel which imparts pressure over the set cement gel, can be negated with the addition of air entraining agents which absorb the osmotic pressure.</a:t>
            </a:r>
          </a:p>
          <a:p>
            <a:pPr marL="0" indent="0">
              <a:buNone/>
            </a:pPr>
            <a:r>
              <a:rPr lang="en-IN" dirty="0"/>
              <a:t>        </a:t>
            </a:r>
          </a:p>
        </p:txBody>
      </p:sp>
    </p:spTree>
    <p:extLst>
      <p:ext uri="{BB962C8B-B14F-4D97-AF65-F5344CB8AC3E}">
        <p14:creationId xmlns:p14="http://schemas.microsoft.com/office/powerpoint/2010/main" val="18492396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A3EE-E1B4-49F8-84B3-09DB1C8A43DC}"/>
              </a:ext>
            </a:extLst>
          </p:cNvPr>
          <p:cNvSpPr>
            <a:spLocks noGrp="1"/>
          </p:cNvSpPr>
          <p:nvPr>
            <p:ph type="title"/>
          </p:nvPr>
        </p:nvSpPr>
        <p:spPr/>
        <p:txBody>
          <a:bodyPr/>
          <a:lstStyle/>
          <a:p>
            <a:r>
              <a:rPr lang="en-IN" dirty="0"/>
              <a:t>   			  SOUNDNESS</a:t>
            </a:r>
          </a:p>
        </p:txBody>
      </p:sp>
      <p:sp>
        <p:nvSpPr>
          <p:cNvPr id="3" name="Content Placeholder 2">
            <a:extLst>
              <a:ext uri="{FF2B5EF4-FFF2-40B4-BE49-F238E27FC236}">
                <a16:creationId xmlns:a16="http://schemas.microsoft.com/office/drawing/2014/main" id="{5BE72805-3F49-4861-B582-53D5DF8F44C2}"/>
              </a:ext>
            </a:extLst>
          </p:cNvPr>
          <p:cNvSpPr>
            <a:spLocks noGrp="1"/>
          </p:cNvSpPr>
          <p:nvPr>
            <p:ph idx="1"/>
          </p:nvPr>
        </p:nvSpPr>
        <p:spPr/>
        <p:txBody>
          <a:bodyPr/>
          <a:lstStyle/>
          <a:p>
            <a:pPr>
              <a:buFont typeface="Arial" panose="020B0604020202020204" pitchFamily="34" charset="0"/>
              <a:buChar char="•"/>
            </a:pPr>
            <a:r>
              <a:rPr lang="en-IN" dirty="0"/>
              <a:t>Soundness is defined as the ability of aggregate to resist changes in volume as a result of changes in physical conditions.</a:t>
            </a:r>
          </a:p>
          <a:p>
            <a:pPr>
              <a:buFont typeface="Arial" panose="020B0604020202020204" pitchFamily="34" charset="0"/>
              <a:buChar char="•"/>
            </a:pPr>
            <a:r>
              <a:rPr lang="en-IN" dirty="0"/>
              <a:t>The conditions like freezing changes, alternate wetting and drying.</a:t>
            </a:r>
          </a:p>
          <a:p>
            <a:pPr>
              <a:buFont typeface="Arial" panose="020B0604020202020204" pitchFamily="34" charset="0"/>
              <a:buChar char="•"/>
            </a:pPr>
            <a:r>
              <a:rPr lang="en-IN" dirty="0"/>
              <a:t>Porous and weak aggregates undergo excessive volume changes under these conditions.</a:t>
            </a:r>
          </a:p>
        </p:txBody>
      </p:sp>
    </p:spTree>
    <p:extLst>
      <p:ext uri="{BB962C8B-B14F-4D97-AF65-F5344CB8AC3E}">
        <p14:creationId xmlns:p14="http://schemas.microsoft.com/office/powerpoint/2010/main" val="9871410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14FA-7CAE-4BCA-9C56-BB2CD2728CCF}"/>
              </a:ext>
            </a:extLst>
          </p:cNvPr>
          <p:cNvSpPr>
            <a:spLocks noGrp="1"/>
          </p:cNvSpPr>
          <p:nvPr>
            <p:ph type="title"/>
          </p:nvPr>
        </p:nvSpPr>
        <p:spPr/>
        <p:txBody>
          <a:bodyPr/>
          <a:lstStyle/>
          <a:p>
            <a:r>
              <a:rPr lang="en-IN" dirty="0"/>
              <a:t>		THERMAL PROPERTIES</a:t>
            </a:r>
          </a:p>
        </p:txBody>
      </p:sp>
      <p:sp>
        <p:nvSpPr>
          <p:cNvPr id="3" name="Content Placeholder 2">
            <a:extLst>
              <a:ext uri="{FF2B5EF4-FFF2-40B4-BE49-F238E27FC236}">
                <a16:creationId xmlns:a16="http://schemas.microsoft.com/office/drawing/2014/main" id="{D885687B-0E07-4603-86FE-BC7ADC395F90}"/>
              </a:ext>
            </a:extLst>
          </p:cNvPr>
          <p:cNvSpPr>
            <a:spLocks noGrp="1"/>
          </p:cNvSpPr>
          <p:nvPr>
            <p:ph idx="1"/>
          </p:nvPr>
        </p:nvSpPr>
        <p:spPr/>
        <p:txBody>
          <a:bodyPr/>
          <a:lstStyle/>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a:t>The coefficient of thermal expansion of concrete increase with that of coarse aggregate.</a:t>
            </a:r>
          </a:p>
          <a:p>
            <a:pPr>
              <a:buFont typeface="Arial" panose="020B0604020202020204" pitchFamily="34" charset="0"/>
              <a:buChar char="•"/>
            </a:pPr>
            <a:endParaRPr lang="en-IN" dirty="0"/>
          </a:p>
          <a:p>
            <a:pPr>
              <a:buFont typeface="Arial" panose="020B0604020202020204" pitchFamily="34" charset="0"/>
              <a:buChar char="•"/>
            </a:pPr>
            <a:r>
              <a:rPr lang="en-IN" dirty="0"/>
              <a:t>Any difference in the coefficients of coarse aggregate and cement paste may break the bond between the two.</a:t>
            </a:r>
          </a:p>
        </p:txBody>
      </p:sp>
    </p:spTree>
    <p:extLst>
      <p:ext uri="{BB962C8B-B14F-4D97-AF65-F5344CB8AC3E}">
        <p14:creationId xmlns:p14="http://schemas.microsoft.com/office/powerpoint/2010/main" val="11073870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2923-AA2A-4BE4-B1E8-E8EE76367A66}"/>
              </a:ext>
            </a:extLst>
          </p:cNvPr>
          <p:cNvSpPr>
            <a:spLocks noGrp="1"/>
          </p:cNvSpPr>
          <p:nvPr>
            <p:ph type="title"/>
          </p:nvPr>
        </p:nvSpPr>
        <p:spPr/>
        <p:txBody>
          <a:bodyPr/>
          <a:lstStyle/>
          <a:p>
            <a:r>
              <a:rPr lang="en-IN" dirty="0"/>
              <a:t>	     FINENESS MODULUS (F.M)</a:t>
            </a:r>
          </a:p>
        </p:txBody>
      </p:sp>
      <p:sp>
        <p:nvSpPr>
          <p:cNvPr id="3" name="Content Placeholder 2">
            <a:extLst>
              <a:ext uri="{FF2B5EF4-FFF2-40B4-BE49-F238E27FC236}">
                <a16:creationId xmlns:a16="http://schemas.microsoft.com/office/drawing/2014/main" id="{489102C4-BE6A-4C95-ACC7-F62A2300EA62}"/>
              </a:ext>
            </a:extLst>
          </p:cNvPr>
          <p:cNvSpPr>
            <a:spLocks noGrp="1"/>
          </p:cNvSpPr>
          <p:nvPr>
            <p:ph idx="1"/>
          </p:nvPr>
        </p:nvSpPr>
        <p:spPr/>
        <p:txBody>
          <a:bodyPr/>
          <a:lstStyle/>
          <a:p>
            <a:pPr>
              <a:buFont typeface="Arial" panose="020B0604020202020204" pitchFamily="34" charset="0"/>
              <a:buChar char="•"/>
            </a:pPr>
            <a:r>
              <a:rPr lang="en-IN" dirty="0"/>
              <a:t>It is numerical index of fineness, giving some idea about the mean size of the particles in aggregates.</a:t>
            </a:r>
          </a:p>
          <a:p>
            <a:pPr>
              <a:buFont typeface="Arial" panose="020B0604020202020204" pitchFamily="34" charset="0"/>
              <a:buChar char="•"/>
            </a:pPr>
            <a:r>
              <a:rPr lang="en-IN" dirty="0"/>
              <a:t>The sum of cumulative percentage of residues retained on each of the Indian Standard Sieves(80m, 40mm, 20mm, 10,, 2.36mm, 1.18mm, 600microns, 300 microns and 150 microns each succeeding sieve has half the aperture of the previous one), divided by the 100, is known as “FINENESS MODULUS” of the aggregates.</a:t>
            </a:r>
          </a:p>
        </p:txBody>
      </p:sp>
    </p:spTree>
    <p:extLst>
      <p:ext uri="{BB962C8B-B14F-4D97-AF65-F5344CB8AC3E}">
        <p14:creationId xmlns:p14="http://schemas.microsoft.com/office/powerpoint/2010/main" val="7453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0C1-7994-4666-9A2C-97890414D59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2DC2766-E9E2-4C3B-AD24-719AF2DB456F}"/>
              </a:ext>
            </a:extLst>
          </p:cNvPr>
          <p:cNvSpPr>
            <a:spLocks noGrp="1"/>
          </p:cNvSpPr>
          <p:nvPr>
            <p:ph idx="1"/>
          </p:nvPr>
        </p:nvSpPr>
        <p:spPr/>
        <p:txBody>
          <a:bodyPr/>
          <a:lstStyle/>
          <a:p>
            <a:pPr>
              <a:buFont typeface="Arial" panose="020B0604020202020204" pitchFamily="34" charset="0"/>
              <a:buChar char="•"/>
            </a:pPr>
            <a:r>
              <a:rPr lang="en-IN" dirty="0"/>
              <a:t>The fineness modulus of an aggregate is roughly proportional to the average size of particles of the aggregates.</a:t>
            </a:r>
          </a:p>
          <a:p>
            <a:pPr>
              <a:buFont typeface="Arial" panose="020B0604020202020204" pitchFamily="34" charset="0"/>
              <a:buChar char="•"/>
            </a:pPr>
            <a:r>
              <a:rPr lang="en-IN" dirty="0"/>
              <a:t>The F.M. varies between 2 to 3.2 for fine aggregate, between 5.5 to 8 for coarse aggregate and between 3.5 to 6.5 for all in aggregate.</a:t>
            </a:r>
          </a:p>
          <a:p>
            <a:pPr>
              <a:buFont typeface="Arial" panose="020B0604020202020204" pitchFamily="34" charset="0"/>
              <a:buChar char="•"/>
            </a:pPr>
            <a:r>
              <a:rPr lang="en-IN" dirty="0"/>
              <a:t>The objective of finding F.M. is to grade the given aggregate for the required strength and workability of concrete mix with minimum cement.</a:t>
            </a:r>
          </a:p>
          <a:p>
            <a:pPr>
              <a:buFont typeface="Arial" panose="020B0604020202020204" pitchFamily="34" charset="0"/>
              <a:buChar char="•"/>
            </a:pPr>
            <a:r>
              <a:rPr lang="en-IN" dirty="0"/>
              <a:t>Higher the F.M. aggregate result in harsh concrete mixes and lower F.M. results in uneconomical concrete mixes.</a:t>
            </a:r>
          </a:p>
        </p:txBody>
      </p:sp>
    </p:spTree>
    <p:extLst>
      <p:ext uri="{BB962C8B-B14F-4D97-AF65-F5344CB8AC3E}">
        <p14:creationId xmlns:p14="http://schemas.microsoft.com/office/powerpoint/2010/main" val="41569754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2C32-1F1C-460B-8CFC-7034196A88E0}"/>
              </a:ext>
            </a:extLst>
          </p:cNvPr>
          <p:cNvSpPr>
            <a:spLocks noGrp="1"/>
          </p:cNvSpPr>
          <p:nvPr>
            <p:ph type="title"/>
          </p:nvPr>
        </p:nvSpPr>
        <p:spPr/>
        <p:txBody>
          <a:bodyPr/>
          <a:lstStyle/>
          <a:p>
            <a:r>
              <a:rPr lang="en-IN" dirty="0"/>
              <a:t>		  TESTS ON AGGREGATE</a:t>
            </a:r>
          </a:p>
        </p:txBody>
      </p:sp>
      <p:sp>
        <p:nvSpPr>
          <p:cNvPr id="3" name="Content Placeholder 2">
            <a:extLst>
              <a:ext uri="{FF2B5EF4-FFF2-40B4-BE49-F238E27FC236}">
                <a16:creationId xmlns:a16="http://schemas.microsoft.com/office/drawing/2014/main" id="{EEB109C9-35F4-4088-9871-F14FCDFC6196}"/>
              </a:ext>
            </a:extLst>
          </p:cNvPr>
          <p:cNvSpPr>
            <a:spLocks noGrp="1"/>
          </p:cNvSpPr>
          <p:nvPr>
            <p:ph idx="1"/>
          </p:nvPr>
        </p:nvSpPr>
        <p:spPr/>
        <p:txBody>
          <a:bodyPr/>
          <a:lstStyle/>
          <a:p>
            <a:pPr>
              <a:buFont typeface="Arial" panose="020B0604020202020204" pitchFamily="34" charset="0"/>
              <a:buChar char="•"/>
            </a:pPr>
            <a:r>
              <a:rPr lang="en-IN" dirty="0"/>
              <a:t>PARTICLE SIZE</a:t>
            </a:r>
          </a:p>
          <a:p>
            <a:pPr>
              <a:buFont typeface="Arial" panose="020B0604020202020204" pitchFamily="34" charset="0"/>
              <a:buChar char="•"/>
            </a:pPr>
            <a:r>
              <a:rPr lang="en-IN" dirty="0"/>
              <a:t>FLAKNESS &amp; ELONGATION INDEX</a:t>
            </a:r>
          </a:p>
          <a:p>
            <a:pPr>
              <a:buFont typeface="Arial" panose="020B0604020202020204" pitchFamily="34" charset="0"/>
              <a:buChar char="•"/>
            </a:pPr>
            <a:r>
              <a:rPr lang="en-IN" dirty="0"/>
              <a:t>MOISTURE CONTENT</a:t>
            </a:r>
          </a:p>
          <a:p>
            <a:pPr>
              <a:buFont typeface="Arial" panose="020B0604020202020204" pitchFamily="34" charset="0"/>
              <a:buChar char="•"/>
            </a:pPr>
            <a:r>
              <a:rPr lang="en-IN" dirty="0"/>
              <a:t>SPECIFIC GRAVITY AND WATER ABSORPTION</a:t>
            </a:r>
          </a:p>
          <a:p>
            <a:pPr>
              <a:buFont typeface="Arial" panose="020B0604020202020204" pitchFamily="34" charset="0"/>
              <a:buChar char="•"/>
            </a:pPr>
            <a:r>
              <a:rPr lang="en-IN" dirty="0"/>
              <a:t>AGGREGATE CRUSHING VALUE</a:t>
            </a:r>
          </a:p>
          <a:p>
            <a:pPr>
              <a:buFont typeface="Arial" panose="020B0604020202020204" pitchFamily="34" charset="0"/>
              <a:buChar char="•"/>
            </a:pPr>
            <a:r>
              <a:rPr lang="en-IN" dirty="0"/>
              <a:t>AGGREGATE IMPACT VALUE</a:t>
            </a:r>
          </a:p>
          <a:p>
            <a:pPr>
              <a:buFont typeface="Arial" panose="020B0604020202020204" pitchFamily="34" charset="0"/>
              <a:buChar char="•"/>
            </a:pPr>
            <a:r>
              <a:rPr lang="en-IN" dirty="0"/>
              <a:t>AGGREGATE ABRASION VALUE</a:t>
            </a:r>
          </a:p>
        </p:txBody>
      </p:sp>
    </p:spTree>
    <p:extLst>
      <p:ext uri="{BB962C8B-B14F-4D97-AF65-F5344CB8AC3E}">
        <p14:creationId xmlns:p14="http://schemas.microsoft.com/office/powerpoint/2010/main" val="1925995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500E-96AD-4C68-A17A-4F9C71C49843}"/>
              </a:ext>
            </a:extLst>
          </p:cNvPr>
          <p:cNvSpPr>
            <a:spLocks noGrp="1"/>
          </p:cNvSpPr>
          <p:nvPr>
            <p:ph type="title"/>
          </p:nvPr>
        </p:nvSpPr>
        <p:spPr/>
        <p:txBody>
          <a:bodyPr/>
          <a:lstStyle/>
          <a:p>
            <a:r>
              <a:rPr lang="en-IN" dirty="0"/>
              <a:t>			PARTICLE SIZE</a:t>
            </a:r>
          </a:p>
        </p:txBody>
      </p:sp>
      <p:sp>
        <p:nvSpPr>
          <p:cNvPr id="3" name="Content Placeholder 2">
            <a:extLst>
              <a:ext uri="{FF2B5EF4-FFF2-40B4-BE49-F238E27FC236}">
                <a16:creationId xmlns:a16="http://schemas.microsoft.com/office/drawing/2014/main" id="{5547E84C-C962-41CD-9869-ABF47C7853F9}"/>
              </a:ext>
            </a:extLst>
          </p:cNvPr>
          <p:cNvSpPr>
            <a:spLocks noGrp="1"/>
          </p:cNvSpPr>
          <p:nvPr>
            <p:ph idx="1"/>
          </p:nvPr>
        </p:nvSpPr>
        <p:spPr/>
        <p:txBody>
          <a:bodyPr/>
          <a:lstStyle/>
          <a:p>
            <a:pPr marL="0" indent="0">
              <a:buNone/>
            </a:pPr>
            <a:r>
              <a:rPr lang="en-IN" dirty="0"/>
              <a:t>Sieve analysis is also called as Particle size value. In determination of the proportions of the particles with in certain ranges in an aggregate by separation on various sieves of different size opening, may be defines as sieve analysis.</a:t>
            </a:r>
          </a:p>
          <a:p>
            <a:pPr marL="0" indent="0">
              <a:buNone/>
            </a:pPr>
            <a:r>
              <a:rPr lang="en-IN" dirty="0"/>
              <a:t>FINENESS MODULUD = cumulative% of </a:t>
            </a:r>
            <a:r>
              <a:rPr lang="en-IN" dirty="0" err="1"/>
              <a:t>agg</a:t>
            </a:r>
            <a:r>
              <a:rPr lang="en-IN" dirty="0"/>
              <a:t> retained on each sieve/100</a:t>
            </a:r>
          </a:p>
        </p:txBody>
      </p:sp>
    </p:spTree>
    <p:extLst>
      <p:ext uri="{BB962C8B-B14F-4D97-AF65-F5344CB8AC3E}">
        <p14:creationId xmlns:p14="http://schemas.microsoft.com/office/powerpoint/2010/main" val="221100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F9A0-77F7-4A3D-B76A-0B503E813AFA}"/>
              </a:ext>
            </a:extLst>
          </p:cNvPr>
          <p:cNvSpPr>
            <a:spLocks noGrp="1"/>
          </p:cNvSpPr>
          <p:nvPr>
            <p:ph type="title"/>
          </p:nvPr>
        </p:nvSpPr>
        <p:spPr/>
        <p:txBody>
          <a:bodyPr/>
          <a:lstStyle/>
          <a:p>
            <a:r>
              <a:rPr lang="en-IN" dirty="0"/>
              <a:t>LIME (</a:t>
            </a:r>
            <a:r>
              <a:rPr lang="en-IN" dirty="0" err="1"/>
              <a:t>CaO</a:t>
            </a:r>
            <a:r>
              <a:rPr lang="en-IN" dirty="0"/>
              <a:t>)</a:t>
            </a:r>
          </a:p>
        </p:txBody>
      </p:sp>
      <p:sp>
        <p:nvSpPr>
          <p:cNvPr id="3" name="Content Placeholder 2">
            <a:extLst>
              <a:ext uri="{FF2B5EF4-FFF2-40B4-BE49-F238E27FC236}">
                <a16:creationId xmlns:a16="http://schemas.microsoft.com/office/drawing/2014/main" id="{5C4DB4FB-3717-4999-85ED-113792046350}"/>
              </a:ext>
            </a:extLst>
          </p:cNvPr>
          <p:cNvSpPr>
            <a:spLocks noGrp="1"/>
          </p:cNvSpPr>
          <p:nvPr>
            <p:ph idx="1"/>
          </p:nvPr>
        </p:nvSpPr>
        <p:spPr/>
        <p:txBody>
          <a:bodyPr/>
          <a:lstStyle/>
          <a:p>
            <a:pPr algn="just"/>
            <a:r>
              <a:rPr lang="en-IN" sz="2800" dirty="0"/>
              <a:t>1. It is the major constituent of cement and its proportion needs to be maintained carefully. </a:t>
            </a:r>
          </a:p>
          <a:p>
            <a:pPr algn="just"/>
            <a:r>
              <a:rPr lang="en-IN" sz="2800" dirty="0"/>
              <a:t>2. the lime in excess makes the cement unsound and causes the cement to expand and disintegrate.</a:t>
            </a:r>
          </a:p>
          <a:p>
            <a:pPr algn="just"/>
            <a:r>
              <a:rPr lang="en-IN" sz="2800" dirty="0"/>
              <a:t>3. If lime is in deficiency, the strength of cement is decreased and cement sets quickly. </a:t>
            </a:r>
          </a:p>
          <a:p>
            <a:pPr algn="just"/>
            <a:r>
              <a:rPr lang="en-IN" sz="2800" dirty="0"/>
              <a:t>4. If lime is in right proportion, it makes the cement sound and strong.</a:t>
            </a:r>
          </a:p>
          <a:p>
            <a:endParaRPr lang="en-IN" dirty="0"/>
          </a:p>
        </p:txBody>
      </p:sp>
    </p:spTree>
    <p:extLst>
      <p:ext uri="{BB962C8B-B14F-4D97-AF65-F5344CB8AC3E}">
        <p14:creationId xmlns:p14="http://schemas.microsoft.com/office/powerpoint/2010/main" val="18375109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E536-A30E-4379-9E77-E007F565E56F}"/>
              </a:ext>
            </a:extLst>
          </p:cNvPr>
          <p:cNvSpPr>
            <a:spLocks noGrp="1"/>
          </p:cNvSpPr>
          <p:nvPr>
            <p:ph type="title"/>
          </p:nvPr>
        </p:nvSpPr>
        <p:spPr/>
        <p:txBody>
          <a:bodyPr/>
          <a:lstStyle/>
          <a:p>
            <a:r>
              <a:rPr lang="en-IN" dirty="0"/>
              <a:t> </a:t>
            </a:r>
          </a:p>
        </p:txBody>
      </p:sp>
      <p:pic>
        <p:nvPicPr>
          <p:cNvPr id="1026" name="Picture 2" descr="TEST&#10;Apparatus required:-&#10;• Aggregate sample&#10;• Digital balance&#10;• Elongation gauge &amp; Thickness gauge&#10;• Test sieves of sizes...">
            <a:extLst>
              <a:ext uri="{FF2B5EF4-FFF2-40B4-BE49-F238E27FC236}">
                <a16:creationId xmlns:a16="http://schemas.microsoft.com/office/drawing/2014/main" id="{0F27B5F6-EF30-432E-8896-9E51FF4BCD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6320" y="1"/>
            <a:ext cx="10261944" cy="633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9409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F219-3692-4049-B09A-97B7009843B7}"/>
              </a:ext>
            </a:extLst>
          </p:cNvPr>
          <p:cNvSpPr>
            <a:spLocks noGrp="1"/>
          </p:cNvSpPr>
          <p:nvPr>
            <p:ph type="title"/>
          </p:nvPr>
        </p:nvSpPr>
        <p:spPr/>
        <p:txBody>
          <a:bodyPr/>
          <a:lstStyle/>
          <a:p>
            <a:r>
              <a:rPr lang="en-IN" dirty="0"/>
              <a:t>	FLAKINESS &amp; ELONGATION INDEX</a:t>
            </a:r>
          </a:p>
        </p:txBody>
      </p:sp>
      <p:sp>
        <p:nvSpPr>
          <p:cNvPr id="3" name="Content Placeholder 2">
            <a:extLst>
              <a:ext uri="{FF2B5EF4-FFF2-40B4-BE49-F238E27FC236}">
                <a16:creationId xmlns:a16="http://schemas.microsoft.com/office/drawing/2014/main" id="{258319D4-1678-40DE-AC19-48951D5CBD0B}"/>
              </a:ext>
            </a:extLst>
          </p:cNvPr>
          <p:cNvSpPr>
            <a:spLocks noGrp="1"/>
          </p:cNvSpPr>
          <p:nvPr>
            <p:ph idx="1"/>
          </p:nvPr>
        </p:nvSpPr>
        <p:spPr/>
        <p:txBody>
          <a:bodyPr/>
          <a:lstStyle/>
          <a:p>
            <a:r>
              <a:rPr lang="en-IN" dirty="0"/>
              <a:t>Large number of flaky particles -&gt; more voids -&gt; more mortar to fill voids -&gt; un economy -&gt; effects durability.</a:t>
            </a:r>
          </a:p>
          <a:p>
            <a:r>
              <a:rPr lang="en-IN" dirty="0"/>
              <a:t>Aggregates may break down easily under heavy loads.</a:t>
            </a:r>
          </a:p>
          <a:p>
            <a:r>
              <a:rPr lang="en-IN" dirty="0"/>
              <a:t>Also called shape test.</a:t>
            </a:r>
          </a:p>
          <a:p>
            <a:r>
              <a:rPr lang="en-IN" dirty="0"/>
              <a:t>I.S. 2836 part-1.</a:t>
            </a:r>
          </a:p>
        </p:txBody>
      </p:sp>
    </p:spTree>
    <p:extLst>
      <p:ext uri="{BB962C8B-B14F-4D97-AF65-F5344CB8AC3E}">
        <p14:creationId xmlns:p14="http://schemas.microsoft.com/office/powerpoint/2010/main" val="17148519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DC2F-33E6-4CF9-BFA9-272B19429C25}"/>
              </a:ext>
            </a:extLst>
          </p:cNvPr>
          <p:cNvSpPr>
            <a:spLocks noGrp="1"/>
          </p:cNvSpPr>
          <p:nvPr>
            <p:ph type="title"/>
          </p:nvPr>
        </p:nvSpPr>
        <p:spPr/>
        <p:txBody>
          <a:bodyPr/>
          <a:lstStyle/>
          <a:p>
            <a:r>
              <a:rPr lang="en-IN" dirty="0"/>
              <a:t>				  TEST</a:t>
            </a:r>
          </a:p>
        </p:txBody>
      </p:sp>
      <p:sp>
        <p:nvSpPr>
          <p:cNvPr id="3" name="Content Placeholder 2">
            <a:extLst>
              <a:ext uri="{FF2B5EF4-FFF2-40B4-BE49-F238E27FC236}">
                <a16:creationId xmlns:a16="http://schemas.microsoft.com/office/drawing/2014/main" id="{4C0F10BF-4604-4968-96AB-EBEFEE95D987}"/>
              </a:ext>
            </a:extLst>
          </p:cNvPr>
          <p:cNvSpPr>
            <a:spLocks noGrp="1"/>
          </p:cNvSpPr>
          <p:nvPr>
            <p:ph idx="1"/>
          </p:nvPr>
        </p:nvSpPr>
        <p:spPr/>
        <p:txBody>
          <a:bodyPr/>
          <a:lstStyle/>
          <a:p>
            <a:r>
              <a:rPr lang="en-IN" dirty="0"/>
              <a:t>Apparatus required:-</a:t>
            </a:r>
          </a:p>
          <a:p>
            <a:pPr lvl="1">
              <a:buFont typeface="Arial" panose="020B0604020202020204" pitchFamily="34" charset="0"/>
              <a:buChar char="•"/>
            </a:pPr>
            <a:r>
              <a:rPr lang="en-IN" dirty="0"/>
              <a:t>Aggregate sample</a:t>
            </a:r>
          </a:p>
          <a:p>
            <a:pPr lvl="1">
              <a:buFont typeface="Arial" panose="020B0604020202020204" pitchFamily="34" charset="0"/>
              <a:buChar char="•"/>
            </a:pPr>
            <a:r>
              <a:rPr lang="en-IN" dirty="0"/>
              <a:t>Digital balance</a:t>
            </a:r>
          </a:p>
          <a:p>
            <a:pPr lvl="1">
              <a:buFont typeface="Arial" panose="020B0604020202020204" pitchFamily="34" charset="0"/>
              <a:buChar char="•"/>
            </a:pPr>
            <a:r>
              <a:rPr lang="en-IN" dirty="0"/>
              <a:t>Elongation gauge &amp; Thickness gauge</a:t>
            </a:r>
          </a:p>
          <a:p>
            <a:pPr lvl="1">
              <a:buFont typeface="Arial" panose="020B0604020202020204" pitchFamily="34" charset="0"/>
              <a:buChar char="•"/>
            </a:pPr>
            <a:r>
              <a:rPr lang="en-IN" dirty="0"/>
              <a:t>Test sieves of sizes -  63mm, 50mm, 40mm, 31.5mm, 25mm, 20mm, 16mm, 12.5mm an 10mm &amp; 6.3mm.</a:t>
            </a:r>
          </a:p>
        </p:txBody>
      </p:sp>
    </p:spTree>
    <p:extLst>
      <p:ext uri="{BB962C8B-B14F-4D97-AF65-F5344CB8AC3E}">
        <p14:creationId xmlns:p14="http://schemas.microsoft.com/office/powerpoint/2010/main" val="17248426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D7D1-4462-4D71-A041-0ABAF780C48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E2C1B30-1136-4FBB-A900-C319673232E0}"/>
              </a:ext>
            </a:extLst>
          </p:cNvPr>
          <p:cNvSpPr>
            <a:spLocks noGrp="1"/>
          </p:cNvSpPr>
          <p:nvPr>
            <p:ph idx="1"/>
          </p:nvPr>
        </p:nvSpPr>
        <p:spPr/>
        <p:txBody>
          <a:bodyPr/>
          <a:lstStyle/>
          <a:p>
            <a:pPr algn="l"/>
            <a:br>
              <a:rPr lang="en-IN" b="0" i="0" u="none" strike="noStrike" dirty="0">
                <a:solidFill>
                  <a:srgbClr val="008ED2"/>
                </a:solidFill>
                <a:effectLst/>
                <a:latin typeface="Helvetica Neue"/>
                <a:hlinkClick r:id="rId2"/>
              </a:rPr>
            </a:br>
            <a:endParaRPr lang="en-IN" b="0" i="0" u="none" strike="noStrike" dirty="0">
              <a:solidFill>
                <a:srgbClr val="008ED2"/>
              </a:solidFill>
              <a:effectLst/>
              <a:latin typeface="Helvetica Neue"/>
              <a:hlinkClick r:id="rId2"/>
            </a:endParaRPr>
          </a:p>
          <a:p>
            <a:br>
              <a:rPr lang="en-IN" dirty="0"/>
            </a:br>
            <a:endParaRPr lang="en-IN" dirty="0"/>
          </a:p>
        </p:txBody>
      </p:sp>
      <p:pic>
        <p:nvPicPr>
          <p:cNvPr id="1026" name="Picture 2" descr="PROCEDURE&#10;• Take the aggregate sample which contains minimum&#10;200 pieces of any fraction.&#10;• Sieve the sample through mentio...">
            <a:extLst>
              <a:ext uri="{FF2B5EF4-FFF2-40B4-BE49-F238E27FC236}">
                <a16:creationId xmlns:a16="http://schemas.microsoft.com/office/drawing/2014/main" id="{98B0C556-3B6B-4458-A0C1-17DE26E9D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338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1657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40BC-DF91-4BD1-9CF3-F8DB1A83F695}"/>
              </a:ext>
            </a:extLst>
          </p:cNvPr>
          <p:cNvSpPr>
            <a:spLocks noGrp="1"/>
          </p:cNvSpPr>
          <p:nvPr>
            <p:ph type="title"/>
          </p:nvPr>
        </p:nvSpPr>
        <p:spPr/>
        <p:txBody>
          <a:bodyPr/>
          <a:lstStyle/>
          <a:p>
            <a:r>
              <a:rPr lang="en-IN" dirty="0"/>
              <a:t>			   PROCEDURE</a:t>
            </a:r>
          </a:p>
        </p:txBody>
      </p:sp>
      <p:sp>
        <p:nvSpPr>
          <p:cNvPr id="3" name="Content Placeholder 2">
            <a:extLst>
              <a:ext uri="{FF2B5EF4-FFF2-40B4-BE49-F238E27FC236}">
                <a16:creationId xmlns:a16="http://schemas.microsoft.com/office/drawing/2014/main" id="{F1B58CD8-3514-4FB2-9603-F4E3C1112D89}"/>
              </a:ext>
            </a:extLst>
          </p:cNvPr>
          <p:cNvSpPr>
            <a:spLocks noGrp="1"/>
          </p:cNvSpPr>
          <p:nvPr>
            <p:ph idx="1"/>
          </p:nvPr>
        </p:nvSpPr>
        <p:spPr/>
        <p:txBody>
          <a:bodyPr/>
          <a:lstStyle/>
          <a:p>
            <a:pPr>
              <a:buFont typeface="Arial" panose="020B0604020202020204" pitchFamily="34" charset="0"/>
              <a:buChar char="•"/>
            </a:pPr>
            <a:r>
              <a:rPr lang="en-IN" dirty="0"/>
              <a:t>Take the aggregate sample which contains minimum 200 pieces of any fraction.</a:t>
            </a:r>
          </a:p>
          <a:p>
            <a:pPr>
              <a:buFont typeface="Arial" panose="020B0604020202020204" pitchFamily="34" charset="0"/>
              <a:buChar char="•"/>
            </a:pPr>
            <a:r>
              <a:rPr lang="en-IN" dirty="0"/>
              <a:t>Sieve the sample through mentioned sieves i.e., from 63mm to 6.3mm sieves.</a:t>
            </a:r>
          </a:p>
          <a:p>
            <a:pPr>
              <a:buFont typeface="Arial" panose="020B0604020202020204" pitchFamily="34" charset="0"/>
              <a:buChar char="•"/>
            </a:pPr>
            <a:r>
              <a:rPr lang="en-IN" dirty="0"/>
              <a:t>The aggregate retained on 63mm and passed through 6.3mm should not be considered.</a:t>
            </a:r>
          </a:p>
          <a:p>
            <a:pPr>
              <a:buFont typeface="Arial" panose="020B0604020202020204" pitchFamily="34" charset="0"/>
              <a:buChar char="•"/>
            </a:pPr>
            <a:r>
              <a:rPr lang="en-IN" dirty="0"/>
              <a:t>The aggregate passed through 63mm and retained on 6.3mm and its above sieves is taken along with sieves. Now we have specified size range of every particle.</a:t>
            </a:r>
          </a:p>
          <a:p>
            <a:pPr>
              <a:buFont typeface="Arial" panose="020B0604020202020204" pitchFamily="34" charset="0"/>
              <a:buChar char="•"/>
            </a:pPr>
            <a:r>
              <a:rPr lang="en-IN" dirty="0"/>
              <a:t>Now weigh aggregate retained on different sieve and note down the total weight as “ W1 ”.</a:t>
            </a:r>
          </a:p>
        </p:txBody>
      </p:sp>
    </p:spTree>
    <p:extLst>
      <p:ext uri="{BB962C8B-B14F-4D97-AF65-F5344CB8AC3E}">
        <p14:creationId xmlns:p14="http://schemas.microsoft.com/office/powerpoint/2010/main" val="187732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EF73-C1F0-4130-AC7E-4B7A3DD795CB}"/>
              </a:ext>
            </a:extLst>
          </p:cNvPr>
          <p:cNvSpPr>
            <a:spLocks noGrp="1"/>
          </p:cNvSpPr>
          <p:nvPr>
            <p:ph type="title"/>
          </p:nvPr>
        </p:nvSpPr>
        <p:spPr/>
        <p:txBody>
          <a:bodyPr/>
          <a:lstStyle/>
          <a:p>
            <a:r>
              <a:rPr lang="en-IN" dirty="0"/>
              <a:t> </a:t>
            </a:r>
          </a:p>
        </p:txBody>
      </p:sp>
      <p:pic>
        <p:nvPicPr>
          <p:cNvPr id="3074" name="Picture 2" descr="• For determining E.I., the aggregate retained&#10;on sieves are separated.&#10;• Then each aggregate piece is passed through&#10;the ...">
            <a:extLst>
              <a:ext uri="{FF2B5EF4-FFF2-40B4-BE49-F238E27FC236}">
                <a16:creationId xmlns:a16="http://schemas.microsoft.com/office/drawing/2014/main" id="{FDBD83FD-FEA4-446E-985B-E75193EB3C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50800"/>
            <a:ext cx="10058400" cy="6338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8463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18C5-3381-47FC-A666-83DFDE6F607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C9CB692-83D2-4968-8D9E-A9373250DAA5}"/>
              </a:ext>
            </a:extLst>
          </p:cNvPr>
          <p:cNvSpPr>
            <a:spLocks noGrp="1"/>
          </p:cNvSpPr>
          <p:nvPr>
            <p:ph idx="1"/>
          </p:nvPr>
        </p:nvSpPr>
        <p:spPr/>
        <p:txBody>
          <a:bodyPr/>
          <a:lstStyle/>
          <a:p>
            <a:pPr>
              <a:buFont typeface="Arial" panose="020B0604020202020204" pitchFamily="34" charset="0"/>
              <a:buChar char="•"/>
            </a:pPr>
            <a:r>
              <a:rPr lang="en-IN" dirty="0"/>
              <a:t>For determining F.I., the aggregate retained on sieves are separated.</a:t>
            </a:r>
          </a:p>
          <a:p>
            <a:pPr>
              <a:buFont typeface="Arial" panose="020B0604020202020204" pitchFamily="34" charset="0"/>
              <a:buChar char="•"/>
            </a:pPr>
            <a:r>
              <a:rPr lang="en-IN" dirty="0"/>
              <a:t>Now each aggregate is passed through the corresponding slot in the thickness gauge.</a:t>
            </a:r>
          </a:p>
          <a:p>
            <a:pPr>
              <a:buFont typeface="Arial" panose="020B0604020202020204" pitchFamily="34" charset="0"/>
              <a:buChar char="•"/>
            </a:pPr>
            <a:r>
              <a:rPr lang="en-IN" dirty="0"/>
              <a:t>F.I. = (W1/W2) * 100</a:t>
            </a:r>
          </a:p>
          <a:p>
            <a:pPr marL="0" indent="0">
              <a:buNone/>
            </a:pPr>
            <a:r>
              <a:rPr lang="en-IN" dirty="0"/>
              <a:t>	- Where, W1 is weight of aggregate passing through the slot of thickness gauge.</a:t>
            </a:r>
          </a:p>
          <a:p>
            <a:pPr marL="0" indent="0">
              <a:buNone/>
            </a:pPr>
            <a:r>
              <a:rPr lang="en-IN" dirty="0"/>
              <a:t>	- W2 is the total weight of sample.</a:t>
            </a:r>
          </a:p>
        </p:txBody>
      </p:sp>
    </p:spTree>
    <p:extLst>
      <p:ext uri="{BB962C8B-B14F-4D97-AF65-F5344CB8AC3E}">
        <p14:creationId xmlns:p14="http://schemas.microsoft.com/office/powerpoint/2010/main" val="25763347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83F8-8664-4C17-B434-8031F49652B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28ECAA1D-3A9F-486C-A2A0-37C57C39224D}"/>
              </a:ext>
            </a:extLst>
          </p:cNvPr>
          <p:cNvSpPr>
            <a:spLocks noGrp="1"/>
          </p:cNvSpPr>
          <p:nvPr>
            <p:ph idx="1"/>
          </p:nvPr>
        </p:nvSpPr>
        <p:spPr/>
        <p:txBody>
          <a:bodyPr/>
          <a:lstStyle/>
          <a:p>
            <a:pPr>
              <a:buFont typeface="Arial" panose="020B0604020202020204" pitchFamily="34" charset="0"/>
              <a:buChar char="•"/>
            </a:pPr>
            <a:r>
              <a:rPr lang="en-IN" dirty="0"/>
              <a:t>For determining E.I., the aggregate retained on sieves are separated.</a:t>
            </a:r>
          </a:p>
          <a:p>
            <a:pPr>
              <a:buFont typeface="Arial" panose="020B0604020202020204" pitchFamily="34" charset="0"/>
              <a:buChar char="•"/>
            </a:pPr>
            <a:r>
              <a:rPr lang="en-IN" dirty="0"/>
              <a:t>Then each aggregate piece is passed through the corresponding slot of length gauge.</a:t>
            </a:r>
          </a:p>
          <a:p>
            <a:pPr>
              <a:buFont typeface="Arial" panose="020B0604020202020204" pitchFamily="34" charset="0"/>
              <a:buChar char="•"/>
            </a:pPr>
            <a:r>
              <a:rPr lang="en-IN" dirty="0"/>
              <a:t>E.I. = (W1/W2) * 100</a:t>
            </a:r>
          </a:p>
          <a:p>
            <a:pPr marL="0" indent="0">
              <a:buNone/>
            </a:pPr>
            <a:r>
              <a:rPr lang="en-IN" dirty="0"/>
              <a:t>	- Where, W1 is the weight of aggregate on length gauge.</a:t>
            </a:r>
          </a:p>
          <a:p>
            <a:pPr marL="0" indent="0">
              <a:buNone/>
            </a:pPr>
            <a:r>
              <a:rPr lang="en-IN" dirty="0"/>
              <a:t>	- W2 is the total weight of aggregate.</a:t>
            </a:r>
          </a:p>
        </p:txBody>
      </p:sp>
    </p:spTree>
    <p:extLst>
      <p:ext uri="{BB962C8B-B14F-4D97-AF65-F5344CB8AC3E}">
        <p14:creationId xmlns:p14="http://schemas.microsoft.com/office/powerpoint/2010/main" val="3177773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E0D7-8447-460D-9E9F-DBFAA4525FCE}"/>
              </a:ext>
            </a:extLst>
          </p:cNvPr>
          <p:cNvSpPr>
            <a:spLocks noGrp="1"/>
          </p:cNvSpPr>
          <p:nvPr>
            <p:ph type="title"/>
          </p:nvPr>
        </p:nvSpPr>
        <p:spPr/>
        <p:txBody>
          <a:bodyPr/>
          <a:lstStyle/>
          <a:p>
            <a:r>
              <a:rPr lang="en-IN" dirty="0"/>
              <a:t>		  MOISTURE CONTENT</a:t>
            </a:r>
          </a:p>
        </p:txBody>
      </p:sp>
      <p:sp>
        <p:nvSpPr>
          <p:cNvPr id="3" name="Content Placeholder 2">
            <a:extLst>
              <a:ext uri="{FF2B5EF4-FFF2-40B4-BE49-F238E27FC236}">
                <a16:creationId xmlns:a16="http://schemas.microsoft.com/office/drawing/2014/main" id="{D2519076-4382-4D94-B358-450032EA03E1}"/>
              </a:ext>
            </a:extLst>
          </p:cNvPr>
          <p:cNvSpPr>
            <a:spLocks noGrp="1"/>
          </p:cNvSpPr>
          <p:nvPr>
            <p:ph idx="1"/>
          </p:nvPr>
        </p:nvSpPr>
        <p:spPr/>
        <p:txBody>
          <a:bodyPr/>
          <a:lstStyle/>
          <a:p>
            <a:pPr>
              <a:buFont typeface="Arial" panose="020B0604020202020204" pitchFamily="34" charset="0"/>
              <a:buChar char="•"/>
            </a:pPr>
            <a:r>
              <a:rPr lang="en-IN" dirty="0"/>
              <a:t>A sample of 2kg  of aggregate is used for conducting the test.</a:t>
            </a:r>
          </a:p>
          <a:p>
            <a:pPr>
              <a:buFont typeface="Arial" panose="020B0604020202020204" pitchFamily="34" charset="0"/>
              <a:buChar char="•"/>
            </a:pPr>
            <a:r>
              <a:rPr lang="en-IN" dirty="0"/>
              <a:t>The sample should be thoroughly washed to remove finer particles, dust etc., &amp; then placed in wire basket and immersed in distilled water at room temperature for a period of 24hrs.</a:t>
            </a:r>
          </a:p>
          <a:p>
            <a:pPr>
              <a:buFont typeface="Arial" panose="020B0604020202020204" pitchFamily="34" charset="0"/>
              <a:buChar char="•"/>
            </a:pPr>
            <a:r>
              <a:rPr lang="en-IN" dirty="0"/>
              <a:t>Then the aggregates are removed Y&amp; gently surface dried with a dry cloth and weighed.</a:t>
            </a:r>
          </a:p>
        </p:txBody>
      </p:sp>
    </p:spTree>
    <p:extLst>
      <p:ext uri="{BB962C8B-B14F-4D97-AF65-F5344CB8AC3E}">
        <p14:creationId xmlns:p14="http://schemas.microsoft.com/office/powerpoint/2010/main" val="10070655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87F1-176D-45F8-BB91-DDC0917AF1C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D826368-185D-4F0C-B3B3-8179F96CACFC}"/>
              </a:ext>
            </a:extLst>
          </p:cNvPr>
          <p:cNvSpPr>
            <a:spLocks noGrp="1"/>
          </p:cNvSpPr>
          <p:nvPr>
            <p:ph idx="1"/>
          </p:nvPr>
        </p:nvSpPr>
        <p:spPr/>
        <p:txBody>
          <a:bodyPr/>
          <a:lstStyle/>
          <a:p>
            <a:pPr>
              <a:buFont typeface="Arial" panose="020B0604020202020204" pitchFamily="34" charset="0"/>
              <a:buChar char="•"/>
            </a:pPr>
            <a:r>
              <a:rPr lang="en-IN" dirty="0"/>
              <a:t>The aggregates are then placed in an oven at a temperature of 100 to 110 degree C for 24hrs.</a:t>
            </a:r>
          </a:p>
          <a:p>
            <a:pPr>
              <a:buFont typeface="Arial" panose="020B0604020202020204" pitchFamily="34" charset="0"/>
              <a:buChar char="•"/>
            </a:pPr>
            <a:r>
              <a:rPr lang="en-IN" dirty="0"/>
              <a:t>After 24 hrs, aggregates are removed and cooled in air tight container and weighed.</a:t>
            </a:r>
          </a:p>
          <a:p>
            <a:pPr>
              <a:buFont typeface="Arial" panose="020B0604020202020204" pitchFamily="34" charset="0"/>
              <a:buChar char="•"/>
            </a:pPr>
            <a:r>
              <a:rPr lang="en-IN" dirty="0"/>
              <a:t>Water Absorption = (W1/W2) * 100</a:t>
            </a:r>
          </a:p>
          <a:p>
            <a:pPr marL="0" indent="0">
              <a:buNone/>
            </a:pPr>
            <a:r>
              <a:rPr lang="en-IN" dirty="0"/>
              <a:t>	- W1 is weight in gm of the surface dry aggregate.</a:t>
            </a:r>
          </a:p>
          <a:p>
            <a:pPr marL="0" indent="0">
              <a:buNone/>
            </a:pPr>
            <a:r>
              <a:rPr lang="en-IN" dirty="0"/>
              <a:t>	- W2 is weight in gm of oven dried aggregate.</a:t>
            </a:r>
          </a:p>
          <a:p>
            <a:pPr>
              <a:buFont typeface="Arial" panose="020B0604020202020204" pitchFamily="34" charset="0"/>
              <a:buChar char="•"/>
            </a:pPr>
            <a:r>
              <a:rPr lang="en-IN" dirty="0"/>
              <a:t>Water absorption shall not exceed 2%</a:t>
            </a:r>
          </a:p>
          <a:p>
            <a:pPr marL="0" indent="0">
              <a:buNone/>
            </a:pPr>
            <a:r>
              <a:rPr lang="en-IN" dirty="0"/>
              <a:t>  </a:t>
            </a:r>
          </a:p>
        </p:txBody>
      </p:sp>
    </p:spTree>
    <p:extLst>
      <p:ext uri="{BB962C8B-B14F-4D97-AF65-F5344CB8AC3E}">
        <p14:creationId xmlns:p14="http://schemas.microsoft.com/office/powerpoint/2010/main" val="1432856517"/>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636</TotalTime>
  <Words>5142</Words>
  <Application>Microsoft Office PowerPoint</Application>
  <PresentationFormat>Widescreen</PresentationFormat>
  <Paragraphs>596</Paragraphs>
  <Slides>103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Calibri</vt:lpstr>
      <vt:lpstr>Calibri Light</vt:lpstr>
      <vt:lpstr>Courier New</vt:lpstr>
      <vt:lpstr>Helvetica Neue</vt:lpstr>
      <vt:lpstr>Times New Roman</vt:lpstr>
      <vt:lpstr>Wingdings</vt:lpstr>
      <vt:lpstr>Retrospect</vt:lpstr>
      <vt:lpstr>BUILDING MATERIALS AND CONCRETE TECHNOLOGY  </vt:lpstr>
      <vt:lpstr>CONTENTS</vt:lpstr>
      <vt:lpstr>WHAT IS CEMENT?</vt:lpstr>
      <vt:lpstr>PowerPoint Presentation</vt:lpstr>
      <vt:lpstr>PROPERTIES OF CEMENT</vt:lpstr>
      <vt:lpstr>USES OF CEMENT</vt:lpstr>
      <vt:lpstr>PowerPoint Presentation</vt:lpstr>
      <vt:lpstr>CHEMICAL COMPOSITION OF CEMENT</vt:lpstr>
      <vt:lpstr>LIME (CaO)</vt:lpstr>
      <vt:lpstr>SILICA </vt:lpstr>
      <vt:lpstr>ALUMINA </vt:lpstr>
      <vt:lpstr>CALCIUM SULPHATE </vt:lpstr>
      <vt:lpstr>IRON OXIDE</vt:lpstr>
      <vt:lpstr>MAGNESIUM OXIDE</vt:lpstr>
      <vt:lpstr>SULPHUR TRIOXIDE</vt:lpstr>
      <vt:lpstr>ALKALIES</vt:lpstr>
      <vt:lpstr>MANUFACTURE OF OPC  Basic steps in the process</vt:lpstr>
      <vt:lpstr>ROLE OF GYPSUM</vt:lpstr>
      <vt:lpstr>PORTLAND CEMENT</vt:lpstr>
      <vt:lpstr>PROPERTIES OF OPC</vt:lpstr>
      <vt:lpstr>PROPERTIES OF CEMENT</vt:lpstr>
      <vt:lpstr>PROPERTIES OF CEMENT </vt:lpstr>
      <vt:lpstr>Factors affecting opc properties</vt:lpstr>
      <vt:lpstr>HYDRATION OF CEMENT</vt:lpstr>
      <vt:lpstr>Hydration of Portland Cement</vt:lpstr>
      <vt:lpstr>HYDRATION MODEL FOR PORTLAND CEMENT</vt:lpstr>
      <vt:lpstr>PowerPoint Presentation</vt:lpstr>
      <vt:lpstr>HYDRATION OF EACH MINERAL</vt:lpstr>
      <vt:lpstr>HYDRATION OF C3A</vt:lpstr>
      <vt:lpstr>HYDRATION OF C3A(ALUMINATE)</vt:lpstr>
      <vt:lpstr>HYDRATION OF C4AF</vt:lpstr>
      <vt:lpstr>HYDRATION OF C3A, C4AF</vt:lpstr>
      <vt:lpstr>HYDRATION OF C2S</vt:lpstr>
      <vt:lpstr>HYDRATION OF C3S AND C2S</vt:lpstr>
      <vt:lpstr>C-S-H gel</vt:lpstr>
      <vt:lpstr>PowerPoint Presentation</vt:lpstr>
      <vt:lpstr>Heat of hydration</vt:lpstr>
      <vt:lpstr>TYPES OF CEMENT</vt:lpstr>
      <vt:lpstr>PowerPoint Presentation</vt:lpstr>
      <vt:lpstr>PowerPoint Presentation</vt:lpstr>
      <vt:lpstr>PowerPoint Presentation</vt:lpstr>
      <vt:lpstr>PowerPoint Presentation</vt:lpstr>
      <vt:lpstr>CONTENTS</vt:lpstr>
      <vt:lpstr>What are Aggregates?</vt:lpstr>
      <vt:lpstr>PowerPoint Presentation</vt:lpstr>
      <vt:lpstr>Requirements of Good Aggregates</vt:lpstr>
      <vt:lpstr>Classification of Aggregates</vt:lpstr>
      <vt:lpstr>According to geological origin</vt:lpstr>
      <vt:lpstr>According to the size of the aggregate</vt:lpstr>
      <vt:lpstr>Fine Aggregate </vt:lpstr>
      <vt:lpstr>Coarse Aggregate</vt:lpstr>
      <vt:lpstr>Coarse aggregate</vt:lpstr>
      <vt:lpstr>CLASSIFICATION ACCORDING TO SHAPE</vt:lpstr>
      <vt:lpstr>Round shape</vt:lpstr>
      <vt:lpstr>Irregular aggregate</vt:lpstr>
      <vt:lpstr>Angular aggregate</vt:lpstr>
      <vt:lpstr>Flaky Aggregate</vt:lpstr>
      <vt:lpstr>CLASSIFICATION BASED ON UNIT WEIGHT</vt:lpstr>
      <vt:lpstr>Normal weight Aggregate: </vt:lpstr>
      <vt:lpstr>Heavyweight Or High-density Aggregate</vt:lpstr>
      <vt:lpstr>Light Weight Aggregate</vt:lpstr>
      <vt:lpstr>PROPERTIES OF THE FINE AGGREGATE</vt:lpstr>
      <vt:lpstr>PowerPoint Presentation</vt:lpstr>
      <vt:lpstr> </vt:lpstr>
      <vt:lpstr>PROPERTIES OF COARSE AGGREGATE</vt:lpstr>
      <vt:lpstr> </vt:lpstr>
      <vt:lpstr> </vt:lpstr>
      <vt:lpstr>CHARACTERISTICS OF AGGREGATES</vt:lpstr>
      <vt:lpstr> </vt:lpstr>
      <vt:lpstr>    PROPERTIES</vt:lpstr>
      <vt:lpstr>    STRENGTH</vt:lpstr>
      <vt:lpstr>   SHAPE &amp; TEXTURE </vt:lpstr>
      <vt:lpstr>   SPECIFIC GRAVITY</vt:lpstr>
      <vt:lpstr>  BULK DENSITY &amp; VOIDS</vt:lpstr>
      <vt:lpstr>    POROSITY</vt:lpstr>
      <vt:lpstr>          MOISTURE CONTENT</vt:lpstr>
      <vt:lpstr>  DELETERIOUS MATERIALS &amp;         ORGANIC IMPURITIES</vt:lpstr>
      <vt:lpstr>    ALKALI AGGREGATE REACTION</vt:lpstr>
      <vt:lpstr> </vt:lpstr>
      <vt:lpstr> </vt:lpstr>
      <vt:lpstr> </vt:lpstr>
      <vt:lpstr>FACTORS AFFECTING ALKALI AGGREGATE     REACTION</vt:lpstr>
      <vt:lpstr>     Control of Alkali Aggregate Reaction</vt:lpstr>
      <vt:lpstr>        SOUNDNESS</vt:lpstr>
      <vt:lpstr>  THERMAL PROPERTIES</vt:lpstr>
      <vt:lpstr>      FINENESS MODULUS (F.M)</vt:lpstr>
      <vt:lpstr> </vt:lpstr>
      <vt:lpstr>    TESTS ON AGGREGATE</vt:lpstr>
      <vt:lpstr>   PARTICLE SIZE</vt:lpstr>
      <vt:lpstr> </vt:lpstr>
      <vt:lpstr> FLAKINESS &amp; ELONGATION INDEX</vt:lpstr>
      <vt:lpstr>      TEST</vt:lpstr>
      <vt:lpstr> </vt:lpstr>
      <vt:lpstr>      PROCEDURE</vt:lpstr>
      <vt:lpstr> </vt:lpstr>
      <vt:lpstr> </vt:lpstr>
      <vt:lpstr> </vt:lpstr>
      <vt:lpstr>    MOISTURE CONTENT</vt:lpstr>
      <vt:lpstr> </vt:lpstr>
      <vt:lpstr>           SPECIFIC GRAVITY</vt:lpstr>
      <vt:lpstr> AGGRGATE IMPACT VALUE TEST</vt:lpstr>
      <vt:lpstr>     APPARATUS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MATERIALS AND CONCRETE TECHNOLOGY  </dc:title>
  <dc:creator>santosh kumar</dc:creator>
  <cp:lastModifiedBy>santosh kumar</cp:lastModifiedBy>
  <cp:revision>86</cp:revision>
  <dcterms:created xsi:type="dcterms:W3CDTF">2021-06-11T15:34:11Z</dcterms:created>
  <dcterms:modified xsi:type="dcterms:W3CDTF">2021-07-07T16:40:48Z</dcterms:modified>
</cp:coreProperties>
</file>