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79" r:id="rId3"/>
    <p:sldId id="26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2:34.20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9 726 3144,'0'0'105,"0"0"41,0 0 139,0 0 76,0 0 167,0 0 20,0 0-104,-9 5 4292,28 0-4074,0-1 1,-1-1-1,1 0 1,0-1-1,28-2 1,-5-3-184,47-11 0,-54 8-148,37-1-163,-41 5-86,-1-1-1,41-10 1,-41 6-71,123-40 134,-94 27 0,81-40 0,-115 48-115,-6 6 4,-6 1-25,0 1 1,-1-2-1,18-9 0,149-86 216,-176 99-217,0 1-1,0-1 1,0 0-1,0 0 1,0-1-1,-1 1 1,3-3-1,2-2 6,0 0 0,0 1 0,0 0 0,10-5 0,66-38 11,-1-23-24,-69 60 0,83-85 94,-34 11-13,-59 83-81,0 0 0,0 0 1,0 1-1,0-1 0,0 1 0,0-1 0,1 1 0,-1 0 0,1 0 0,4-1 1,-2 0-2,-2 1 182,-3 2-330,0 0 1,0 0 0,0-1-1,0 1 1,-1-1-1,1 1 1,0-1-1,0 1 1,0-1 0,-1 0-1,1 1 1,0-1-1,-1 0 1,1 0-1,0-1 1,0 0-10025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17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6 5472,'0'-1'202,"0"1"-162,0-1 1,-1 1-1,1 0 1,0 0-1,0-1 0,0 1 1,-1 0-1,1 0 1,0 0-1,0-1 1,-1 1-1,1 0 1,0 0-1,-1 0 1,1 0-1,0-1 0,-1 1 1,1 0-1,0 0 1,0 0-1,-1 0 1,1 0-1,0 0 1,-1 0-1,1 0 0,0 0 1,-1 0-1,1 0 1,0 0-1,-1 0 1,1 0-1,0 0 1,-1 1-1,1-1 1,0 0-1,-1 0 0,0 0 358,-7 14 934,4-2-1015,1 1 0,0 0 0,0 0 0,1 1 0,1-1 0,0 0 0,2 20 0,15 89 607,-11-97-731,-1-6-7,1 0 0,13 31 0,-2-3 40,-14-32-150,0 0 0,-1 0 0,-1 0 0,-1 0 0,-2 20 0,0 2-20,-8 168 392,10-187-380,1-1-1,0 1 1,2-1 0,3 24 0,-3-31-17,1 0 1,-1 0-1,1-1 1,1 0-1,0 1 1,0-2-1,1 1 1,9 13 0,-12-19-100,0-1 0,0 1 0,0-1 0,0 0 1,0 0-1,1 0 0,-1 0 0,0 0 1,1 0-1,0-1 0,-1 1 0,1-1 0,4 2 1,-2-2-1060,3 3-7953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1264,'0'0'0,"5"0"0,6 1 0,1 0-472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2248,'0'0'65,"0"0"17,0 0 43,0 0 12,0 0 7,0 0 30,0 0 91,0 0 7,-19 14 776,16-13-839,2 0 7,-2-1 2,2 0-21,-1 2 388,1-1 212,7 1-777,17 0 231,0 0 0,0-2 0,0-1 0,40-6 0,-11 1-92,-8 3-251,-1 2 1,1 2-1,0 1 1,61 12-1,-86-10-4994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6 5472,'0'-1'202,"0"1"-162,0-1 1,-1 1-1,1 0 1,0 0-1,0-1 0,0 1 1,-1 0-1,1 0 1,0 0-1,0-1 1,-1 1-1,1 0 1,0 0-1,-1 0 1,1 0-1,0-1 0,-1 1 1,1 0-1,0 0 1,0 0-1,-1 0 1,1 0-1,0 0 1,-1 0-1,1 0 0,0 0 1,-1 0-1,1 0 1,0 0-1,-1 0 1,1 0-1,0 0 1,-1 1-1,1-1 1,0 0-1,-1 0 0,0 0 358,-7 14 934,4-2-1015,1 1 0,0 0 0,0 0 0,1 1 0,1-1 0,0 0 0,2 20 0,15 89 607,-11-97-731,-1-6-7,1 0 0,13 31 0,-2-3 40,-14-32-150,0 0 0,-1 0 0,-1 0 0,-1 0 0,-2 20 0,0 2-20,-8 168 392,10-187-380,1-1-1,0 1 1,2-1 0,3 24 0,-3-31-17,1 0 1,-1 0-1,1-1 1,1 0-1,0 1 1,0-2-1,1 1 1,9 13 0,-12-19-100,0-1 0,0 1 0,0-1 0,0 0 1,0 0-1,1 0 0,-1 0 0,0 0 1,1 0-1,0-1 0,-1 1 0,1-1 0,4 2 1,-2-2-1060,3 3-7953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5656,'1'1'40,"2"2"24,-1-3 96,0 1 25,1 1-89,1 0-1,-1 0 1,0 0 0,0 1-1,0-1 1,2 4 0,8 6 145,10 8 159,-19-15-354,0-1-1,0 0 1,1 0 0,0 0-1,0-1 1,0 1 0,0-1-1,0 0 1,0-1 0,1 1-1,0-1 1,-1 0 0,1-1-1,10 2 1,-5-1-5379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11 6904,'0'-1'39,"0"1"1,0-1 0,0 1-1,0-1 1,0 1 0,0 0-1,0-1 1,0 1 0,0-1-1,0 1 1,0-1 0,0 1-1,-1-1 1,1 1 0,0 0-1,0-1 1,0 1 0,-1-1-1,1 1 1,0 0-1,0-1 1,-1 1 0,0 0 16,0 0 1,0 0-1,1 0 0,-1 0 1,0 0-1,0 0 1,1 1-1,-1-1 1,0 0-1,0 0 0,1 1 1,-1-1-1,0 0 1,1 1-1,-1-1 0,0 1 1,1-1-1,-2 2 1,-3 3 104,0 0-1,0 0 1,0 1 0,-5 8 0,5-6-11,-1 0 0,-1 0-1,1-1 1,-9 8 0,-76 68 835,87-77-2241,4-6-5554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 4760,'-72'120'1121,"52"-77"-400,20-43-627,17-7 111,43-50-9,-42 38-73,1 2-1,30-23 1,-29 26 240,-18 14-215,1 2 12,-2-1-130,-1 1-1,1-1 1,-1 0 0,1 0 0,-1 1 0,1-1 0,-1 1-1,0-1 1,0 0 0,0 1 0,0-1 0,0 0 0,0 3 0,0 3 201,0-2-169,1 9 98,-1 0 1,2 1-1,0-1 0,0 0 1,2 0-1,-1 0 0,2-1 1,0 1-1,7 12 0,-1-4-1354,2 0-4966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35 4400,'2'-1'80,"-1"1"-65,-1 0 0,1 0-1,-1 0 1,1 0 0,-1 0 0,1 0 0,-1 0 0,1 0-1,-1-1 1,1 1 0,-1 0 0,0 0 0,1-1 0,-1 1-1,1 0 1,-1-1 0,0 1 0,1 0 0,-1-1 0,0 1-1,1-1 1,-1 1 0,0 0 0,1-1 0,-1 1 0,0-1-1,0 1 1,0-1 0,1 1 0,-1-1 0,0 1 0,0-1-1,0 1 1,0-1 0,0 1 0,0-1 0,0 1 0,0-1 0,0 1-1,0-1 1,-2-1 34,1 1-1,0-1 1,-1 1 0,1 0-1,-1 0 1,0 0 0,1 0-1,-1 0 1,0 0 0,1 0-1,-1 1 1,0-1 0,-3 0-1,-2-1 77,0 1 0,0 0 0,0 0 0,0 1 0,0 0 0,0 0 0,0 1 0,0 0-1,0 0 1,0 1 0,0-1 0,0 1 0,1 1 0,-1-1 0,1 1 0,0 1 0,-1-1 0,1 1 0,1 0 0,-1 0 0,1 1-1,-9 8 1,12-11-75,0 1-1,0 0 0,0 0 0,0 1 0,1-1 1,-1 0-1,1 1 0,0-1 0,0 0 0,0 1 1,0 0-1,0-1 0,1 1 0,0-1 0,0 1 1,0 0-1,0-1 0,0 1 0,1-1 0,0 1 0,-1-1 1,1 1-1,1-1 0,-1 1 0,0-1 0,1 0 1,0 1-1,2 3 0,-3-6-37,1 0 0,-1 0 1,0 0-1,0 0 0,1 0 0,-1 0 1,1 0-1,-1-1 0,1 1 0,-1 0 1,1-1-1,-1 0 0,1 1 0,-1-1 1,1 0-1,0 1 0,-1-1 0,1 0 1,0 0-1,-1-1 0,1 1 0,-1 0 0,1 0 1,2-2-1,34-11 70,-19 3 31,29-19 0,-43 26-93,-1 0 0,1-1-1,-1 0 1,0 1 0,1-2-1,-2 1 1,1 0 0,0-1-1,-1 1 1,5-10 0,-7 12 16,-1 1 0,1 0 0,-1 0 0,1 0 0,-1 0 0,0 0 0,1-1 0,-1 1 0,0 0 0,0 0 0,0 0 0,0-1 0,0 1 0,0 0 0,0 0 0,0 0 0,-1-1 0,1 1 0,0 0 0,-1 0 0,1 0 0,-1 0 0,1-1 0,-2 0 0,1 2 148,-1 1 8,1 0-166,1-1 0,-1 1 0,1-1 0,-1 1 1,1 0-1,0-1 0,-1 1 0,1-1 1,0 1-1,-1 0 0,1-1 0,0 1 0,0 0 1,0-1-1,-1 1 0,1 0 0,0-1 0,0 1 1,0 0-1,0 0 0,0-1 0,0 1 1,1 0-1,-1-1 0,0 2 0,8 22 245,5-5-140,0 1 1,1-2 0,21 22-1,-32-37-173,0 0 0,1 0-1,-1 0 1,1-1 0,0 1-1,0-1 1,7 3 0,-1 0-1176,14 7-6968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13 3144,'2'-1'65,"6"-4"39,-6 3 136,1 2 40,-3 0 7,0 0 25,0 0 96,0 0-5,0 0-117,0 0-17,1-1 29,-1-2-2,1 2-31,-1 1-12,0 0-34,0 0-16,0 0-46,0 0-17,0 0-41,-3 5 41,0-1 1,0 0 0,-1-1-1,1 1 1,-1-1 0,-6 6-1,6-5 26,1 1-38,1 0-1,0 0 1,1 1-1,-1-1 0,1 0 1,0 1-1,1-1 1,-1 7-1,-1 2-31,-33 132 1687,35-142-1709,0 1 1,0-1-1,1 1 1,-1-1-1,3 9 1,1 18 110,-3-16-147,1 0 0,4 20 0,2 14 145,-5-22 25,1 46-40,-1-41-161,2 9 24,-5-35-9,-3 59 254,3-64-269,0 0-1,0-1-35,0 0 0,0 1-1,0-1 1,0 0 0,0 0 0,0 1-1,0-1 1,0 0 0,0 1 0,0-1-1,0 0 1,1 0 0,-1 1 0,0-1-1,0 0 1,0 0 0,0 1 0,1-1-1,-1 0 1,0 0 0,0 0 0,0 1-1,1-1 1,-1 0 0,0 0 0,0 0-1,1 0 1,-1 0 0,0 0 0,0 1-1,1-1 1,-1 0 0,1 0-620,5 4-7431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4664,'-1'0'20,"1"0"1,0 0 0,0 1-1,-1-1 1,1 0-1,0 0 1,-1 0-1,1 0 1,0 0-1,0 1 1,-1-1 0,1 0-1,0 0 1,0 1-1,-1-1 1,1 0-1,0 0 1,0 1 0,0-1-1,0 0 1,-1 0-1,1 1 1,0-1-1,0 0 1,0 1-1,0-1 1,0 0 0,0 0-1,0 1 1,0-1-1,0 0 1,0 1-1,0-1 1,0 0-1,0 1 1,0-1 0,0 0-1,0 1 1,0-1-1,0 0 1,1 1-1,11 15 1885,-6-10-1199,0-1-1,0-1 0,13 9 0,-14-11-645,0 0 0,0 0 1,0-1-1,0 0 0,0 0 0,0 0 0,0 0 0,0-1 1,1 0-1,-1 0 0,0 0 0,0-1 0,0 1 0,0-1 0,10-3 1,-14 3-108,-1 1 0,1 0 1,0 0-1,0-1 1,0 1-1,0 0 0,-1-1 1,1 1-1,0-1 1,0 1-1,0-1 0,-1 1 1,1-1-1,0 1 1,-1-1-1,1 0 0,-1 1 1,1-1-1,-1 0 1,1 0-1,-1 1 0,1-3 1,-1 2-6746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7352,'0'2'-4,"0"-1"0,1 0 0,-1 1 1,0-1-1,0 1 0,0-1 0,-1 1 1,1-1-1,0 1 0,-1-1 0,1 0 0,0 1 1,-1-1-1,0 0 0,1 1 0,-1-1 0,0 0 1,0 0-1,1 1 0,-3 1 0,1 0 12,-14 24 166,8-12 913,-18 26 0,25-41-867,-2 5-504,3-5-6088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18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5656,'1'1'40,"2"2"24,-1-3 96,0 1 25,1 1-89,1 0-1,-1 0 1,0 0 0,0 1-1,0-1 1,2 4 0,8 6 145,10 8 159,-19-15-354,0-1-1,0 0 1,1 0 0,0 0-1,0-1 1,0 1 0,0-1-1,0 0 1,0-1 0,1 1-1,0-1 1,-1 0 0,1-1-1,10 2 1,-5-1-5379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19 2160,'0'-1'9,"0"-1"19,0 1 55,0 1 25,0 0 49,0 0 42,0 0 98,0 0 42,1 1 49,1 1 3,-1-1-37,2 7 310,-4 3-484,-1 0 0,0 0 0,-1 0 0,0-1-1,-1 1 1,0-1 0,0 0 0,-1 0 0,-12 17 0,17-26-59,32-46 1222,-26 34-1263,0-1 1,0 1-1,11-13 1,-13 20 15,-1 0-1,1 0 1,0 0 0,0 0-1,1 1 1,-1 0 0,1 0-1,-1 0 1,1 0 0,6-2-1,-10 5 99,-1-1-161,0 1 1,0-1-1,1 1 1,-1 0 0,0 0-1,0-1 1,0 1-1,0 0 1,1-1-1,-1 1 1,0 0 0,0 0-1,1-1 1,-1 1-1,0 0 1,1 0-1,-1 0 1,0-1 0,0 1-1,1 0 1,-1 0-1,0 0 1,1 0-1,-1 0 1,1 0 0,-1 0-1,0-1 1,1 1-1,-1 0 1,0 0-1,1 0 1,-1 0 0,0 1-1,1-1 1,-1 0-1,0 0 1,1 0 0,-1 0-1,0 0 1,1 0-1,-1 1 1,0-1-1,1 0 1,-1 0 0,0 0-1,0 1 1,1-1-1,18 10 387,-18-10-337,5 5 27,0-1 0,-1 1 0,1 0 0,-1 0 0,0 0 0,0 1 0,-1 0 0,0 0 0,0 0 0,5 10 0,17 23 111,-22-35-1830,0-1-6471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0 5744,'1'1'106,"0"0"1,0 0-1,0 0 1,-1 0-1,1 0 1,-1 0-1,1 0 1,-1 0-1,1 1 1,-1-1-1,1 0 1,-1 0-1,0 1 1,0-1-1,0 0 1,0 0-1,0 3 1,0 32 369,-1-13-4,0-11-289,2-1-1,0 1 0,0 0 1,1-1-1,6 21 1,-6-27-95,-1-2-10,1 0 0,-1 0 0,0 0 0,0 0 0,0 0 0,-1 0-1,1 0 1,-1 0 0,0 1 0,0 3 0,-1-5 38,0 0-9,-2 0-6,2-3-89,1 1 1,-1 0-1,0 0 0,1 0 0,-1-1 1,0 1-1,1 0 0,-1-1 0,1 1 1,-1-1-1,0 1 0,1 0 0,-1-1 1,1 0-1,-1 1 0,1-1 0,0 1 1,-1-1-1,1 1 0,-1-1 0,1 0 1,0 1-1,-1-2 0,-7-13 98,3 6-5,-3-11 450,8 20-537,0-1 1,0 1 0,0-1-1,0 0 1,0 1-1,0-1 1,0 0 0,0 1-1,0-1 1,0 0 0,0 1-1,0-1 1,1 1 0,-1-1-1,0 0 1,1 1-1,-1-1 1,0 1 0,1-1-1,-1 1 1,1-1 0,-1 1-1,0-1 1,1 1-1,-1-1 1,1 1 0,0 0-1,0-1 1,7-3 68,1 0-1,-1 1 1,1 0 0,-1 0-1,1 1 1,0 0 0,0 0-1,0 1 1,0 0 0,0 1 0,18 2-1,7 2 407,63 17 1,-92-20-434,3 1 35,-5-2-65,0 0 1,-1 1 0,1-1 0,0 1-1,-1 0 1,1 0 0,0 0-1,-1 0 1,1 0 0,-1 1-1,0-1 1,1 1 0,-1 0 0,0-1-1,0 1 1,0 0 0,0 0-1,0 0 1,2 4 0,-4-5-22,0 0 0,1 0 0,-1 0 0,0 0 0,0 0 0,0 0 0,0 0 0,0 0 1,0 0-1,0 1 0,-1-1 0,1 0 0,0 0 0,-1 0 0,1 0 0,-1 0 0,1 0 0,-1 0 0,1-1 0,-1 1 0,1 0 1,-1 0-1,0 0 0,0 0 0,-2 2 5,0 0 1,0 0 0,0-1-1,0 1 1,-7 3 0,-1-1 7,1 0 0,-1-1-1,0 0 1,0-1 0,-21 4 0,-59 1 119,57-6-66,-39 6 0,71-7-97,-1 0 0,1 0 0,-1-1 0,1 1-1,-1-1 1,1 0 0,-1 0 0,1 0 0,-1 0 0,1 0 0,-1 0-1,1-1 1,-6-1 0,0 0-1601,-10-2-8050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42 1712,'0'0'201,"0"0"38,0 0 129,0 0 27,0 0-21,0 0-18,0 0-73,-17-10 2590,15 7-2560,1 1-18,0 0-7,1 0-25,-2-2-15,2 3-32,-2-11 777,2 6-161,-3 16-561,3-3-250,-1-1 1,1 1 0,0-1 0,1 1 0,0 0-1,0-1 1,0 1 0,1-1 0,0 0 0,0 1-1,4 8 1,3 9 9,3 8-25,-11-28-2,5 34-2,-4-22-237,0 1 0,-2 0 0,0 0 1,-3 22-1,3-38 129,-3 26-6254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33 992,'0'0'24,"0"0"17,0 0 70,0 0 29,0 0 48,0 0 27,0 0 58,0 0 7,0 0-32,0 0-11,0 0-10,0 0-8,0 0-22,0 0-6,0 0-6,0 0 6,0 0 27,14 4 246,44-8 204,32-1-152,17 0-248,29-7-124,-128 12-163,33-1-219,45-6 0,-72 5-3408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14 4848,'0'-1'40,"0"-2"8,0 2 33,-5-7 3159,4 8-2905,1 0-17,-1 0-36,-1 1-24,1-1-51,1 0-16,0 1-31,-1 2-8,2 1-41,0-1 1,0 1-1,0-1 1,0 0-1,0 1 1,3 3-1,0 2 55,0 7 64,-1 1 0,-1-1-1,0 0 1,-1 25-1,2 22 79,19 116-76,-21-171-219,-1 0-1,0 0 1,0 0-1,-1 0 1,0 0-1,0 0 1,-5 14-1,3-13-1,1 0 0,1 0 0,-2 15 0,2-10 8,0-1-1,-1 0 0,-5 17 1,4-18-8,0-1 1,1 0 0,1 1 0,0-1 0,0 13-1,6 36 83,3 88 303,-8-112-300,4 132 90,-4-163-184,5 21 1,3 5-3,4-1 4,-9-25-4,0 1 0,-1-1 0,1 1 0,-1 0 0,-1 0 0,1 0 0,-1 0 0,0 0 0,0 11 0,-3-8-24,0 0 1,-1 0 0,-7 14-1,-5 18-57,10-6-38,1 0-1,1 0 1,3 38-1,0-47-12,-1 84-86,1-107 206,0 0-1,1 1 1,-1-1 0,1 0 0,0 0 0,0 1 0,2 4 0,-2-6 2,0 0-1,0 1 1,-1-1 0,1 0 0,0 1-1,-1-1 1,0 1 0,1-1 0,-1 4-1,-4 18-1671,4-24-5744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5656,'0'0'137,"0"0"24,0 0 77,0 0 47,0 0 119,0 0 31,0 0-14,0 0 2,0-1 2,0-1 2,0 1-14,0 1-6,10 13 666,0 16-256,-10-26-725,1 0-1,0 1 1,0-1 0,1 0-1,-1 1 1,1-1-1,1 3 1,-2-5-74,1 0 0,-1 0 0,0 0 0,0 0 0,1 0 0,-1 0 0,0 0 0,1 0 0,-1 0 0,1-1 0,-1 1 0,1-1 0,-1 1 0,1-1 0,-1 0 0,1 1 0,-1-1 0,1 0 0,0 0 0,1 0 0,0 0-154,-1 0 0,1 0 1,-1 0-1,1 1 0,-1-1 1,1 1-1,-1-1 0,1 1 0,2 1 1,0 0-7605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 6552,'2'0'33,"-2"0"2,0 0 0,0 0 1,0 0-1,0 0 0,0 0 0,0 0 0,0 1 0,0-1 0,0 0 1,0 0-1,0 0 0,0 0 0,0 0 0,0 0 0,0 0 1,0 0-1,0 0 0,0 1 0,0-1 0,0 0 0,0 0 0,0 0 1,0 0-1,0 0 0,0 0 0,0 0 0,0 0 0,0 0 0,0 0 1,0 0-1,1 1 0,-1-1 0,0 0 0,0 0 0,0 0 1,0 0-1,0 0 0,0 0 0,0 0 0,0 0 0,0 0 0,1 0 1,-7 5 287,-100 95 530,106-99-7022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1624,'0'0'177,"0"0"19,1 0 56,2 0 7,-2 0-46,-1 0-11,0 0-20,0 0-7,0 0-31,0 18 583,-4-5-556,-1 1 1,-1-1 0,-1 0-1,1 0 1,-2 0 0,0-1-1,0 0 1,-16 16 0,22-27-116,-1 2-12,3-3-15,0 0-1,14-27 38,-5 11 241,-1-1 0,9-28 0,-4 12 1937,-13 32-1944,0 1-23,0 0-41,0 0-12,11 36 516,-6-27-664,-1-1-1,2 0 1,-1 1-1,1-2 1,0 1 0,1-1-1,0 0 1,12 10-1,-7-6-39,-2-2-112,-2-2-158,0 0-1,-1 0 0,0 0 0,8 13 1,-7-7-6686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11 200 4128,'0'0'12,"-1"0"1,1 0 0,0 0-1,0 0 1,0 0 0,-1 0-1,1 0 1,0 0-1,0 0 1,-1 0 0,1 0-1,0 1 1,0-2 0,0 1-1,-1 0 1,1 0-1,0 0 1,0 0 0,-1 0-1,1 0 1,0 0 0,0 0-1,0 0 1,-1 0-1,1 0 1,0 0 0,0-1-1,0 1 1,0 0 0,-1 0-1,1 0 1,0 0-1,0 0 1,0-1 0,0 1-1,0 0 1,-1 0-1,1-1 1,-3-11 1078,3-12 570,2 19-1562,-1 0 1,1 0-1,0 0 0,0 0 1,0 0-1,1 0 1,-1 0-1,1 1 0,0 0 1,1-1-1,-1 1 1,7-6-1,-4 5 54,0 0 0,0 0-1,1 0 1,-1 1 0,1 0 0,0 0 0,14-5-1,-20 8-98,1 1-1,-1 0 0,1 0 0,-1 0 1,1 0-1,0 0 0,-1 0 0,1 0 1,-1 0-1,1 1 0,-1-1 1,1 1-1,-1-1 0,1 1 0,-1-1 1,1 1-1,-1 0 0,2 1 0,0 0 9,0 0-1,-1 0 0,1 0 0,-1 1 0,0-1 0,0 1 1,0-1-1,2 4 0,-1 0-21,0 0-1,0 0 1,-1 0 0,0 0-1,-1 0 1,1 0 0,-1 1-1,0-1 1,-1 1 0,1-1-1,-1 1 1,-1-1 0,1 0-1,-1 1 1,0-1 0,0 0 0,-1 1-1,0-1 1,0 0 0,-1 0-1,1 0 1,-1-1 0,0 1-1,-7 9 1,9-15-32,1 0-7,0 0 0,0 0-1,1 0 1,-1 0 0,0 0 0,0 0-1,0 0 1,0-1 0,0 1 0,0 0-1,1 0 1,-1 0 0,0 0 0,0 0 0,0 0-1,0 0 1,0 0 0,1 0 0,-1 0-1,0 0 1,0 0 0,0 0 0,0 0 0,0 0-1,1 0 1,-1 1 0,0-1 0,0 0-1,0 0 1,0 0 0,0 0 0,0 0 0,1 0-1,-1 0 1,0 0 0,0 0 0,0 0-1,0 1 1,0-1 0,0 0 0,0 0 0,0 0-1,0 0 1,0 0 0,0 0 0,1 1-1,-1-1 1,0 0 0,0 0 0,0 0 0,0 0-1,0 0 1,0 1 0,0-1 0,0 0-1,0 0 1,0 0 0,0 0 0,0 0 0,-1 1-1,1-1 1,0 0 0,0 0 0,0 0-1,0 0 1,0 0 0,4-3 9,0 0 0,0-1 0,-1 0 1,0 0-1,1 0 0,-1-1 0,-1 1 0,1-1 0,-1 1 1,1-1-1,-2 0 0,1 0 0,0 0 0,-1 0 0,1-6 1,11-104 145,-8 101-107,-4 10-10,0 1-1,0 0 1,0 0-1,0-1 1,0 1-1,-1-1 1,1 1-1,-1-1 1,0 1-1,-1-7 1,1 9-11,0 1 9,0 0-3,0 12 48,3 8-55,0 0 0,1 0 0,1-1 0,0 0 0,15 32 0,-18-47-21,0-1 0,0 0 0,1 0 0,-1 0 1,1-1-1,0 1 0,-1 0 0,1-1 1,1 0-1,-1 0 0,0 0 0,0 0 0,5 2 1,46 16 67,-50-19-67,12 6 128,-1-5-1906,-15-2-6469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7264,'0'0'137,"0"0"15,0 0 40,0 0 21,0 0 29,3 0-10,-2 0-63,2 16 343,22 34 123,-23-46-572,1 0-1,-1 0 1,1 0 0,1 0-1,-1-1 1,0 1 0,1-1-1,0 0 1,6 4-1,-9-6-28,1 0 4,-1-1-32,0 0-1,0 0 0,0-1 0,0 1 1,0 0-1,0 0 0,0-1 0,0 1 1,0 0-1,-1-1 0,1 1 0,0-1 1,0 1-1,0-1 0,0 1 0,-1-1 1,1 0-1,0 0 0,1-1 0,16-17 57,-16 15-50,4-3-3,-1 0 0,0 0 0,0-1 0,-1 1-1,0-1 1,-1 0 0,1-1 0,-2 1 0,3-9 0,-1-2 104,-1 1 1,-1 0-1,0-28 1,1 41-1368,2 0-5372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18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11 6904,'0'-1'39,"0"1"1,0-1 0,0 1-1,0-1 1,0 1 0,0 0-1,0-1 1,0 1 0,0-1-1,0 1 1,0-1 0,0 1-1,-1-1 1,1 1 0,0 0-1,0-1 1,0 1 0,-1-1-1,1 1 1,0 0-1,0-1 1,-1 1 0,0 0 16,0 0 1,0 0-1,1 0 0,-1 0 1,0 0-1,0 0 1,1 1-1,-1-1 1,0 0-1,0 0 0,1 1 1,-1-1-1,0 0 1,1 1-1,-1-1 0,0 1 1,1-1-1,-2 2 1,-3 3 104,0 0-1,0 0 1,0 1 0,-5 8 0,5-6-11,-1 0 0,-1 0-1,1-1 1,-9 8 0,-76 68 835,87-77-2241,4-6-5554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30 2520,'0'0'73,"0"0"17,0 0 44,0 0 21,0 0 18,0 0 13,0 0 12,0 0 1,0 0-31,21 19 543,-19-19-666,-1 0 1,1-1 0,-1 1-1,0 0 1,1 0 0,-1-1-1,0 1 1,1 0-1,-1-1 1,0 1 0,1-1-1,-1 0 1,0 1 0,0-1-1,0 0 1,1 0 0,-1 0-1,0 0 1,1-2 0,0 2 42,-1 0 72,1-19 737,-4 18-844,0 1 0,0 0 0,0-1 1,0 1-1,0 0 0,-1 0 0,1 0 0,0 0 0,-1 1 0,1-1 0,0 1 1,-1-1-1,1 1 0,-1 0 0,1 0 0,-1 0 0,1 0 0,-5 1 0,7-1-15,-6 5 48,5-4-76,7 8 67,-5-9-65,0 0-1,0 0 0,0 1 1,0-1-1,0 0 1,0 0-1,0 0 1,0 0-1,0 0 0,0 0 1,0 0-1,0 0 1,0-1-1,0 1 1,-1 0-1,1 0 0,0-1 1,0 1-1,0-1 1,0 1-1,0-1 1,-1 1-1,1-1 0,0 1 1,0-1-1,-1 0 1,2-1-1,-2 2-9,0 0 0,0 0 0,0 0 0,0-1 0,0 1 0,1 0-1,-1 0 1,0 0 0,0 0 0,0-1 0,0 1 0,0 0 0,0 0 0,0 0 0,0-1 0,0 1-1,0 0 1,0 0 0,0 0 0,-1-1 0,1 1 0,0 0 0,0 0 0,0 0 0,0 0 0,0-1-1,0 1 1,0 0 0,0 0 0,-1 0 0,1 0 0,0 0 0,0-1 0,0 1 0,0 0 0,0 0 0,-1 0-1,1 0 1,0 0 0,0 0 0,0 0 0,0 0 0,-1 0 0,1 0 0,0-1 0,0 1 0,0 0-1,-1 0 1,1 0 0,0 0 0,0 0 0,0 0 0,-1 1 0,1-1 0,0 0 0,0 0 0,0 0-1,0 0 1,-1 0 0,-14 0 45,14 0-41,-1 0 14,-2 1 1,3-1-10,-2 1-3,2 0 0,-1 2 0,-2 5 15,-6 7 26,10-14-43,3 0-4,-3-4-2,0 3 6,0 0 0,0-1 0,0 1 0,0 0 0,0 0 0,0 0 0,0-1 0,1 1-1,-1 0 1,0 0 0,0 0 0,0 0 0,0-1 0,1 1 0,-1 0 0,0 0 0,0 0 0,0 0 0,1 0 0,-1 0 0,0 0 0,0 0 0,0-1 0,1 1 0,-1 0 0,0 0 0,0 0 0,1 0 0,-1 0 0,0 0 0,0 0 0,0 0 0,1 0 0,-1 1 0,0-1 0,0 0 0,1 0 0,-1 0 0,0 0 0,1 0 0,9 2-965,-9-2 686,12 3-4660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22 3592,'1'0'72,"1"-1"24,-1 0 97,0-1 30,-1 1 2,-6-4 175,3 4-213,1-1 200,2 2-339,-1-1-1,1 1 1,0-1-1,-1 1 1,1 0-1,-1-1 1,1 1 0,-1 0-1,0 0 1,1-1-1,-1 1 1,1 0-1,-1 0 1,1 0-1,-1 0 1,0 0-1,1 0 1,-1 0-1,1 0 1,-1 0-1,0 0 1,1 0-1,-1 0 1,1 0-1,-1 0 1,0 0 0,1 1-1,-1-1 1,0 0-1,-2 2 91,0 0-1,0-1 1,0 1-1,1 0 0,-1 1 1,0-1-1,1 0 1,0 1-1,-1-1 1,1 1-1,0 0 1,0 0-1,0 0 1,1 0-1,-2 3 1,-2 2 109,4-4-216,-1-1 0,1 1 0,1-1 0,-1 1 0,0-1 0,1 1 0,0 0 0,-1-1 0,2 1 0,-1 0 0,0-1 0,1 1 0,-1 0-1,1-1 1,0 1 0,0-1 0,1 1 0,-1-1 0,1 0 0,3 6 0,-2-4-24,0 1-1,0-1 0,1 0 0,0 0 1,0-1-1,0 1 0,0-1 0,1 0 1,-1 0-1,1 0 0,0-1 0,11 6 1,-13-8 9,0-1 0,1 1 0,-1-1 1,0 0-1,1 0 0,-1-1 0,1 1 1,-1 0-1,0-1 0,1 0 0,-1 0 0,0 0 1,0 0-1,0-1 0,1 1 0,-2-1 1,5-3-1,2 0 49,0-1 1,-1 0 0,0-1-1,11-10 1,-18 15-54,0 0 1,0 0 0,0 0-1,0 0 1,0 0 0,0 0-1,-1 0 1,1-1-1,-1 1 1,1 0 0,-1-1-1,0 1 1,0 0 0,0 0-1,0-1 1,0 1 0,0 0-1,-1-1 1,0-2 0,-16-44 149,13 39-88,2 8-55,1 0 0,-1 0 0,1 0-1,-1 0 1,0 1 0,0-1 0,0 1 0,0-1 0,0 1 0,0 0 0,0 0-1,-1 0 1,1 0 0,0 0 0,-1 0 0,1 1 0,0-1 0,-1 1-1,1 0 1,-1-1 0,-2 1 0,-18-5 174,18 4-278,4 0 43,-1 0 0,0 0 0,0 0-1,0 1 1,0-1 0,0 1 0,1-1 0,-1 1-1,0 0 1,0-1 0,0 1 0,0 0 0,0 0-1,0 1 1,0-1 0,0 0 0,0 1 0,-4 1-1,1 1-7223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3416,'0'0'33,"0"0"37,0 0 124,0 0 53,0 0 65,0 0 17,0 0 6,0 0-15,0 0-64,0 0-27,0 0-42,0 0-18,31-5 391,80-3-859,-100 7-3787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2336,'6'2'1,"-2"-1"7,1 0 17,0 0-1,0 0 1,0-1 0,0 1-1,8-1 1,9 0 97,11 2 332,65-4 1,-77 0-2515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5656,'4'2'5,"-2"-1"16,0 0-1,1-1 1,-1 1-1,0-1 1,1 0 0,-1 0-1,1 0 1,-1 0-1,0 0 1,4-1-1,7 0 117,86 1 405,-49 3-1254,-35-1-3014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2 4128,'-9'17'737,"-25"165"1106,33-180-1822,1 2 6,1-2-14,1 2 0,-1-4-11,-1 0-1,1 0 0,0 0 0,-1 0 0,1 0 1,0-1-1,-1 1 0,1 0 0,0 0 0,-1 0 1,1-1-1,0 1 0,-1 0 0,1 0 0,-1-1 1,1 1-1,0-1 0,-1 1 0,1 0 0,-1-1 0,1 1 1,-1-1-1,0 0 0,1 1 0,-1-1 0,0 1 1,1-2-1,7-8 42,0-1-1,-1-1 1,-1 1 0,0-1 0,0-1 0,-1 1-1,-1-1 1,0 0 0,0 0 0,1-14-1,-5 24-8,0 1-1,0 0 1,1 0-1,-2-1 1,1 1-1,0 0 1,0-1-1,-1 1 1,1 0-1,-1 0 1,0 0-1,0 0 1,1 0-1,-1 0 1,-1 0-1,-1-4 1,2 6 86,0-14 1204,3 14-1264,0 0 1,0 0-1,0 0 1,0 0-1,1 0 1,-1 1-1,0-1 1,0 1-1,0-1 1,0 1-1,0 0 1,0 0-1,-1 0 1,1 0-1,0 0 1,0 0-1,1 2 1,31 29 164,-19-18-126,-8-7-57,-1 0-1,0 0 1,0 0-1,0 1 1,-1 0 0,0 0-1,0 1 1,-1-1-1,5 14 1,-2 9-26,-1-2-9,1-6-7,-3-20-1315,0-1-5258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5472,'0'-3'-3,"0"2"-9,0 1-8,1 0-40,2 0-16,24-13-330,-1 4 390,55-11 1,-42 11 368,-32 7-276,-1 1 0,1 0 0,0 1 0,-1-1 0,1 1 0,0 1 0,10 1 0,-10-2-3790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6368,'18'-26'1456,"-18"25"-1224,4-2 1093,-4 3-809,0 7-389,23 134 1566,-21-132-1630,2 4-3,-4-13-60,0 0 1,0 1 0,0-1 0,0 0-1,0 0 1,0 0 0,0 1 0,0-1-1,0 0 1,0 0 0,0 0 0,0 1-1,0-1 1,0 0 0,0 0 0,0 0-1,-1 1 1,1-1 0,0 0 0,0 0-1,0 0 1,0 1 0,0-1 0,0 0-1,0 0 1,-1 0 0,1 0 0,0 0-1,0 1 1,0-1 0,0 0-1,-1 0 1,1 0 0,0 0 0,0 0-1,0 0 1,-1 0 0,1 0 0,0 0-1,0 1 1,0-1 0,-1 0 0,3-7-1413,0 0-5608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2 111 2424,'0'0'25,"0"-4"5,0 0 142,0 0 1,0 0 0,1 0-1,0 1 1,0-1 0,0 0-1,0 0 1,0 0 0,1 1-1,-1-1 1,1 0 0,0 1 0,0 0-1,1-1 1,-1 1 0,1 0-1,0 0 1,-1 1 0,1-1-1,0 0 1,1 1 0,-1 0-1,0 0 1,5-3 0,-2 2 24,-1 0-1,1 0 1,-1 1 0,1-1 0,0 1 0,0 0-1,0 1 1,0 0 0,1 0 0,-1 0 0,0 0-1,0 1 1,1 0 0,-1 1 0,0-1 0,0 1 0,7 2-1,-12-2-148,1 0 1,-1 0-1,0 0 0,0 0 0,0 0 0,0 0 0,0 1 0,0-1 0,0 0 1,0 1-1,-1-1 0,1 0 0,0 1 0,-1-1 0,1 1 0,-1-1 0,1 1 0,-1-1 1,0 1-1,0 2 0,1 0 10,-1-1 1,0 1-1,0 0 1,0 0-1,-1-1 1,0 7-1,-1-7-27,1 1 0,-1 0 0,0 0 0,1-1 1,-2 1-1,1-1 0,0 0 0,-1 0 0,0 1 0,1-2 0,-1 1 0,0 0 0,-5 2 0,0 1-6,-1-2 0,1 1 0,-17 5 0,0-1 48,20-6-44,-1-2-1,1 1 1,-1-1-1,0 1 1,0-2 0,0 1-1,1-1 1,-12 0-1,9 0 93,8 0-116,0 0 0,0 0 0,0 0 0,0 0 0,0 0 0,0 0 1,0 0-1,0 0 0,-1 0 0,1 0 0,0 0 0,0 0 0,0 0 0,0-1 1,0 1-1,0 0 0,0 0 0,0 0 0,0 0 0,0 0 0,0 0 0,0 0 1,-1 0-1,1 0 0,0 0 0,0-1 0,0 1 0,0 0 0,0 0 0,0 0 1,0 0-1,0 0 0,0 0 0,0 0 0,0 0 0,0-1 0,0 1 0,0 0 1,0 0-1,0 0 0,0 0 0,0 0 0,0 0 0,1 0 0,-1 0 0,0-1 1,0 1-1,0 0 0,0 0 0,0 0 0,0 0 0,0 0 0,0 0 1,0 0-1,0 0 0,0 0 0,0 0 0,1 0 0,-1 0 0,0 0 0,0 0 1,0 0-1,0-1 0,0 1 0,0 0 0,8-7-3,-6 5 19,5 0 5,-1 0 1,1 0 0,0 1-1,0 0 1,0 0-1,1 1 1,-1-1-1,0 2 1,0-1-1,0 1 1,9 2 0,-14-3-24,7 2 8,0-1 1,-1 2 0,1-1-1,-1 1 1,0 0-1,0 1 1,9 5 0,-15-8-12,-1 0 0,1 0 0,0 0 0,-1 0 0,1 0 0,-1 1 0,0-1 0,1 1 0,-1-1 0,0 1 0,0-1 0,0 1 0,0 0 0,0-1 0,0 1 0,0 0 0,-1 0 0,1 0 0,0 0 0,-1 0 0,0-1 0,1 1 0,-1 0 0,0 0 0,0 0 0,0 0 0,-1 0 0,1 0 0,0 0 0,-1 0 0,1 0 0,-1 0 0,1 0 0,-1 0 0,0-1 1,0 1-1,0 0 0,0-1 0,0 1 0,0 0 0,-1-1 0,1 1 0,0-1 0,-1 0 0,1 0 0,-1 1 0,0-1 0,1 0 0,-1 0 0,0 0 0,-1 0 0,0 2 1,-1 0 1,-21 1 3,12-2-3,8-1-1,0 0 1,0 0 0,0-1 0,0 0 0,-6 0 0,0-2 2,1 0 0,-1-1 0,-19-7 0,16 4-1618,1 1-6466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3680,'0'0'224,"0"0"52,0 0 208,0 0 55,0 0 10,0 0-27,0 0-116,0 0-48,0 0-68,0 0-25,0 0-26,0 0-14,0 0-26,0 0-9,2 2-4,2 4-63,-1 0 0,0 0 0,0 0 0,0 1 0,2 11 0,7 15 219,-2-8-202,-5-10 5,0-1 0,2 1 0,0-1 0,0 0 0,13 16 0,-19-29-91,0 0-133,0 0 0,1-1 0,0 1-1,-1 0 1,1 0 0,0-1 0,-1 1 0,1-1 0,0 1 0,-1-1 0,1 0 0,0 0 0,3 0 0,2-1-6374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19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 4760,'-72'120'1121,"52"-77"-400,20-43-627,17-7 111,43-50-9,-42 38-73,1 2-1,30-23 1,-29 26 240,-18 14-215,1 2 12,-2-1-130,-1 1-1,1-1 1,-1 0 0,1 0 0,-1 1 0,1-1 0,-1 1-1,0-1 1,0 0 0,0 1 0,0-1 0,0 0 0,0 3 0,0 3 201,0-2-169,1 9 98,-1 0 1,2 1-1,0-1 0,0 0 1,2 0-1,-1 0 0,2-1 1,0 1-1,7 12 0,-1-4-1354,2 0-4966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19 152 2872,'0'0'16,"-5"-2"748,3-1-439,1 1-211,-1 0 1,1 0 0,0 0 0,0 0 0,0 0-1,0 0 1,0 0 0,1 0 0,-1 0 0,1-1-1,-1 1 1,1 0 0,0-1 0,0 1-1,0 0 1,0-1 0,0 1 0,0 0 0,1 0-1,-1-1 1,1 1 0,-1 0 0,1 0 0,0 0-1,2-4 1,2 0 50,-1 0 1,1 0-1,1 1 0,-1-1 1,1 1-1,0 1 0,0-1 1,1 1-1,8-4 0,18-15 407,-30 22-539,-1 0-1,1 0 0,0 0 0,-1 0 0,1 0 1,0 0-1,-1 1 0,1-1 0,0 1 1,0 0-1,0 0 0,-1 0 0,1 0 0,0 0 1,0 1-1,0-1 0,-1 1 0,1 0 0,0 0 1,-1 0-1,1 0 0,-1 0 0,1 0 1,-1 1-1,1-1 0,-1 1 0,0 0 0,0 0 1,0 0-1,4 4 0,-3-2 29,0 1 0,0 0-1,0 0 1,0 0 0,-1 0 0,0 0 0,3 11 0,-4-14-40,-1 0 0,0 1 0,0-1 1,0 0-1,0 0 0,0 1 1,-1-1-1,1 0 0,0 0 0,-1 1 1,0-1-1,0 0 0,1 0 1,-1 0-1,0 0 0,-1 0 0,1 0 1,0 0-1,0-1 0,-1 1 0,1 0 1,-1-1-1,-2 3 0,-2 0 82,0 0-1,0 0 0,0-1 1,0 0-1,0 0 1,-1 0-1,0-1 0,-11 3 1,17-5-22,1 0 16,0 0-18,-2 3-8,2-3-139,0 1 1,0 0 0,-1-1 0,1 1-1,0-1 1,0 1 0,-1 0 0,1-1-1,0 1 1,0-1 0,0 1 0,0 0 0,0-1-1,0 1 1,0 0 0,0-1 0,0 1-1,0-1 1,1 1 0,-1 1 0,2 4-7353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 5384,'0'0'88,"-2"1"-15,-43 22 884,32-18-258,0 1-1,-23 16 0,30-16-499,1 0-1,0 1 1,0-1-1,1 1 1,0 0-1,0 0 1,0 1-1,-2 8 1,5-14-166,0 1 0,0-1 0,0 0 1,0 1-1,1-1 0,-1 1 0,1-1 1,-1 0-1,1 1 0,0-1 0,0 1 0,0-1 1,0 1-1,1-1 0,-1 1 0,1-1 1,-1 1-1,1-1 0,0 0 0,0 1 1,0-1-1,0 0 0,0 0 0,1 0 1,-1 1-1,1-2 0,-1 1 0,1 0 0,0 0 1,-1 0-1,1-1 0,0 1 0,0-1 1,0 1-1,1-1 0,-1 0 0,0 0 1,0 0-1,1 0 0,3 1 0,-4-2-29,1 0 0,-1-1 0,1 1 0,-1 0 0,1-1-1,-1 1 1,1-1 0,-1 0 0,0 0 0,0 0 0,1 0 0,1-1-1,25-15 22,7-6-21,-21 14 84,0 0 1,0-1-1,-1-1 0,0-1 0,15-15 0,-28 26-61,0 0-1,0 0 0,-1 0 1,1 0-1,0-1 1,0 1-1,-1 0 0,1 0 1,0-1-1,-1 1 0,1 0 1,-1-1-1,0 1 0,1 0 1,-1-1-1,0 1 1,0-1-1,0 1 0,0 0 1,0-1-1,0 1 0,0-1 1,-1-2-1,0 2-5,-1 1 0,1-1 0,0 0 1,0 0-1,-1 1 0,1-1 0,-1 1 0,1-1 0,-1 1 0,0-1 0,0 1 0,0 0 1,-3-2-1,-2 0 8,0 0 1,-1 0-1,1 1 1,-1 0-1,0 0 0,-11 0 1,-64 5 285,81-3-295,-1 1 4,3 0 1,-10 4 159,8-4-153,1-1 1,1 0-2,0 0-3,0 0 2,0 0-3,0 1-74,0-1 0,0 1 0,0-1 0,0 0 0,0 1 0,0-1 0,0 1 1,0-1-1,0 1 0,1-1 0,-1 0 0,0 1 0,0-1 0,0 0 0,1 1 1,-1-1-1,0 0 0,0 1 0,1-1 0,-1 0 0,0 1 0,1-1 0,-1 0 1,0 0-1,1 1 0,-1-1 0,0 0 0,1 0 0,-1 0 0,1 0 0,-1 1 0,1-1 1,3 0-8533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5744,'3'1'170,"0"0"1,-1-1-1,1 1 1,0-1 0,0 0-1,0 0 1,5-1-1,16 2 479,-15 1-551,-1 0-1,0 1 1,1 0-1,-1 1 1,-1-1-1,1 1 1,0 1-1,11 8 1,-1 3 371,30 33 1,-10-9 601,-36-39-1092,-1-1 0,1 0 0,-1 0 0,0-1 0,1 1 0,-1 0 0,1 0 0,-1-1 0,0 1 0,1-1 0,-1 1 0,0-1 0,1 0 0,-1 1-1,0-1 1,1-1 0,0 1-604,14-6-5821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2 198 3056,'0'0'80,"0"0"31,0 0 122,0 0 80,0 0 198,0 0 64,0 0 58,0 0-32,0 0-185,0 0-41,0 0 2,0 0-1,0 0-24,-1-3-60,1 0-228,0-1 0,-1 1 0,1-1 0,1 1 1,-1 0-1,0-1 0,1 1 0,0 0 0,0-1 0,0 1 0,0 0 0,0 0 0,1 0 0,-1 0 0,1 0 0,0 0 1,0 0-1,0 0 0,0 1 0,0-1 0,1 1 0,-1 0 0,1-1 0,0 1 0,0 0 0,0 1 0,-1-1 1,2 0-1,3-1 0,20-9 228,0 1 1,46-11-1,-24 13-48,-43 8-225,53-10 704,118-5-1,-126 19-348,0 3 1,-1 2-1,61 18 1,-73-17-186,-10-6 56,-27-3-240,0 0 0,0 0 0,0 0 0,0 0 0,0 0 0,0-1-1,0 1 1,0 0 0,0-1 0,0 1 0,-1 0 0,1-1 0,0 1 0,0-1-1,0 0 1,0 1 0,-1-1 0,1 0 0,0 1 0,0-1 0,-1 0 0,1 0-1,-1 0 1,1 1 0,-1-1 0,2-2 0,-2 1-88,1-1 0,-1 0 0,1 1 0,-1-1 1,0 1-1,0-1 0,0 0 0,0 1 0,0-1 0,-1 1 0,0-4 1,-1-8-849,1 13 825,0-1 0,0 1 1,-1-1-1,1 1 1,0 0-1,-1-1 1,1 1-1,-1 0 1,1 0-1,-1 0 0,1 0 1,-1 0-1,0 0 1,1 0-1,-1 1 1,-2-1-1,3 0 123,1 1 45,6 9 155,-1-4-115,1 1 0,0-1-1,0-1 1,0 1 0,1-1 0,-1 0 0,1 0-1,0-1 1,13 5 0,-1-2 208,1 0 0,-1-2 0,23 2 1,-38-2-40,-9 2-117,-12 4 26,-8 1 64,-41 24 0,62-32-339,1 0 1,0 0-1,0 0 1,0 0-1,1 1 0,-1-1 1,1 1-1,0 0 1,0 0-1,0 0 1,0 0-1,1 0 0,-3 7 1,2-3-9079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42 5024,'26'-10'721,"-26"10"-314,0 0 58,1-1-89,0-2-20,-1 2-9,0 1-5,-10 7 644,5 0-794,-1 0 1,2 0-1,-1 0 1,1 1-1,0 0 0,0 0 1,-4 14-1,7-18-108,0 1-1,0 0 0,1-1 0,0 1 0,-1-1 0,1 1 0,1-1 1,-1 1-1,1 0 0,0-1 0,0 1 0,0-1 0,0 0 1,1 1-1,0-1 0,4 7 0,-4-7-35,0-1 0,0 0 0,0 1 0,1-1 0,-1 0 0,1 0 0,0 0 0,0-1 0,0 1 1,0-1-1,1 0 0,-1 0 0,7 3 0,-7-4-20,0 0 0,0-1-1,0 1 1,0-1 0,0 0 0,1 0 0,-1 0 0,0 0 0,0 0 0,0-1 0,0 0-1,0 1 1,0-1 0,0 0 0,0 0 0,0-1 0,0 1 0,3-3 0,0 1 8,0 0-1,0-1 1,0 0 0,-1 0 0,1 0 0,-1 0 0,0-1 0,-1 0 0,1 0 0,-1 0 0,0 0 0,0-1 0,-1 0-1,1 0 1,4-11 0,-8 14-24,1 0 0,-1 0 0,0 0-1,1 0 1,-1 0 0,-1 0 0,1 0-1,0 0 1,-1 1 0,1-1 0,-1 0 0,0 0-1,0 0 1,0 0 0,0 1 0,-1-1-1,1 0 1,-1 1 0,1 0 0,-1-1 0,0 1-1,-4-4 1,-2-2 28,0 1-1,-1 0 1,0 0 0,-19-11 0,22 15-11,0 0 1,0 0 0,0 0 0,0 1-1,0-1 1,-1 2 0,1-1 0,-1 1 0,0 0-1,1 0 1,-1 0 0,0 1 0,0 0-1,-13 3 1,20-3-23,-1 0 0,0 0 0,0 0 0,1 0 0,-1 0 0,0 0 0,0 1 0,1-1 0,-1 0 0,0 0 0,1 1 0,-1-1 0,0 1 0,1-1 0,-1 1 1,0-1-1,1 1 0,-1-1 0,1 1 0,-1-1 0,1 1 0,-1 0 0,1-1 0,0 1 0,-1 0 0,1-1 0,0 1 0,-1 0 0,1-1 0,0 1 0,0 0 0,0 0 0,0-1 0,-1 1 0,1 0 0,0 0 0,0 0 0,1-1 0,-1 1 0,0 0 0,0 0 0,0-1 0,0 1 0,1 0 0,-1 0 0,0-1 0,1 1 0,-1 0 0,0-1 0,2 2 0,0 1 5,1 1 0,0 0 0,0-1 0,0 0 0,4 4 0,-3-4-76,0 0 0,0 0 0,1 0 0,-1-1 0,0 1 0,1-1 0,5 2 0,-1-1-1187,14 6-7822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6456,'3'1'6,"16"-5"17,-19 4-4,0 0 11,0 0 29,0 0 17,0 0 24,0 0-788,0 0-3193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89 5744,'-1'0'138,"0"1"0,-1 0 0,1-1 0,0 1 0,0 0 0,-1 0 0,1 0 0,0 0 0,0 0 0,0 0 0,0 0 0,0 0 0,1 0 0,-1 1 0,0-1 0,0 0 0,1 1 0,-1-1 0,1 0 0,-1 1 0,1-1 0,0 1 0,-1-1 0,1 0 0,0 1 0,0-1 0,0 1 0,0-1 0,0 1 0,0-1 0,1 1 0,-1-1 0,0 1 0,1 1 0,1 2-44,0 0 1,0 0 0,0 0 0,1 0 0,0-1 0,0 1 0,4 4 0,-5-7-38,1 1 1,-1-1-1,1 0 0,0 0 1,0 0-1,0 0 0,0-1 0,0 1 1,0-1-1,0 0 0,0 0 1,1 0-1,-1 0 0,1 0 1,-1-1-1,0 0 0,1 0 1,-1 0-1,1 0 0,5-1 0,0 0 30,1-1-1,0 0 0,-1-1 0,0 0 0,15-7 0,-21 9-71,-1-1 1,1 0-1,-1 0 0,1 0 1,-1 0-1,0 0 0,0-1 1,0 1-1,0-1 1,0 1-1,-1-1 0,1 0 1,-1 0-1,1 1 0,-1-1 1,0 0-1,1-5 0,-1 2 12,1-1 0,-2 1-1,1 0 1,0 0-1,-1-1 1,-1 1 0,1 0-1,-2-9 1,1 12-14,1 0 1,-1 0 0,0 0-1,0 0 1,0 0-1,0 0 1,-1 1-1,1-1 1,-1 1 0,0-1-1,1 1 1,-1-1-1,0 1 1,0 0-1,-1 0 1,1 0 0,0 0-1,-1 0 1,1 1-1,-1-1 1,0 1-1,1-1 1,-1 1 0,0 0-1,0 0 1,0 0-1,-3 0 1,-4-1 37,0 1 1,0-1-1,-20 2 1,27 0-38,0 0-1,0 0 1,0 0 0,0 0 0,0 1-1,0 0 1,0-1 0,0 1 0,0 0-1,1 1 1,-1-1 0,0 0 0,1 1 0,-1-1-1,1 1 1,-5 4 0,6-5-35,1 0 1,0 0-1,0 0 0,-1 0 1,1 0-1,0-1 1,0 1-1,0 0 0,0 0 1,0 0-1,0 0 0,0 0 1,0 0-1,0 0 1,1 0-1,-1 0 0,0 0 1,1 0-1,-1 0 0,0 0 1,1 0-1,-1 0 0,1-1 1,0 1-1,-1 0 1,1 0-1,0-1 0,0 2 1,2 2-1035,6 8-7585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29 4664,'-2'1'188,"0"1"1,0-1-1,0 1 1,1 0-1,-1 0 1,1 0-1,0-1 1,-1 2-1,1-1 1,0 0-1,0 0 1,0 0-1,0 0 1,1 1-1,-2 3 1,-6 35 3157,8-40-3322,-1 2 60,0 1 0,1-1-1,0 1 1,0-1 0,0 0-1,0 1 1,0-1 0,1 1-1,-1-1 1,1 1 0,0-1-1,0 0 1,0 0 0,0 1-1,1-1 1,-1 0 0,1 0 0,0 0-1,0 0 1,0-1 0,0 1-1,1 0 1,-1-1 0,5 3-1,-5-3-36,1 0 0,0 0 0,-1 0 0,1 0 0,0-1 0,0 0 0,0 1-1,0-1 1,1 0 0,-1-1 0,4 2 0,-2-2 7,0-1-1,1 1 1,-1-1-1,0 0 1,0 0-1,9-3 1,-3 1 30,-1-1 0,0 0 1,17-9-1,-24 11-58,1 0 0,-1-1 0,0 1 0,0-1 0,0 0 0,-1 1 0,1-1 0,-1 0 0,1-1 0,-1 1 0,0 0-1,0-1 1,-1 1 0,2-5 0,-2 5-5,0 0-1,0 0 1,0-1 0,0 1-1,-1 0 1,0 0 0,0-1-1,0 1 1,0 0 0,0-1-1,0 1 1,-1 0 0,0 0-1,0-1 1,0 1-1,0 0 1,0 0 0,0 0-1,-1 0 1,0 0 0,1 1-1,-1-1 1,0 0 0,-3-2-1,0 0 21,0 1 0,0 0-1,0 0 1,-1 0 0,0 1-1,1 0 1,-1 0 0,0 0-1,0 1 1,-1 0 0,-9-3-1,9 4-5,-1 0 0,1 1 0,-1 0 0,1 0 0,-1 0 0,1 1 0,-1 0 0,1 1 0,0-1 0,0 2 0,-1-1 0,1 1 0,-9 4 0,12-5-20,4-2-86,0 1 0,0 0 0,0 0-1,0-1 1,0 1 0,0 0 0,0 0-1,1-1 1,-1 1 0,0 0 0,0-1-1,0 1 1,1 0 0,-1-1 0,0 1-1,1 0 1,-1-1 0,1 2-1,-1-2-488,6 10-9273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4760,'0'0'489,"0"0"2,11-17 1102,-7 14-1480,0 0 1,0 0-1,0 0 0,1 1 1,-1-1-1,1 1 0,-1 0 0,1 1 1,0-1-1,0 1 0,0 0 0,0 0 1,-1 1-1,2-1 0,-1 1 1,0 0-1,0 0 0,0 1 0,0 0 1,9 2-1,-6-1-21,1 0 0,-1 1 1,0 0-1,-1 0 0,1 0 0,0 1 0,-1 1 1,0-1-1,0 1 0,0 0 0,8 9 0,-13-11-52,0-1 1,0 1-1,0 0 0,0 1 0,-1-1 0,1 0 0,-1 0 1,1 1-1,-1-1 0,-1 1 0,1-1 0,0 1 0,-1-1 1,1 1-1,-1-1 0,0 1 0,0-1 0,-1 1 0,1 0 0,-1-1 1,-2 7-1,1-3 35,-1 1 1,0-1 0,0 0-1,-1 0 1,0 0-1,0 0 1,-1-1 0,-6 7-1,6-7 253,6-8 195,13-11-62,-4 7-308,1 0 0,0 0-1,0 1 1,1 1-1,-1 0 1,24-5 0,77-5 489,-55 9-278,-54 4-483,-2 1 55,0 0 1,0-1-1,0 1 0,1 0 1,-1 0-1,0 0 0,0 0 1,0 0-1,1 0 0,-1 0 1,0 0-1,0 0 0,0 1 1,1-1-1,-1 0 0,0 1 1,0-1-1,0 1 0,0 0 1,0-1-1,0 1 0,0 0 1,0-1-1,1 3 0,2 2-9522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39:13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71 992,'0'0'24,"0"0"17,0 0 70,0 0 29,0 0 48,0 0 27,0 0 58,0 0 7,0 0-32,0 0-11,0 0-10,0 0-8,0 0-22,0 0-6,0 0-6,0 0 6,0 0 27,33 8 246,100-17 204,72-1-152,41-1-248,67-15-124,-296 26-163,77-2-219,105-13 0,-168 11-3408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20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35 4400,'2'-1'80,"-1"1"-65,-1 0 0,1 0-1,-1 0 1,1 0 0,-1 0 0,1 0 0,-1 0 0,1 0-1,-1-1 1,1 1 0,-1 0 0,0 0 0,1-1 0,-1 1-1,1 0 1,-1-1 0,0 1 0,1 0 0,-1-1 0,0 1-1,1-1 1,-1 1 0,0 0 0,1-1 0,-1 1 0,0-1-1,0 1 1,0-1 0,1 1 0,-1-1 0,0 1 0,0-1-1,0 1 1,0-1 0,0 1 0,0-1 0,0 1 0,0-1 0,0 1-1,0-1 1,-2-1 34,1 1-1,0-1 1,-1 1 0,1 0-1,-1 0 1,0 0 0,1 0-1,-1 0 1,0 0 0,1 0-1,-1 1 1,0-1 0,-3 0-1,-2-1 77,0 1 0,0 0 0,0 0 0,0 1 0,0 0 0,0 0 0,0 1 0,0 0-1,0 0 1,0 1 0,0-1 0,0 1 0,1 1 0,-1-1 0,1 1 0,0 1 0,-1-1 0,1 1 0,1 0 0,-1 0 0,1 1-1,-9 8 1,12-11-75,0 1-1,0 0 0,0 0 0,0 1 0,1-1 1,-1 0-1,1 1 0,0-1 0,0 0 0,0 1 1,0 0-1,0-1 0,1 1 0,0-1 0,0 1 1,0 0-1,0-1 0,0 1 0,1-1 0,0 1 0,-1-1 1,1 1-1,1-1 0,-1 1 0,0-1 0,1 0 1,0 1-1,2 3 0,-3-6-37,1 0 0,-1 0 1,0 0-1,0 0 0,1 0 0,-1 0 1,1 0-1,-1-1 0,1 1 0,-1 0 1,1-1-1,-1 0 0,1 1 0,-1-1 1,1 0-1,0 1 0,-1-1 0,1 0 1,0 0-1,-1-1 0,1 1 0,-1 0 0,1 0 1,2-2-1,34-11 70,-19 3 31,29-19 0,-43 26-93,-1 0 0,1-1-1,-1 0 1,0 1 0,1-2-1,-2 1 1,1 0 0,0-1-1,-1 1 1,5-10 0,-7 12 16,-1 1 0,1 0 0,-1 0 0,1 0 0,-1 0 0,0 0 0,1-1 0,-1 1 0,0 0 0,0 0 0,0 0 0,0-1 0,0 1 0,0 0 0,0 0 0,0 0 0,-1-1 0,1 1 0,0 0 0,-1 0 0,1 0 0,-1 0 0,1-1 0,-2 0 0,1 2 148,-1 1 8,1 0-166,1-1 0,-1 1 0,1-1 0,-1 1 1,1 0-1,0-1 0,-1 1 0,1-1 1,0 1-1,-1 0 0,1-1 0,0 1 0,0 0 1,0-1-1,-1 1 0,1 0 0,0-1 0,0 1 1,0 0-1,0 0 0,0-1 0,0 1 1,1 0-1,-1-1 0,0 2 0,8 22 245,5-5-140,0 1 1,1-2 0,21 22-1,-32-37-173,0 0 0,1 0-1,-1 0 1,1-1 0,0 1-1,0-1 1,7 3 0,-1 0-1176,14 7-6968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39:13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30 4848,'0'-2'40,"0"-5"8,0 5 33,-13-15 3159,11 17-2905,2 0-17,-1 0-36,-5 2-24,5-2-51,1 0-16,-1 2-31,0 5-8,2 1-41,1-1 1,0 1-1,0-1 1,1 0-1,0 0 1,6 9-1,0 4 55,0 15 64,-2-1 0,-2 1-1,-1 0 1,-2 53-1,5 46 79,45 252-76,-51-369-219,0 0-1,-1 0 1,-1 1-1,0-1 1,-2 0-1,0 0 1,-11 31-1,9-29-1,0 0 0,1 1 0,-2 31 0,4-23 8,-1 1-1,-2-1 0,-11 38 1,10-42-8,0 0 1,1 0 0,2 1 0,0 0 0,2 25-1,12 80 83,8 186 303,-19-237-300,9 282 90,-10-351-184,13 46 1,6 10-3,11-1 4,-23-54-4,1 1 0,-2 0 0,0 0 0,0 1 0,-1-1 0,-1 1 0,0 0 0,-1 0 0,1 24 0,-8-18-24,0 1 1,-2-1 0,-15 30-1,-13 40-57,23-14-38,2 0-1,5 0 1,4 81-1,2-100-12,-4 180-86,3-229 206,1 0-1,0 0 1,0 0 0,0 0 0,1 0 0,1 0 0,4 10 0,-5-12 2,1 0-1,-2 0 1,1 0 0,0 0 0,-1 1-1,0-1 1,0 0 0,-1 1 0,0 6-1,-8 40-1671,8-52-5744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39:13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5656,'0'0'137,"0"0"24,0 0 77,0 0 47,0 0 119,0 0 31,0 0-14,0 0 2,0-1 2,0-4 2,0 3-14,0 2-6,24 29 666,-1 31-256,-22-52-725,1-1-1,1 0 1,-1 0 0,1 0-1,0 0 1,1 0-1,4 6 1,-5-10-74,-1-1 0,1 1 0,0-1 0,0 0 0,0 0 0,0 0 0,0 0 0,0-1 0,0 1 0,1-1 0,-1 0 0,1 1 0,-1-1 0,1-1 0,0 1 0,-1-1 0,1 1 0,-1-1 0,1 0 0,4 0 0,-2 0-154,0 0 0,0 0 1,0 1-1,-1-1 0,1 1 1,0 1-1,-1-1 0,1 1 0,6 3 1,-1-1-7605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39:13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2 6552,'5'0'33,"-5"0"2,0 0 0,0 0 1,0 0-1,0 1 0,0-1 0,0 0 0,0 0 0,0 1 0,0-1 1,0 0-1,0 0 0,0 0 0,0 1 0,0-1 0,0 0 1,0 0-1,0 0 0,0 1 0,0-1 0,0 0 0,1 0 0,-1 0 1,0 0-1,0 1 0,0-1 0,0 0 0,0 0 0,1 0 0,-1 0 1,0 1-1,0-1 0,0 0 0,1 0 0,-1 0 0,0 0 1,0 0-1,0 0 0,1 0 0,-1 0 0,0 0 0,0 0 0,1 0 1,-13 11 287,-232 204 530,243-213-7022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39:13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 1624,'0'0'177,"0"0"19,2 0 56,6 0 7,-7 0-46,-1 0-11,0 0-20,0 0-7,0 0-31,1 37 583,-11-8-556,-2 1 1,-2-2 0,0 0-1,-2 0 1,-1-1 0,-2-1-1,0-1 1,-36 36 0,52-58-116,-4 2-12,6-4-15,1-1-1,32-59 38,-12 25 241,-1-1 0,21-62 0,-11 25 1937,-28 70-1944,-1 2-23,0 0-41,0 0-12,25 77 516,-15-58-664,1-1-1,1 0 1,1-1-1,0 0 1,2-1 0,0 0-1,1-1 1,28 21-1,-18-13-39,-1-3-112,-7-6-158,-1 1-1,0 1 0,-1 0 0,20 26 1,-18-14-6686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39:13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65 2520,'0'0'73,"0"0"17,0 0 44,0 0 21,0 0 18,0 0 13,0 0 12,0 0 1,0 0-31,50 39 543,-47-39-666,0 0 1,0 0 0,1 0-1,-1-1 1,0 1 0,0-1-1,0 0 1,0 0-1,0 0 1,0 0 0,0 0-1,0-1 1,0 1 0,-1-1-1,1 0 1,0 0 0,-1 0-1,0 0 1,4-4 0,-1 2 42,-4 3 72,5-42 737,-11 40-844,1 0 0,-1 0 0,0 0 1,0 0-1,0 1 0,0 0 0,0 0 0,-1 0 0,1 1 0,-1-1 0,1 1 1,-1 1-1,0-1 0,1 1 0,-1 0 0,0 0 0,1 0 0,-10 2 0,13-2-15,-11 12 48,12-11-76,15 18 67,-12-19-65,0 1-1,0 0 0,0-1 1,0 0-1,1 1 1,-1-1-1,0 0 1,0 0-1,0 0 0,1 0 1,-1-1-1,0 1 1,0-1-1,0 1 1,0-1-1,0 1 0,0-1 1,0 0-1,0 0 1,0 0-1,0 0 1,0 0-1,0-1 0,-1 1 1,1 0-1,-1-1 1,3-2-1,-3 4-9,-1-1 0,0 1 0,0-1 0,0 1 0,1 0 0,-1-1-1,0 1 1,0 0 0,0-1 0,0 1 0,0-1 0,0 1 0,0-1 0,0 1 0,0 0 0,0-1-1,0 1 1,0-1 0,0 1 0,0 0 0,-1-1 0,1 1 0,0 0 0,0-1 0,0 1 0,-1-1-1,1 1 1,0 0 0,0-1 0,-1 1 0,1 0 0,0 0 0,-1-1 0,1 1 0,0 0 0,-1 0 0,1-1-1,-1 1 1,1 0 0,0 0 0,-1 0 0,1 0 0,-1 0 0,1-1 0,0 1 0,-1 0 0,1 0-1,-1 0 1,1 0 0,-1 0 0,1 0 0,0 0 0,-1 0 0,1 1 0,-1-1 0,1 0 0,-1 0-1,1 0 1,-1 0 0,-34 0 45,32 0-41,-2 1 14,-2 0 1,4 0-10,-3 1-3,3 0 0,-1 5 0,-5 9 15,-14 17 26,23-31-43,6 0-4,-7-8-2,1 5 6,0 1 0,1-1 0,-1 1 0,0-1 0,0 1 0,1 0 0,-1-1 0,0 1-1,1-1 1,-1 1 0,0 0 0,1-1 0,-1 1 0,0 0 0,1 0 0,-1-1 0,1 1 0,-1 0 0,1 0 0,-1-1 0,1 1 0,-1 0 0,1 0 0,-1 0 0,1 0 0,-1 0 0,1 0 0,-1 0 0,1 0 0,-1 0 0,1 0 0,-1 0 0,1 0 0,-1 0 0,1 0 0,-1 0 0,1 1 0,-1-1 0,1 0 0,0 1 0,24 3-965,-24-4 686,30 5-4660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39:13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48 3592,'1'-1'72,"5"-1"24,-4 1 97,0-5 30,-2 5 2,-15-10 175,9 8-213,2-1 200,3 3-339,0 1-1,0-1 1,0 0-1,0 0 1,0 0-1,-1 1 1,1-1 0,0 1-1,0-1 1,-1 1-1,1-1 1,0 1-1,-1-1 1,1 1-1,0 0 1,-1 0-1,1 0 1,0 0-1,-1 0 1,1 0-1,-1 0 1,1 0-1,0 0 1,-1 1-1,1-1 1,0 1 0,0-1-1,-1 1 1,0 0-1,-6 2 91,2 1-1,-1 0 1,0 0-1,1 0 0,0 1 1,0 0-1,0 0 1,1 0-1,0 1 1,0-1-1,0 1 1,1 0-1,0 1 1,0-1-1,-3 8 1,-4 4 109,8-11-216,0 1 0,1-1 0,0 1 0,0 0 0,1-1 0,0 1 0,0 0 0,1 0 0,0 0 0,1 0 0,0-1 0,0 1 0,0 0-1,1-1 1,1 1 0,-1-1 0,1 1 0,1-1 0,-1 0 0,10 12 0,-7-7-24,1-1-1,1 0 0,0 0 0,1-1 1,0 0-1,0 0 0,1-1 0,1 0 1,0-1-1,0 0 0,0 0 0,24 10 1,-27-16 9,0-1 0,0 0 0,-1-1 1,1 0-1,0 0 0,0-1 0,0 0 1,-1 0-1,1 0 0,0-1 0,-1 0 0,1 0 1,-1-1-1,0 0 0,0 0 0,0-1 1,9-6-1,4-2 49,0 0 1,-1-2 0,0 0-1,23-23 1,-40 33-54,1 0 1,0 0 0,-1-1-1,0 1 1,0-1 0,0 0-1,0 1 1,-1-1-1,0 0 1,0 0 0,-1 0-1,1 0 1,-1 0 0,0 1-1,-1-1 1,1 0 0,-1 0-1,0 0 1,-2-6 0,-36-95 149,30 84-88,5 18-55,1 0 0,-1 0 0,0 0-1,0 0 1,0 1 0,0-1 0,-1 1 0,1 0 0,-1 0 0,0 1 0,0-1-1,0 1 1,0 0 0,-1 0 0,1 1 0,-1 0 0,1 0 0,-1 0-1,1 0 1,-1 1 0,-6 0 0,-41-11 174,42 7-278,7 2 43,0 0 0,0 1 0,0-1-1,-1 1 1,1-1 0,0 1 0,-1 0 0,1 1-1,-1-1 1,1 1 0,-1 0 0,0 0 0,1 0-1,-1 0 1,1 1 0,-1 0 0,1 0 0,-9 3-1,2 4-7223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42:17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72 349 2784,'0'0'240,"0"0"89,-3 1 359,-1 1-319,0-1 0,0-1 0,0 1-1,-1-1 1,1 1 0,0-1 0,0 0-1,-1-1 1,1 1 0,0-1 0,-7-1-1,10 1-332,1 1-1,-1-1 1,0 1-1,1-1 0,-1 1 1,0-1-1,1 1 0,-1-1 1,0 0-1,1 1 0,-1-1 1,1 0-1,0 1 1,-1-1-1,1 0 0,-1 0 1,1 0-1,0 1 0,0-1 1,-1 0-1,1 0 0,0 0 1,0 0-1,0 1 1,0-1-1,0 0 0,0 0 1,0-1-1,4-31 305,-3 26-228,2-7 62,1 0 1,0 0 0,1 0-1,0 0 1,1 1 0,11-19-1,-15 29-141,0 0 0,0 1 0,0-1-1,1 1 1,-1 0 0,1 0 0,-1 0-1,1 0 1,0 0 0,0 0 0,-1 0-1,1 1 1,1 0 0,-1 0 0,0-1-1,0 2 1,0-1 0,1 0 0,-1 1-1,0-1 1,1 1 0,-1 0 0,0 0-1,1 1 1,-1-1 0,0 0 0,0 1-1,1 0 1,-1 0 0,0 0 0,0 0 0,0 1-1,0-1 1,0 1 0,0 0 0,4 2-1,-4-1-13,0 0 1,0 0-1,0 0 0,0 0 0,0 1 0,-1-1 1,0 1-1,1 0 0,-1-1 0,2 8 0,14 44 83,-15-43-89,0-3 3,-1-3 6,0 0 1,0 1 0,-1-1-1,0 1 1,1 11 0,-2-17 10,0 2 64,-2-23-64,-1 1 1,-1 0-1,0-1 0,-1 2 0,-2-1 1,-15-35-1,-8-23 201,15 0 111,15 75-311,-2-2 207,4 4-114,1 6-118,1 7 73,33 95 393,-36-106-466,0 0 0,0 0 0,1 0 0,-1-1 1,0 1-1,1 0 0,0-1 0,-1 0 0,1 1 0,0-1 0,0 0 0,0 0 0,-1 0 0,1 0 0,3 1 0,33 9 75,-34-10-79,12 2 6,0-1 1,0 0 0,0-1 0,1-1-1,18-2 1,-11-2-6,-17 4-3,2 0-2,22-3-1,2 2-1806,-23 1-7220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42:26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4488,'0'0'264,"0"0"64,0 0 256,1-3-44,-1 3-499,0 0 0,0 0 0,0 0 0,0-1 0,0 1 0,0 0 0,0 0 0,0 0 0,0 0 0,0 0 0,1-1 0,-1 1 0,0 0 0,0 0 0,0 0 0,0 0 0,0 0 0,0-1 0,0 1 0,0 0 0,1 0 0,-1 0 0,0 0 0,0 0 0,0 0 0,0 0 0,0 0 0,1-1 0,-1 1 0,0 0 0,0 0 0,0 0-1,0 0 1,1 0 0,-1 0 0,0 0 0,0 0 0,0 0 0,0 0 0,1 0 0,-1 0 0,0 0 0,0 0 0,0 0 0,0 1 0,1-1 0,-1 0 0,0 0 0,0 0 0,0 0 0,0 0 0,0 0 0,1 0 0,-1 0 0,0 0 0,0 1 0,0-1 0,0 0 0,0 0 0,0 0 0,1 1 0,2 16 798,-1 31-1001,-2-42 360,0 243 796,0-246-991,-1 26 69,1 0 0,5 36 0,-5-62-62,0 1 1,1-1-1,-1 0 1,1 0-1,0 1 0,0-1 1,0 0-1,1 0 1,2 6-1,0 3-1446,-4-6-4897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42:27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7264,'7'-10'-107,"-6"9"7,-1 1 131,0-1 0,0 1 0,1 0 0,-1 0 1,0-1-1,1 1 0,-1 0 0,0 0 0,1 0 0,-1 0 0,0 0 0,1-1 0,-1 1 0,0 0 1,1 0-1,-1 0 0,1 0 0,-1 0 0,0 0 0,1 0 0,-1 0 0,0 0 0,1 0 0,0 1 0,88 92 3111,-47-52-2461,119 103 910,-153-137-1654,-5-4-127,0 0 0,0 0-1,0 0 1,0-1 0,1 1 0,-1-1 0,5 2 0,3 1-7690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42:27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0 296 6640,'32'-28'138,"1"1"-1,61-39 1,1 0 119,-58 38 242,-21 18-315,105-60 1385,-120 70-1395,5 0 319,-28 39-1445,14-20-5221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22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13 3144,'2'-1'65,"6"-4"39,-6 3 136,1 2 40,-3 0 7,0 0 25,0 0 96,0 0-5,0 0-117,0 0-17,1-1 29,-1-2-2,1 2-31,-1 1-12,0 0-34,0 0-16,0 0-46,0 0-17,0 0-41,-3 5 41,0-1 1,0 0 0,-1-1-1,1 1 1,-1-1 0,-6 6-1,6-5 26,1 1-38,1 0-1,0 0 1,1 1-1,-1-1 0,1 0 1,0 1-1,1-1 1,-1 7-1,-1 2-31,-33 132 1687,35-142-1709,0 1 1,0-1-1,1 1 1,-1-1-1,3 9 1,1 18 110,-3-16-147,1 0 0,4 20 0,2 14 145,-5-22 25,1 46-40,-1-41-161,2 9 24,-5-35-9,-3 59 254,3-64-269,0 0-1,0-1-35,0 0 0,0 1-1,0-1 1,0 0 0,0 0 0,0 1-1,0-1 1,0 0 0,0 1 0,0-1-1,0 0 1,1 0 0,-1 1 0,0-1-1,0 0 1,0 0 0,0 1 0,1-1-1,-1 0 1,0 0 0,0 0 0,0 1-1,1-1 1,-1 0 0,0 0 0,0 0-1,1 0 1,-1 0 0,0 0 0,0 1-1,1-1 1,-1 0 0,1 0-620,5 4-7431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42:30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9 7352,'0'0'329,"0"0"52,0 0 189,0 0 70,0 0 96,-2-2-103,1 1-541,0 0-1,0 1 1,0-1 0,0 1-1,0-1 1,0 1-1,0-1 1,-1 1 0,1 0-1,0-1 1,0 1 0,-2 0-1,2 0-52,1 0 0,-1 0 0,1 1-1,-1-1 1,1 0 0,-1 1 0,1-1 0,0 1-1,-1-1 1,1 0 0,-1 1 0,1-1 0,0 1-1,-1-1 1,1 1 0,0-1 0,0 1 0,-1 0-1,1-1 1,0 1 0,0-1 0,0 1 0,0-1-1,-1 1 1,1 0 0,0-1 0,0 1 0,0-1-1,1 1 1,-1 0 0,0-1 0,0 1 0,0-1-1,0 1 1,1 0 0,-1 15 32,2 0 1,0 0 0,0 0-1,2 0 1,0-1-1,1 1 1,0-1-1,1 0 1,1 0-1,1-1 1,10 15 0,-11-17-5,0-1 1,-1 1 0,0 0-1,-1 0 1,0 1 0,-1-1-1,5 24 1,-9-31-57,1-3 174,7 14-2072,-8-16-6899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42:30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18 348 5472,'-16'-79'841,"15"70"-533,1-1 0,0 1 1,0-1-1,1 1 0,1 0 0,0-1 0,0 1 0,0 0 0,1 0 1,1 0-1,-1 1 0,2-1 0,-1 1 0,1 0 0,0 0 1,6-7-1,-2 3-112,2-3 160,21-23 0,-27 33-279,-1 1 0,1 0 0,1 0 1,-1 0-1,0 1 0,1-1 0,0 1 0,0 0 0,7-2 1,-7 3-29,0 1 0,0 0 0,0 0 0,0 0 0,0 1 0,0 0 0,0 0 0,-1 0 0,1 1 0,0 0 0,0 0 0,0 0 0,0 1 1,9 4-1,-11-4-12,0 0 0,0 1 1,0 0-1,0 0 0,0 0 1,-1 0-1,1 0 0,-1 1 1,0 0-1,0 0 0,0 0 1,0 0-1,2 6 0,-4-6-7,0 1 1,0 0-1,0-1 0,0 1 0,-1 0 0,0 0 0,0 0 0,0 0 1,-1-1-1,0 1 0,0 0 0,0-1 0,0 1 0,-1 0 0,0-1 1,0 1-1,-2 4 0,-7 8 80,0-1-1,0 0 1,-15 15 0,-12 17 82,13-7-104,22-37-78,-1 3 5,1-1 0,-2 0 1,1 0-1,-1 0 1,0 0-1,0-1 0,0 0 1,-1 0-1,-7 5 1,9-9 5,-2-1 6,5 0-27,1 0 1,-1 0-1,1-1 1,-1 1-1,1 0 1,0 0 0,-1-1-1,1 1 1,0 0-1,-1 0 1,1-1-1,0 1 1,-1-1 0,1 1-1,0 0 1,-1-1-1,1 1 1,0-1 0,0 1-1,0 0 1,-1-1-1,1 1 1,0-1-1,0 1 1,0-1 0,0 1-1,0-1 1,0 1-1,0-1 1,0 1-1,0-1 1,0 1 0,0-1-1,0 1 1,1 0-1,-1-1 1,0 1 0,0-1-1,4-15 4,-4 16-4,10-28 2,-6 21-2,7-16 0,-10 22-1,0-1 1,0 0-1,1 1 1,-1-1 0,0 1-1,1 0 1,-1-1-1,1 1 1,-1 0 0,1 0-1,0 0 1,0 0-1,-1 0 1,4-1 0,31-9-10,-22 9 7,-1 0 0,0 1 0,1 1 0,-1 0 0,1 0 1,-1 2-1,1 0 0,23 6 0,-34-7 3,-1 0-1,1 1 0,-1-1 1,0 1-1,0-1 1,1 1-1,-1 0 0,0 0 1,0 0-1,-1 0 1,1 0-1,0 0 0,2 5 1,11 28-6,-8-9 6,-7-1 0,-10 3 0,-8-2 0,-8-1 1,16-15 0,5-5 1,0-1-1,-1 1 1,1-1 0,-10 5 0,-3-1 2,1-1 1,-27 7 0,35-10-4,6-2 0,-1-1 0,0 0 0,0 0-1,0-1 1,1 1 0,-1-1-1,0 0 1,-7 0 0,5-1 0,4 1 0,0 0-1,1 0 1,-1 0-1,0 0 1,0 0-1,1 0 0,-1 1 1,0-1-1,1 1 1,-1-1-1,0 1 1,1 0-1,-1-1 0,-1 2 1,-1-1 1,3-1-1,0 1-1,0-1 0,0 0 0,0 1 1,0-1-1,0 1 0,0-1 0,0 1 1,0 0-1,0-1 0,0 1 0,0 0 1,1 0-1,-1-1 0,0 1 0,0 2 1,-4 1-5,4-3-16,1-1-1912,0 0-7632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42:33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46 6456,'0'-6'149,"-1"0"0,0 1 0,0-1 0,-1 0 0,-2-6 0,3 11 526,-2-3 2329,2 6-1792,3 5-1556,8 11 485,0-1-1,2 0 1,0-1-1,16 18 1,8 3 12,-15-16-39,2-2 0,0 0 0,33 20 0,-55-39-112,17 11 103,0 1 0,0 0 1,18 18-1,-35-29-65,0-1-38,-1 0 1,0 1 0,0-1 0,0 0-1,0 0 1,1 0 0,-1 1 0,0-1-1,0 0 1,0 0 0,0 1 0,0-1-1,0 0 1,0 0 0,0 1 0,0-1-1,0 0 1,0 0 0,0 1 0,0-1-1,0 0 1,0 0 0,0 1 0,0-1-1,0 0 1,0 0 0,0 1-1,0-1 1,0 0 0,0 0 0,-1 1-1,1-1 1,0 0 0,0 0 0,0 1-1,-5 8-1468,5-9 1260,-5 10-7980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42:34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118 376 4400,'-3'-3'125,"-1"0"1,0 0-1,-1 1 1,1-1-1,0 1 1,-1 0-1,1 0 1,-1 1-1,-7-2 1,8 2 12,-1-1 1,0 1 0,0-1 0,1 0-1,-1 0 1,1 0 0,0-1 0,0 1 0,0-1-1,-6-5 1,9 6-66,-1 1 0,1-1 0,0 0 0,-1-1 0,1 1-1,0 0 1,0 0 0,0 0 0,1-1 0,-1 1 0,0 0 0,1-1 0,0 1 0,-1-1 0,1 1-1,0-1 1,0-2 0,2-5 190,-1 0 0,1 0 0,5-13 0,-4 15-203,35-103 1044,-34 102-942,0 0 0,1-1 0,0 1 0,0 1 0,1-1 0,0 1 0,1 0 0,0 0 0,11-9 0,-15 15-90,1 0 0,-1 0 0,0 1 0,1-1 0,-1 1 0,1 0 0,-1 0 0,1 1 0,0-1 0,-1 1 0,7-1 0,37 5 263,-35-2-290,-8-2-11,1 0 0,-1 1-1,1 0 1,-1 0 0,0 0 0,1 1 0,-1-1-1,0 1 1,0 0 0,0 0 0,0 0 0,0 1-1,-1-1 1,1 1 0,-1 0 0,1 0 0,-1 0-1,0 1 1,0-1 0,-1 1 0,1-1 0,-1 1 0,0 0-1,0 0 1,0 0 0,0 0 0,2 9 0,0 3 59,0 1 1,-2 0-1,0 0 1,0 31 0,-2-37-71,0-7-3,0 0 0,-1 0-1,1-1 1,-1 1 0,0 0-1,0-1 1,-3 6 0,-30 70 294,19-47-5,-20 59 0,35-88-242,-1 0 7,1-2-19,0-1-54,0 0 1,0 0 0,1 0-1,-1 0 1,0-1 0,0 1-1,0 0 1,0 0 0,1 0-1,-1 0 1,0 0 0,0 0-1,0 0 1,0 0-1,1 0 1,-1 0 0,0 0-1,0 0 1,0 0 0,0 0-1,1 0 1,-1 0 0,0 0-1,0 0 1,0 0 0,0 0-1,1 0 1,-1 0-1,0 1 1,0-1 0,0 0-1,0 0 1,1 0 0,-1 0-1,0 0 1,0 0 0,0 0-1,0 1 1,0-1 0,0 0-1,0 0 1,0 0-1,1 0 1,-1 1 0,0-1-1,0 0 1,0 0 0,0 0-1,0 0 1,0 1 0,0-1-1,0 0 1,0 0 0,0 0-1,0 0 1,0 1-1,0-1 1,0 0 0,0 0-1,0 0 1,0 0 0,0 1-1,-1-1 1,1 0 0,0 0-1,0 0 1,0 0 0,0 1-1,16-4-1967,3 0-7894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42:35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62 6280,'0'0'289,"-3"-1"-44,-1-1-305,-8-2 1392,-9 3 2375,20 1-3650,0 1-1,-1-1 1,1 1-1,0-1 1,0 1-1,0-1 1,0 1-1,0 0 1,0 0-1,0 0 1,0 0-1,1-1 1,-1 1-1,0 0 1,0 0 0,1 0-1,-1 1 1,1-1-1,-1 0 1,1 0-1,-1 1 1,-10 27 246,11-26-295,-4 8 114,2 0 1,-1 1 0,2-1-1,0 1 1,0 12 0,-2 11 45,3-22-79,0 0 1,1 0 0,0 0 0,1 0 0,0-1 0,1 1 0,0-1-1,1 1 1,9 18 0,-12-29-75,1 1 0,-1-1 0,1 0-1,0 1 1,-1-1 0,1 0 0,0 0 0,0 0-1,1 0 1,-1-1 0,3 3 0,5 3 57,-3-2-54,0-1 1,0 0-1,1 0 1,-1-1-1,1 0 1,0 0-1,0-1 1,0 0-1,0 0 1,0-1 0,1 0-1,-1-1 1,0 0-1,0 0 1,1 0-1,-1-1 1,0-1-1,0 1 1,0-1 0,0 0-1,0-1 1,13-6-1,-12 3-9,0 1 0,0-1 0,-1-1 0,0 1 0,0-2 0,-1 1-1,0-1 1,12-16 0,-13 14 0,0 0 0,0-1 0,-1 0-1,0 0 1,-1-1 0,0 1 0,-1-1 0,0 0-1,1-14 1,-2 17 3,-1 1 0,-1 0-1,1-1 1,-2 1 0,1-1 0,-1 1-1,0-1 1,-1 1 0,0 0 0,0 0 0,-1 0-1,0 0 1,0 0 0,-1 1 0,0-1-1,-1 1 1,1 0 0,-1 0 0,0 0-1,-1 1 1,-8-8 0,11 11 19,-1 0 1,1 0-1,-1 0 1,1 0-1,-1 1 1,0 0-1,0-1 0,0 2 1,-1-1-1,1 0 1,0 1-1,-1 0 1,1 0-1,-1 0 1,1 0-1,-1 1 0,1 0 1,-6 0-1,-1 1 71,-1 1-1,1 1 1,0 0-1,0 0 1,1 1-1,-16 7 1,3-2 75,-19 9 351,40-17-498,-1 1 0,1 0-1,-1 0 1,1-1 0,-1 1-1,1 0 1,0 1-1,0-1 1,0 0 0,0 1-1,1-1 1,-3 5-1,-8 37 217,25-34-2516,0 0-9149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42:36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6 181 5296,'2'-27'792,"-1"-12"864,-6 24 51,4 14-1627,1 1 1,-1-1 0,1 0 0,0 0-1,-1 1 1,1-1 0,0 0-1,0 0 1,0 0 0,-1 1 0,1-1-1,0 0 1,0 0 0,0 0-1,0 1 1,1-1 0,-1 0 0,0 0-1,0 0 1,0 1 0,1-1-1,-1 0 1,0 0 0,1 1-1,-1-1 1,0 0 0,1 0 0,-1 1-1,1-1 1,0 1 0,-1-1-1,1 0 1,-1 1 0,2-1 0,7-7 188,-1 0 1,1 1 0,1 0 0,-1 1 0,1 0 0,0 0 0,1 1-1,-1 1 1,20-6 0,-16 7-58,0 1 0,0 1 0,0 0 0,0 1-1,0 1 1,27 4 0,-8-1-62,-7 0 66,31 10-1,0 0 12,-50-12-130,1-1 0,-1 0 0,1-1 0,0 1 1,9-2-1,-13 0-263,0 0 1,0 0 0,0 0 0,0-1 0,0 1-1,0-1 1,0 0 0,0 0 0,0-1-1,-1 1 1,6-6 0,-8 7-10708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23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4664,'-1'0'20,"1"0"1,0 0 0,0 1-1,-1-1 1,1 0-1,0 0 1,-1 0-1,1 0 1,0 0-1,0 1 1,-1-1 0,1 0-1,0 0 1,0 1-1,-1-1 1,1 0-1,0 0 1,0 1 0,0-1-1,0 0 1,-1 0-1,1 1 1,0-1-1,0 0 1,0 1-1,0-1 1,0 0 0,0 0-1,0 1 1,0-1-1,0 0 1,0 1-1,0-1 1,0 0-1,0 1 1,0-1 0,0 0-1,0 1 1,0-1-1,0 0 1,1 1-1,11 15 1885,-6-10-1199,0-1-1,0-1 0,13 9 0,-14-11-645,0 0 0,0 0 1,0-1-1,0 0 0,0 0 0,0 0 0,0 0 0,0-1 1,1 0-1,-1 0 0,0 0 0,0-1 0,0 1 0,0-1 0,10-3 1,-14 3-108,-1 1 0,1 0 1,0 0-1,0-1 1,0 1-1,0 0 0,-1-1 1,1 1-1,0-1 1,0 1-1,0-1 0,-1 1 1,1-1-1,0 1 1,-1-1-1,1 0 0,-1 1 1,1-1-1,-1 0 1,1 0-1,-1 1 0,1-3 1,-1 2-6746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23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7352,'0'2'-4,"0"-1"0,1 0 0,-1 1 1,0-1-1,0 1 0,0-1 0,-1 1 1,1-1-1,0 1 0,-1-1 0,1 0 0,0 1 1,-1-1-1,0 0 0,1 1 0,-1-1 0,0 0 1,0 0-1,1 1 0,-3 1 0,1 0 12,-14 24 166,8-12 913,-18 26 0,25-41-867,-2 5-504,3-5-6088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24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19 2160,'0'-1'9,"0"-1"19,0 1 55,0 1 25,0 0 49,0 0 42,0 0 98,0 0 42,1 1 49,1 1 3,-1-1-37,2 7 310,-4 3-484,-1 0 0,0 0 0,-1 0 0,0-1-1,-1 1 1,0-1 0,0 0 0,-1 0 0,-12 17 0,17-26-59,32-46 1222,-26 34-1263,0-1 1,0 1-1,11-13 1,-13 20 15,-1 0-1,1 0 1,0 0 0,0 0-1,1 1 1,-1 0 0,1 0-1,-1 0 1,1 0 0,6-2-1,-10 5 99,-1-1-161,0 1 1,0-1-1,1 1 1,-1 0 0,0 0-1,0-1 1,0 1-1,0 0 1,1-1-1,-1 1 1,0 0 0,0 0-1,1-1 1,-1 1-1,0 0 1,1 0-1,-1 0 1,0-1 0,0 1-1,1 0 1,-1 0-1,0 0 1,1 0-1,-1 0 1,1 0 0,-1 0-1,0-1 1,1 1-1,-1 0 1,0 0-1,1 0 1,-1 0 0,0 1-1,1-1 1,-1 0-1,0 0 1,1 0 0,-1 0-1,0 0 1,1 0-1,-1 1 1,0-1-1,1 0 1,-1 0 0,0 0-1,0 1 1,1-1-1,18 10 387,-18-10-337,5 5 27,0-1 0,-1 1 0,1 0 0,-1 0 0,0 0 0,0 1 0,-1 0 0,0 0 0,0 0 0,5 10 0,17 23 111,-22-35-1830,0-1-6471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27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0 5744,'1'1'106,"0"0"1,0 0-1,0 0 1,-1 0-1,1 0 1,-1 0-1,1 0 1,-1 0-1,1 1 1,-1-1-1,1 0 1,-1 0-1,0 1 1,0-1-1,0 0 1,0 0-1,0 3 1,0 32 369,-1-13-4,0-11-289,2-1-1,0 1 0,0 0 1,1-1-1,6 21 1,-6-27-95,-1-2-10,1 0 0,-1 0 0,0 0 0,0 0 0,0 0 0,-1 0-1,1 0 1,-1 0 0,0 1 0,0 3 0,-1-5 38,0 0-9,-2 0-6,2-3-89,1 1 1,-1 0-1,0 0 0,1 0 0,-1-1 1,0 1-1,1 0 0,-1-1 0,1 1 1,-1-1-1,0 1 0,1 0 0,-1-1 1,1 0-1,-1 1 0,1-1 0,0 1 1,-1-1-1,1 1 0,-1-1 0,1 0 1,0 1-1,-1-2 0,-7-13 98,3 6-5,-3-11 450,8 20-537,0-1 1,0 1 0,0-1-1,0 0 1,0 1-1,0-1 1,0 0 0,0 1-1,0-1 1,0 0 0,0 1-1,0-1 1,1 1 0,-1-1-1,0 0 1,1 1-1,-1-1 1,0 1 0,1-1-1,-1 1 1,1-1 0,-1 1-1,0-1 1,1 1-1,-1-1 1,1 1 0,0 0-1,0-1 1,7-3 68,1 0-1,-1 1 1,1 0 0,-1 0-1,1 1 1,0 0 0,0 0-1,0 1 1,0 0 0,0 1 0,18 2-1,7 2 407,63 17 1,-92-20-434,3 1 35,-5-2-65,0 0 1,-1 1 0,1-1 0,0 1-1,-1 0 1,1 0 0,0 0-1,-1 0 1,1 0 0,-1 1-1,0-1 1,1 1 0,-1 0 0,0-1-1,0 1 1,0 0 0,0 0-1,0 0 1,2 4 0,-4-5-22,0 0 0,1 0 0,-1 0 0,0 0 0,0 0 0,0 0 0,0 0 0,0 0 1,0 0-1,0 1 0,-1-1 0,1 0 0,0 0 0,-1 0 0,1 0 0,-1 0 0,1 0 0,-1 0 0,1-1 0,-1 1 0,1 0 1,-1 0-1,0 0 0,0 0 0,-2 2 5,0 0 1,0 0 0,0-1-1,0 1 1,-7 3 0,-1-1 7,1 0 0,-1-1-1,0 0 1,0-1 0,-21 4 0,-59 1 119,57-6-66,-39 6 0,71-7-97,-1 0 0,1 0 0,-1-1 0,1 1-1,-1-1 1,1 0 0,-1 0 0,1 0 0,-1 0 0,1 0 0,-1 0-1,1-1 1,-6-1 0,0 0-1601,-10-2-8050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2:35.66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298 13 4848,'0'0'41,"-1"0"22,1 0 66,0 0 25,-1-1 11,0 1 9,1 0 28,0 0 3,0-1-10,0 0-3,0 1 0,0 0-4,0 0-15,0-2-2,-1 2-14,0-2-6,1 1-31,0-1-15,0 2-26,0-2-10,0 2-10,-6 8 491,0 0 0,-1-1 1,-10 10-1,-81 66 657,11-10-1023,34-32-1687,34-27-5130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28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42 1712,'0'0'201,"0"0"38,0 0 129,0 0 27,0 0-21,0 0-18,0 0-73,-17-10 2590,15 7-2560,1 1-18,0 0-7,1 0-25,-2-2-15,2 3-32,-2-11 777,2 6-161,-3 16-561,3-3-250,-1-1 1,1 1 0,0-1 0,1 1 0,0 0-1,0-1 1,0 1 0,1-1 0,0 0 0,0 1-1,4 8 1,3 9 9,3 8-25,-11-28-2,5 34-2,-4-22-237,0 1 0,-2 0 0,0 0 1,-3 22-1,3-38 129,-3 26-6254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35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33 992,'0'0'24,"0"0"17,0 0 70,0 0 29,0 0 48,0 0 27,0 0 58,0 0 7,0 0-32,0 0-11,0 0-10,0 0-8,0 0-22,0 0-6,0 0-6,0 0 6,0 0 27,14 4 246,44-8 204,32-1-152,17 0-248,29-7-124,-128 12-163,33-1-219,45-6 0,-72 5-3408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37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14 4848,'0'-1'40,"0"-2"8,0 2 33,-5-7 3159,4 8-2905,1 0-17,-1 0-36,-1 1-24,1-1-51,1 0-16,0 1-31,-1 2-8,2 1-41,0-1 1,0 1-1,0-1 1,0 0-1,0 1 1,3 3-1,0 2 55,0 7 64,-1 1 0,-1-1-1,0 0 1,-1 25-1,2 22 79,19 116-76,-21-171-219,-1 0-1,0 0 1,0 0-1,-1 0 1,0 0-1,0 0 1,-5 14-1,3-13-1,1 0 0,1 0 0,-2 15 0,2-10 8,0-1-1,-1 0 0,-5 17 1,4-18-8,0-1 1,1 0 0,1 1 0,0-1 0,0 13-1,6 36 83,3 88 303,-8-112-300,4 132 90,-4-163-184,5 21 1,3 5-3,4-1 4,-9-25-4,0 1 0,-1-1 0,1 1 0,-1 0 0,-1 0 0,1 0 0,-1 0 0,0 0 0,0 11 0,-3-8-24,0 0 1,-1 0 0,-7 14-1,-5 18-57,10-6-38,1 0-1,1 0 1,3 38-1,0-47-12,-1 84-86,1-107 206,0 0-1,1 1 1,-1-1 0,1 0 0,0 0 0,0 1 0,2 4 0,-2-6 2,0 0-1,0 1 1,-1-1 0,1 0 0,0 1-1,-1-1 1,0 1 0,1-1 0,-1 4-1,-4 18-1671,4-24-5744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38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5656,'0'0'137,"0"0"24,0 0 77,0 0 47,0 0 119,0 0 31,0 0-14,0 0 2,0-1 2,0-1 2,0 1-14,0 1-6,10 13 666,0 16-256,-10-26-725,1 0-1,0 1 1,0-1 0,1 0-1,-1 1 1,1-1-1,1 3 1,-2-5-74,1 0 0,-1 0 0,0 0 0,0 0 0,1 0 0,-1 0 0,0 0 0,1 0 0,-1 0 0,1-1 0,-1 1 0,1-1 0,-1 1 0,1-1 0,-1 0 0,1 1 0,-1-1 0,1 0 0,0 0 0,1 0 0,0 0-154,-1 0 0,1 0 1,-1 0-1,1 1 0,-1-1 1,1 1-1,-1-1 0,1 1 0,2 1 1,0 0-7605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38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 6552,'2'0'33,"-2"0"2,0 0 0,0 0 1,0 0-1,0 0 0,0 0 0,0 0 0,0 1 0,0-1 0,0 0 1,0 0-1,0 0 0,0 0 0,0 0 0,0 0 0,0 0 1,0 0-1,0 0 0,0 1 0,0-1 0,0 0 0,0 0 0,0 0 1,0 0-1,0 0 0,0 0 0,0 0 0,0 0 0,0 0 0,0 0 1,0 0-1,1 1 0,-1-1 0,0 0 0,0 0 0,0 0 1,0 0-1,0 0 0,0 0 0,0 0 0,0 0 0,0 0 0,1 0 1,-7 5 287,-100 95 530,106-99-7022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40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1624,'0'0'177,"0"0"19,1 0 56,2 0 7,-2 0-46,-1 0-11,0 0-20,0 0-7,0 0-31,0 18 583,-4-5-556,-1 1 1,-1-1 0,-1 0-1,1 0 1,-2 0 0,0-1-1,0 0 1,-16 16 0,22-27-116,-1 2-12,3-3-15,0 0-1,14-27 38,-5 11 241,-1-1 0,9-28 0,-4 12 1937,-13 32-1944,0 1-23,0 0-41,0 0-12,11 36 516,-6-27-664,-1-1-1,2 0 1,-1 1-1,1-2 1,0 1 0,1-1-1,0 0 1,12 10-1,-7-6-39,-2-2-112,-2-2-158,0 0-1,-1 0 0,0 0 0,8 13 1,-7-7-6686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41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11 200 4128,'0'0'12,"-1"0"1,1 0 0,0 0-1,0 0 1,0 0 0,-1 0-1,1 0 1,0 0-1,0 0 1,-1 0 0,1 0-1,0 1 1,0-2 0,0 1-1,-1 0 1,1 0-1,0 0 1,0 0 0,-1 0-1,1 0 1,0 0 0,0 0-1,0 0 1,-1 0-1,1 0 1,0 0 0,0-1-1,0 1 1,0 0 0,-1 0-1,1 0 1,0 0-1,0 0 1,0-1 0,0 1-1,0 0 1,-1 0-1,1-1 1,-3-11 1078,3-12 570,2 19-1562,-1 0 1,1 0-1,0 0 0,0 0 1,0 0-1,1 0 1,-1 0-1,1 1 0,0 0 1,1-1-1,-1 1 1,7-6-1,-4 5 54,0 0 0,0 0-1,1 0 1,-1 1 0,1 0 0,0 0 0,14-5-1,-20 8-98,1 1-1,-1 0 0,1 0 0,-1 0 1,1 0-1,0 0 0,-1 0 0,1 0 1,-1 0-1,1 1 0,-1-1 1,1 1-1,-1-1 0,1 1 0,-1-1 1,1 1-1,-1 0 0,2 1 0,0 0 9,0 0-1,-1 0 0,1 0 0,-1 1 0,0-1 0,0 1 1,0-1-1,2 4 0,-1 0-21,0 0-1,0 0 1,-1 0 0,0 0-1,-1 0 1,1 0 0,-1 1-1,0-1 1,-1 1 0,1-1-1,-1 1 1,-1-1 0,1 0-1,-1 1 1,0-1 0,0 0 0,-1 1-1,0-1 1,0 0 0,-1 0-1,1 0 1,-1-1 0,0 1-1,-7 9 1,9-15-32,1 0-7,0 0 0,0 0-1,1 0 1,-1 0 0,0 0 0,0 0-1,0 0 1,0-1 0,0 1 0,0 0-1,1 0 1,-1 0 0,0 0 0,0 0 0,0 0-1,0 0 1,0 0 0,1 0 0,-1 0-1,0 0 1,0 0 0,0 0 0,0 0 0,0 0-1,1 0 1,-1 1 0,0-1 0,0 0-1,0 0 1,0 0 0,0 0 0,0 0 0,1 0-1,-1 0 1,0 0 0,0 0 0,0 0-1,0 1 1,0-1 0,0 0 0,0 0 0,0 0-1,0 0 1,0 0 0,0 0 0,1 1-1,-1-1 1,0 0 0,0 0 0,0 0 0,0 0-1,0 0 1,0 1 0,0-1 0,0 0-1,0 0 1,0 0 0,0 0 0,0 0 0,-1 1-1,1-1 1,0 0 0,0 0 0,0 0-1,0 0 1,0 0 0,4-3 9,0 0 0,0-1 0,-1 0 1,0 0-1,1 0 0,-1-1 0,-1 1 0,1-1 0,-1 1 1,1-1-1,-2 0 0,1 0 0,0 0 0,-1 0 0,1-6 1,11-104 145,-8 101-107,-4 10-10,0 1-1,0 0 1,0 0-1,0-1 1,0 1-1,-1-1 1,1 1-1,-1-1 1,0 1-1,-1-7 1,1 9-11,0 1 9,0 0-3,0 12 48,3 8-55,0 0 0,1 0 0,1-1 0,0 0 0,15 32 0,-18-47-21,0-1 0,0 0 0,1 0 0,-1 0 1,1-1-1,0 1 0,-1 0 0,1-1 1,1 0-1,-1 0 0,0 0 0,0 0 0,5 2 1,46 16 67,-50-19-67,12 6 128,-1-5-1906,-15-2-6469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42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7264,'0'0'137,"0"0"15,0 0 40,0 0 21,0 0 29,3 0-10,-2 0-63,2 16 343,22 34 123,-23-46-572,1 0-1,-1 0 1,1 0 0,1 0-1,-1-1 1,0 1 0,1-1-1,0 0 1,6 4-1,-9-6-28,1 0 4,-1-1-32,0 0-1,0 0 0,0-1 0,0 1 1,0 0-1,0 0 0,0-1 0,0 1 1,0 0-1,-1-1 0,1 1 0,0-1 1,0 1-1,0-1 0,0 1 0,-1-1 1,1 0-1,0 0 0,1-1 0,16-17 57,-16 15-50,4-3-3,-1 0 0,0 0 0,0-1 0,-1 1-1,0-1 1,-1 0 0,1-1 0,-2 1 0,3-9 0,-1-2 104,-1 1 1,-1 0-1,0-28 1,1 41-1368,2 0-5372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50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30 2520,'0'0'73,"0"0"17,0 0 44,0 0 21,0 0 18,0 0 13,0 0 12,0 0 1,0 0-31,21 19 543,-19-19-666,-1 0 1,1-1 0,-1 1-1,0 0 1,1 0 0,-1-1-1,0 1 1,1 0-1,-1-1 1,0 1 0,1-1-1,-1 0 1,0 1 0,0-1-1,0 0 1,1 0 0,-1 0-1,0 0 1,1-2 0,0 2 42,-1 0 72,1-19 737,-4 18-844,0 1 0,0 0 0,0-1 1,0 1-1,0 0 0,-1 0 0,1 0 0,0 0 0,-1 1 0,1-1 0,0 1 1,-1-1-1,1 1 0,-1 0 0,1 0 0,-1 0 0,1 0 0,-5 1 0,7-1-15,-6 5 48,5-4-76,7 8 67,-5-9-65,0 0-1,0 0 0,0 1 1,0-1-1,0 0 1,0 0-1,0 0 1,0 0-1,0 0 0,0 0 1,0 0-1,0 0 1,0-1-1,0 1 1,-1 0-1,1 0 0,0-1 1,0 1-1,0-1 1,0 1-1,0-1 1,-1 1-1,1-1 0,0 1 1,0-1-1,-1 0 1,2-1-1,-2 2-9,0 0 0,0 0 0,0 0 0,0-1 0,0 1 0,1 0-1,-1 0 1,0 0 0,0 0 0,0-1 0,0 1 0,0 0 0,0 0 0,0 0 0,0-1 0,0 1-1,0 0 1,0 0 0,0 0 0,-1-1 0,1 1 0,0 0 0,0 0 0,0 0 0,0 0 0,0-1-1,0 1 1,0 0 0,0 0 0,-1 0 0,1 0 0,0 0 0,0-1 0,0 1 0,0 0 0,0 0 0,-1 0-1,1 0 1,0 0 0,0 0 0,0 0 0,0 0 0,-1 0 0,1 0 0,0-1 0,0 1 0,0 0-1,-1 0 1,1 0 0,0 0 0,0 0 0,0 0 0,-1 1 0,1-1 0,0 0 0,0 0 0,0 0-1,0 0 1,-1 0 0,-14 0 45,14 0-41,-1 0 14,-2 1 1,3-1-10,-2 1-3,2 0 0,-1 2 0,-2 5 15,-6 7 26,10-14-43,3 0-4,-3-4-2,0 3 6,0 0 0,0-1 0,0 1 0,0 0 0,0 0 0,0 0 0,0-1 0,1 1-1,-1 0 1,0 0 0,0 0 0,0 0 0,0-1 0,1 1 0,-1 0 0,0 0 0,0 0 0,0 0 0,1 0 0,-1 0 0,0 0 0,0 0 0,0-1 0,1 1 0,-1 0 0,0 0 0,0 0 0,1 0 0,-1 0 0,0 0 0,0 0 0,0 0 0,1 0 0,-1 1 0,0-1 0,0 0 0,1 0 0,-1 0 0,0 0 0,1 0 0,9 2-965,-9-2 686,12 3-4660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51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22 3592,'1'0'72,"1"-1"24,-1 0 97,0-1 30,-1 1 2,-6-4 175,3 4-213,1-1 200,2 2-339,-1-1-1,1 1 1,0-1-1,-1 1 1,1 0-1,-1-1 1,1 1 0,-1 0-1,0 0 1,1-1-1,-1 1 1,1 0-1,-1 0 1,1 0-1,-1 0 1,0 0-1,1 0 1,-1 0-1,1 0 1,-1 0-1,0 0 1,1 0-1,-1 0 1,1 0-1,-1 0 1,0 0 0,1 1-1,-1-1 1,0 0-1,-2 2 91,0 0-1,0-1 1,0 1-1,1 0 0,-1 1 1,0-1-1,1 0 1,0 1-1,-1-1 1,1 1-1,0 0 1,0 0-1,0 0 1,1 0-1,-2 3 1,-2 2 109,4-4-216,-1-1 0,1 1 0,1-1 0,-1 1 0,0-1 0,1 1 0,0 0 0,-1-1 0,2 1 0,-1 0 0,0-1 0,1 1 0,-1 0-1,1-1 1,0 1 0,0-1 0,1 1 0,-1-1 0,1 0 0,3 6 0,-2-4-24,0 1-1,0-1 0,1 0 0,0 0 1,0-1-1,0 1 0,0-1 0,1 0 1,-1 0-1,1 0 0,0-1 0,11 6 1,-13-8 9,0-1 0,1 1 0,-1-1 1,0 0-1,1 0 0,-1-1 0,1 1 1,-1 0-1,0-1 0,1 0 0,-1 0 0,0 0 1,0 0-1,0-1 0,1 1 0,-2-1 1,5-3-1,2 0 49,0-1 1,-1 0 0,0-1-1,11-10 1,-18 15-54,0 0 1,0 0 0,0 0-1,0 0 1,0 0 0,0 0-1,-1 0 1,1-1-1,-1 1 1,1 0 0,-1-1-1,0 1 1,0 0 0,0 0-1,0-1 1,0 1 0,0 0-1,-1-1 1,0-2 0,-16-44 149,13 39-88,2 8-55,1 0 0,-1 0 0,1 0-1,-1 0 1,0 1 0,0-1 0,0 1 0,0-1 0,0 1 0,0 0 0,0 0-1,-1 0 1,1 0 0,0 0 0,-1 0 0,1 1 0,0-1 0,-1 1-1,1 0 1,-1-1 0,-2 1 0,-18-5 174,18 4-278,4 0 43,-1 0 0,0 0 0,0 0-1,0 1 1,0-1 0,0 1 0,1-1 0,-1 1-1,0 0 1,0-1 0,0 1 0,0 0 0,0 0-1,0 1 1,0-1 0,0 0 0,0 1 0,-4 1-1,1 1-7223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10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1176,'0'0'32,"0"0"8,2 1 32,14 2 46,0-1 1,1-1-1,-1-1 1,0 0-1,22-3 1,-10 1-250,3 0-769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54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3416,'0'0'33,"0"0"37,0 0 124,0 0 53,0 0 65,0 0 17,0 0 6,0 0-15,0 0-64,0 0-27,0 0-42,0 0-18,31-5 391,80-3-859,-100 7-3787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54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2336,'6'2'1,"-2"-1"7,1 0 17,0 0-1,0 0 1,0-1 0,0 1-1,8-1 1,9 0 97,11 2 332,65-4 1,-77 0-2515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55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5656,'4'2'5,"-2"-1"16,0 0-1,1-1 1,-1 1-1,0-1 1,1 0 0,-1 0-1,1 0 1,-1 0-1,0 0 1,4-1-1,7 0 117,86 1 405,-49 3-1254,-35-1-3014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56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2 4128,'-9'17'737,"-25"165"1106,33-180-1822,1 2 6,1-2-14,1 2 0,-1-4-11,-1 0-1,1 0 0,0 0 0,-1 0 0,1 0 1,0-1-1,-1 1 0,1 0 0,0 0 0,-1 0 1,1-1-1,0 1 0,-1 0 0,1 0 0,-1-1 1,1 1-1,0-1 0,-1 1 0,1 0 0,-1-1 0,1 1 1,-1-1-1,0 0 0,1 1 0,-1-1 0,0 1 1,1-2-1,7-8 42,0-1-1,-1-1 1,-1 1 0,0-1 0,0-1 0,-1 1-1,-1-1 1,0 0 0,0 0 0,1-14-1,-5 24-8,0 1-1,0 0 1,1 0-1,-2-1 1,1 1-1,0 0 1,0-1-1,-1 1 1,1 0-1,-1 0 1,0 0-1,0 0 1,1 0-1,-1 0 1,-1 0-1,-1-4 1,2 6 86,0-14 1204,3 14-1264,0 0 1,0 0-1,0 0 1,0 0-1,1 0 1,-1 1-1,0-1 1,0 1-1,0-1 1,0 1-1,0 0 1,0 0-1,-1 0 1,1 0-1,0 0 1,0 0-1,1 2 1,31 29 164,-19-18-126,-8-7-57,-1 0-1,0 0 1,0 0-1,0 1 1,-1 0 0,0 0-1,0 1 1,-1-1-1,5 14 1,-2 9-26,-1-2-9,1-6-7,-3-20-1315,0-1-5258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57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5472,'0'-3'-3,"0"2"-9,0 1-8,1 0-40,2 0-16,24-13-330,-1 4 390,55-11 1,-42 11 368,-32 7-276,-1 1 0,1 0 0,0 1 0,-1-1 0,1 1 0,0 1 0,10 1 0,-10-2-3790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58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6368,'18'-26'1456,"-18"25"-1224,4-2 1093,-4 3-809,0 7-389,23 134 1566,-21-132-1630,2 4-3,-4-13-60,0 0 1,0 1 0,0-1 0,0 0-1,0 0 1,0 0 0,0 1 0,0-1-1,0 0 1,0 0 0,0 0 0,0 1-1,0-1 1,0 0 0,0 0 0,0 0-1,-1 1 1,1-1 0,0 0 0,0 0-1,0 0 1,0 1 0,0-1 0,0 0-1,0 0 1,-1 0 0,1 0 0,0 0-1,0 1 1,0-1 0,0 0-1,-1 0 1,1 0 0,0 0 0,0 0-1,0 0 1,-1 0 0,1 0 0,0 0-1,0 1 1,0-1 0,-1 0 0,3-7-1413,0 0-5608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58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2 111 2424,'0'0'25,"0"-4"5,0 0 142,0 0 1,0 0 0,1 0-1,0 1 1,0-1 0,0 0-1,0 0 1,0 0 0,1 1-1,-1-1 1,1 0 0,0 1 0,0 0-1,1-1 1,-1 1 0,1 0-1,0 0 1,-1 1 0,1-1-1,0 0 1,1 1 0,-1 0-1,0 0 1,5-3 0,-2 2 24,-1 0-1,1 0 1,-1 1 0,1-1 0,0 1 0,0 0-1,0 1 1,0 0 0,1 0 0,-1 0 0,0 0-1,0 1 1,1 0 0,-1 1 0,0-1 0,0 1 0,7 2-1,-12-2-148,1 0 1,-1 0-1,0 0 0,0 0 0,0 0 0,0 0 0,0 1 0,0-1 0,0 0 1,0 1-1,-1-1 0,1 0 0,0 1 0,-1-1 0,1 1 0,-1-1 0,1 1 0,-1-1 1,0 1-1,0 2 0,1 0 10,-1-1 1,0 1-1,0 0 1,0 0-1,-1-1 1,0 7-1,-1-7-27,1 1 0,-1 0 0,0 0 0,1-1 1,-2 1-1,1-1 0,0 0 0,-1 0 0,0 1 0,1-2 0,-1 1 0,0 0 0,-5 2 0,0 1-6,-1-2 0,1 1 0,-17 5 0,0-1 48,20-6-44,-1-2-1,1 1 1,-1-1-1,0 1 1,0-2 0,0 1-1,1-1 1,-12 0-1,9 0 93,8 0-116,0 0 0,0 0 0,0 0 0,0 0 0,0 0 0,0 0 1,0 0-1,0 0 0,-1 0 0,1 0 0,0 0 0,0 0 0,0 0 0,0-1 1,0 1-1,0 0 0,0 0 0,0 0 0,0 0 0,0 0 0,0 0 0,0 0 1,-1 0-1,1 0 0,0 0 0,0-1 0,0 1 0,0 0 0,0 0 0,0 0 1,0 0-1,0 0 0,0 0 0,0 0 0,0 0 0,0-1 0,0 1 0,0 0 1,0 0-1,0 0 0,0 0 0,0 0 0,0 0 0,1 0 0,-1 0 0,0-1 1,0 1-1,0 0 0,0 0 0,0 0 0,0 0 0,0 0 0,0 0 1,0 0-1,0 0 0,0 0 0,0 0 0,1 0 0,-1 0 0,0 0 0,0 0 1,0 0-1,0-1 0,0 1 0,0 0 0,8-7-3,-6 5 19,5 0 5,-1 0 1,1 0 0,0 1-1,0 0 1,0 0-1,1 1 1,-1-1-1,0 2 1,0-1-1,0 1 1,9 2 0,-14-3-24,7 2 8,0-1 1,-1 2 0,1-1-1,-1 1 1,0 0-1,0 1 1,9 5 0,-15-8-12,-1 0 0,1 0 0,0 0 0,-1 0 0,1 0 0,-1 1 0,0-1 0,1 1 0,-1-1 0,0 1 0,0-1 0,0 1 0,0 0 0,0-1 0,0 1 0,0 0 0,-1 0 0,1 0 0,0 0 0,-1 0 0,0-1 0,1 1 0,-1 0 0,0 0 0,0 0 0,0 0 0,-1 0 0,1 0 0,0 0 0,-1 0 0,1 0 0,-1 0 0,1 0 0,-1 0 0,0-1 1,0 1-1,0 0 0,0-1 0,0 1 0,0 0 0,-1-1 0,1 1 0,0-1 0,-1 0 0,1 0 0,-1 1 0,0-1 0,1 0 0,-1 0 0,0 0 0,-1 0 0,0 2 1,-1 0 1,-21 1 3,12-2-3,8-1-1,0 0 1,0 0 0,0-1 0,0 0 0,-6 0 0,0-2 2,1 0 0,-1-1 0,-19-7 0,16 4-1618,1 1-6466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4:01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3680,'0'0'224,"0"0"52,0 0 208,0 0 55,0 0 10,0 0-27,0 0-116,0 0-48,0 0-68,0 0-25,0 0-26,0 0-14,0 0-26,0 0-9,2 2-4,2 4-63,-1 0 0,0 0 0,0 0 0,0 1 0,2 11 0,7 15 219,-2-8-202,-5-10 5,0-1 0,2 1 0,0-1 0,0 0 0,13 16 0,-19-29-91,0 0-133,0 0 0,1-1 0,0 1-1,-1 0 1,1 0 0,0-1 0,-1 1 0,1-1 0,0 1 0,-1-1 0,1 0 0,0 0 0,3 0 0,2-1-6374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4:02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19 152 2872,'0'0'16,"-5"-2"748,3-1-439,1 1-211,-1 0 1,1 0 0,0 0 0,0 0 0,0 0-1,0 0 1,0 0 0,1 0 0,-1 0 0,1-1-1,-1 1 1,1 0 0,0-1 0,0 1-1,0 0 1,0-1 0,0 1 0,0 0 0,1 0-1,-1-1 1,1 1 0,-1 0 0,1 0 0,0 0-1,2-4 1,2 0 50,-1 0 1,1 0-1,1 1 0,-1-1 1,1 1-1,0 1 0,0-1 1,1 1-1,8-4 0,18-15 407,-30 22-539,-1 0-1,1 0 0,0 0 0,-1 0 0,1 0 1,0 0-1,-1 1 0,1-1 0,0 1 1,0 0-1,0 0 0,-1 0 0,1 0 0,0 0 1,0 1-1,0-1 0,-1 1 0,1 0 0,0 0 1,-1 0-1,1 0 0,-1 0 0,1 0 1,-1 1-1,1-1 0,-1 1 0,0 0 0,0 0 1,0 0-1,4 4 0,-3-2 29,0 1 0,0 0-1,0 0 1,0 0 0,-1 0 0,0 0 0,3 11 0,-4-14-40,-1 0 0,0 1 0,0-1 1,0 0-1,0 0 0,0 1 1,-1-1-1,1 0 0,0 0 0,-1 1 1,0-1-1,0 0 0,1 0 1,-1 0-1,0 0 0,-1 0 0,1 0 1,0 0-1,0-1 0,-1 1 0,1 0 1,-1-1-1,-2 3 0,-2 0 82,0 0-1,0 0 0,0-1 1,0 0-1,0 0 1,-1 0-1,0-1 0,-11 3 1,17-5-22,1 0 16,0 0-18,-2 3-8,2-3-139,0 1 1,0 0 0,-1-1 0,1 1-1,0-1 1,0 1 0,-1 0 0,1-1-1,0 1 1,0-1 0,0 1 0,0 0 0,0-1-1,0 1 1,0 0 0,0-1 0,0 1-1,0-1 1,1 1 0,-1 1 0,2 4-7353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4:03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 5384,'0'0'88,"-2"1"-15,-43 22 884,32-18-258,0 1-1,-23 16 0,30-16-499,1 0-1,0 1 1,0-1-1,1 1 1,0 0-1,0 0 1,0 1-1,-2 8 1,5-14-166,0 1 0,0-1 0,0 0 1,0 1-1,1-1 0,-1 1 0,1-1 1,-1 0-1,1 1 0,0-1 0,0 1 0,0-1 1,0 1-1,1-1 0,-1 1 0,1-1 1,-1 1-1,1-1 0,0 0 0,0 1 1,0-1-1,0 0 0,0 0 0,1 0 1,-1 1-1,1-2 0,-1 1 0,1 0 0,0 0 1,-1 0-1,1-1 0,0 1 0,0-1 1,0 1-1,1-1 0,-1 0 0,0 0 1,0 0-1,1 0 0,3 1 0,-4-2-29,1 0 0,-1-1 0,1 1 0,-1 0 0,1-1-1,-1 1 1,1-1 0,-1 0 0,0 0 0,0 0 0,1 0 0,1-1-1,25-15 22,7-6-21,-21 14 84,0 0 1,0-1-1,-1-1 0,0-1 0,15-15 0,-28 26-61,0 0-1,0 0 0,-1 0 1,1 0-1,0-1 1,0 1-1,-1 0 0,1 0 1,0-1-1,-1 1 0,1 0 1,-1-1-1,0 1 0,1 0 1,-1-1-1,0 1 1,0-1-1,0 1 0,0 0 1,0-1-1,0 1 0,0-1 1,-1-2-1,0 2-5,-1 1 0,1-1 0,0 0 1,0 0-1,-1 1 0,1-1 0,-1 1 0,1-1 0,-1 1 0,0-1 0,0 1 0,0 0 1,-3-2-1,-2 0 8,0 0 1,-1 0-1,1 1 1,-1 0-1,0 0 0,-11 0 1,-64 5 285,81-3-295,-1 1 4,3 0 1,-10 4 159,8-4-153,1-1 1,1 0-2,0 0-3,0 0 2,0 0-3,0 1-74,0-1 0,0 1 0,0-1 0,0 0 0,0 1 0,0-1 0,0 1 1,0-1-1,0 1 0,1-1 0,-1 0 0,0 1 0,0-1 0,0 0 0,1 1 1,-1-1-1,0 0 0,0 1 0,1-1 0,-1 0 0,0 1 0,1-1 0,-1 0 1,0 0-1,1 1 0,-1-1 0,0 0 0,1 0 0,-1 0 0,1 0 0,-1 1 0,1-1 1,3 0-8533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11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1176,'115'0'553,"-69"-4"-593,-24 1-713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4:04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5744,'3'1'170,"0"0"1,-1-1-1,1 1 1,0-1 0,0 0-1,0 0 1,5-1-1,16 2 479,-15 1-551,-1 0-1,0 1 1,1 0-1,-1 1 1,-1-1-1,1 1 1,0 1-1,11 8 1,-1 3 371,30 33 1,-10-9 601,-36-39-1092,-1-1 0,1 0 0,-1 0 0,0-1 0,1 1 0,-1 0 0,1 0 0,-1-1 0,0 1 0,1-1 0,-1 1 0,0-1 0,1 0 0,-1 1-1,0-1 1,1-1 0,0 1-604,14-6-5821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4:10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2 198 3056,'0'0'80,"0"0"31,0 0 122,0 0 80,0 0 198,0 0 64,0 0 58,0 0-32,0 0-185,0 0-41,0 0 2,0 0-1,0 0-24,-1-3-60,1 0-228,0-1 0,-1 1 0,1-1 0,1 1 1,-1 0-1,0-1 0,1 1 0,0 0 0,0-1 0,0 1 0,0 0 0,0 0 0,1 0 0,-1 0 0,1 0 0,0 0 1,0 0-1,0 0 0,0 1 0,0-1 0,1 1 0,-1 0 0,1-1 0,0 1 0,0 0 0,0 1 0,-1-1 1,2 0-1,3-1 0,20-9 228,0 1 1,46-11-1,-24 13-48,-43 8-225,53-10 704,118-5-1,-126 19-348,0 3 1,-1 2-1,61 18 1,-73-17-186,-10-6 56,-27-3-240,0 0 0,0 0 0,0 0 0,0 0 0,0 0 0,0-1-1,0 1 1,0 0 0,0-1 0,0 1 0,-1 0 0,1-1 0,0 1 0,0-1-1,0 0 1,0 1 0,-1-1 0,1 0 0,0 1 0,0-1 0,-1 0 0,1 0-1,-1 0 1,1 1 0,-1-1 0,2-2 0,-2 1-88,1-1 0,-1 0 0,1 1 0,-1-1 1,0 1-1,0-1 0,0 0 0,0 1 0,0-1 0,-1 1 0,0-4 1,-1-8-849,1 13 825,0-1 0,0 1 1,-1-1-1,1 1 1,0 0-1,-1-1 1,1 1-1,-1 0 1,1 0-1,-1 0 0,1 0 1,-1 0-1,0 0 1,1 0-1,-1 1 1,-2-1-1,3 0 123,1 1 45,6 9 155,-1-4-115,1 1 0,0-1-1,0-1 1,0 1 0,1-1 0,-1 0 0,1 0-1,0-1 1,13 5 0,-1-2 208,1 0 0,-1-2 0,23 2 1,-38-2-40,-9 2-117,-12 4 26,-8 1 64,-41 24 0,62-32-339,1 0 1,0 0-1,0 0 1,0 0-1,1 1 0,-1-1 1,1 1-1,0 0 1,0 0-1,0 0 1,0 0-1,1 0 0,-3 7 1,2-3-9079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4:11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42 5024,'26'-10'721,"-26"10"-314,0 0 58,1-1-89,0-2-20,-1 2-9,0 1-5,-10 7 644,5 0-794,-1 0 1,2 0-1,-1 0 1,1 1-1,0 0 0,0 0 1,-4 14-1,7-18-108,0 1-1,0 0 0,1-1 0,0 1 0,-1-1 0,1 1 0,1-1 1,-1 1-1,1 0 0,0-1 0,0 1 0,0-1 0,0 0 1,1 1-1,0-1 0,4 7 0,-4-7-35,0-1 0,0 0 0,0 1 0,1-1 0,-1 0 0,1 0 0,0 0 0,0-1 0,0 1 1,0-1-1,1 0 0,-1 0 0,7 3 0,-7-4-20,0 0 0,0-1-1,0 1 1,0-1 0,0 0 0,1 0 0,-1 0 0,0 0 0,0 0 0,0-1 0,0 0-1,0 1 1,0-1 0,0 0 0,0 0 0,0-1 0,0 1 0,3-3 0,0 1 8,0 0-1,0-1 1,0 0 0,-1 0 0,1 0 0,-1 0 0,0-1 0,-1 0 0,1 0 0,-1 0 0,0 0 0,0-1 0,-1 0-1,1 0 1,4-11 0,-8 14-24,1 0 0,-1 0 0,0 0-1,1 0 1,-1 0 0,-1 0 0,1 0-1,0 0 1,-1 1 0,1-1 0,-1 0 0,0 0-1,0 0 1,0 0 0,0 1 0,-1-1-1,1 0 1,-1 1 0,1 0 0,-1-1 0,0 1-1,-4-4 1,-2-2 28,0 1-1,-1 0 1,0 0 0,-19-11 0,22 15-11,0 0 1,0 0 0,0 0 0,0 1-1,0-1 1,-1 2 0,1-1 0,-1 1 0,0 0-1,1 0 1,-1 0 0,0 1 0,0 0-1,-13 3 1,20-3-23,-1 0 0,0 0 0,0 0 0,1 0 0,-1 0 0,0 0 0,0 1 0,1-1 0,-1 0 0,0 0 0,1 1 0,-1-1 0,0 1 0,1-1 0,-1 1 1,0-1-1,1 1 0,-1-1 0,1 1 0,-1-1 0,1 1 0,-1 0 0,1-1 0,0 1 0,-1 0 0,1-1 0,0 1 0,-1 0 0,1-1 0,0 1 0,0 0 0,0 0 0,0-1 0,-1 1 0,1 0 0,0 0 0,0 0 0,1-1 0,-1 1 0,0 0 0,0 0 0,0-1 0,0 1 0,1 0 0,-1 0 0,0-1 0,1 1 0,-1 0 0,0-1 0,2 2 0,0 1 5,1 1 0,0 0 0,0-1 0,0 0 0,4 4 0,-3-4-76,0 0 0,0 0 0,1 0 0,-1-1 0,0 1 0,1-1 0,5 2 0,-1-1-1187,14 6-7822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4:12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6456,'3'1'6,"16"-5"17,-19 4-4,0 0 11,0 0 29,0 0 17,0 0 24,0 0-788,0 0-3193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4:12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89 5744,'-1'0'138,"0"1"0,-1 0 0,1-1 0,0 1 0,0 0 0,-1 0 0,1 0 0,0 0 0,0 0 0,0 0 0,0 0 0,0 0 0,1 0 0,-1 1 0,0-1 0,0 0 0,1 1 0,-1-1 0,1 0 0,-1 1 0,1-1 0,0 1 0,-1-1 0,1 0 0,0 1 0,0-1 0,0 1 0,0-1 0,0 1 0,0-1 0,1 1 0,-1-1 0,0 1 0,1 1 0,1 2-44,0 0 1,0 0 0,0 0 0,1 0 0,0-1 0,0 1 0,4 4 0,-5-7-38,1 1 1,-1-1-1,1 0 0,0 0 1,0 0-1,0 0 0,0-1 0,0 1 1,0-1-1,0 0 0,0 0 1,1 0-1,-1 0 0,1 0 1,-1-1-1,0 0 0,1 0 1,-1 0-1,1 0 0,5-1 0,0 0 30,1-1-1,0 0 0,-1-1 0,0 0 0,15-7 0,-21 9-71,-1-1 1,1 0-1,-1 0 0,1 0 1,-1 0-1,0 0 0,0-1 1,0 1-1,0-1 1,0 1-1,-1-1 0,1 0 1,-1 0-1,1 1 0,-1-1 1,0 0-1,1-5 0,-1 2 12,1-1 0,-2 1-1,1 0 1,0 0-1,-1-1 1,-1 1 0,1 0-1,-2-9 1,1 12-14,1 0 1,-1 0 0,0 0-1,0 0 1,0 0-1,0 0 1,-1 1-1,1-1 1,-1 1 0,0-1-1,1 1 1,-1-1-1,0 1 1,0 0-1,-1 0 1,1 0 0,0 0-1,-1 0 1,1 1-1,-1-1 1,0 1-1,1-1 1,-1 1 0,0 0-1,0 0 1,0 0-1,-3 0 1,-4-1 37,0 1 1,0-1-1,-20 2 1,27 0-38,0 0-1,0 0 1,0 0 0,0 0 0,0 1-1,0 0 1,0-1 0,0 1 0,0 0-1,1 1 1,-1-1 0,0 0 0,1 1 0,-1-1-1,1 1 1,-5 4 0,6-5-35,1 0 1,0 0-1,0 0 0,-1 0 1,1 0-1,0-1 1,0 1-1,0 0 0,0 0 1,0 0-1,0 0 0,0 0 1,0 0-1,0 0 1,1 0-1,-1 0 0,0 0 1,1 0-1,-1 0 0,0 0 1,1 0-1,-1 0 0,1-1 1,0 1-1,-1 0 1,1 0-1,0-1 0,0 2 1,2 2-1035,6 8-7585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4:13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29 4664,'-2'1'188,"0"1"1,0-1-1,0 1 1,1 0-1,-1 0 1,1 0-1,0-1 1,-1 2-1,1-1 1,0 0-1,0 0 1,0 0-1,0 0 1,1 1-1,-2 3 1,-6 35 3157,8-40-3322,-1 2 60,0 1 0,1-1-1,0 1 1,0-1 0,0 0-1,0 1 1,0-1 0,1 1-1,-1-1 1,1 1 0,0-1-1,0 0 1,0 0 0,0 1-1,1-1 1,-1 0 0,1 0 0,0 0-1,0 0 1,0-1 0,0 1-1,1 0 1,-1-1 0,5 3-1,-5-3-36,1 0 0,0 0 0,-1 0 0,1 0 0,0-1 0,0 0 0,0 1-1,0-1 1,1 0 0,-1-1 0,4 2 0,-2-2 7,0-1-1,1 1 1,-1-1-1,0 0 1,0 0-1,9-3 1,-3 1 30,-1-1 0,0 0 1,17-9-1,-24 11-58,1 0 0,-1-1 0,0 1 0,0-1 0,0 0 0,-1 1 0,1-1 0,-1 0 0,1-1 0,-1 1 0,0 0-1,0-1 1,-1 1 0,2-5 0,-2 5-5,0 0-1,0 0 1,0-1 0,0 1-1,-1 0 1,0 0 0,0-1-1,0 1 1,0 0 0,0-1-1,0 1 1,-1 0 0,0 0-1,0-1 1,0 1-1,0 0 1,0 0 0,0 0-1,-1 0 1,0 0 0,1 1-1,-1-1 1,0 0 0,-3-2-1,0 0 21,0 1 0,0 0-1,0 0 1,-1 0 0,0 1-1,1 0 1,-1 0 0,0 0-1,0 1 1,-1 0 0,-9-3-1,9 4-5,-1 0 0,1 1 0,-1 0 0,1 0 0,-1 0 0,1 1 0,-1 0 0,1 1 0,0-1 0,0 2 0,-1-1 0,1 1 0,-9 4 0,12-5-20,4-2-86,0 1 0,0 0 0,0 0-1,0-1 1,0 1 0,0 0 0,0 0-1,1-1 1,-1 1 0,0 0 0,0-1-1,0 1 1,1 0 0,-1-1 0,0 1-1,1 0 1,-1-1 0,1 2-1,-1-2-488,6 10-9273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4:13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4760,'0'0'489,"0"0"2,11-17 1102,-7 14-1480,0 0 1,0 0-1,0 0 0,1 1 1,-1-1-1,1 1 0,-1 0 0,1 1 1,0-1-1,0 1 0,0 0 0,0 0 1,-1 1-1,2-1 0,-1 1 1,0 0-1,0 0 0,0 1 0,0 0 1,9 2-1,-6-1-21,1 0 0,-1 1 1,0 0-1,-1 0 0,1 0 0,0 1 0,-1 1 1,0-1-1,0 1 0,0 0 0,8 9 0,-13-11-52,0-1 1,0 1-1,0 0 0,0 1 0,-1-1 0,1 0 0,-1 0 1,1 1-1,-1-1 0,-1 1 0,1-1 0,0 1 0,-1-1 1,1 1-1,-1-1 0,0 1 0,0-1 0,-1 1 0,1 0 0,-1-1 1,-2 7-1,1-3 35,-1 1 1,0-1 0,0 0-1,-1 0 1,0 0-1,0 0 1,-1-1 0,-6 7-1,6-7 253,6-8 195,13-11-62,-4 7-308,1 0 0,0 0-1,0 1 1,1 1-1,-1 0 1,24-5 0,77-5 489,-55 9-278,-54 4-483,-2 1 55,0 0 1,0-1-1,0 1 0,1 0 1,-1 0-1,0 0 0,0 0 1,0 0-1,1 0 0,-1 0 1,0 0-1,0 0 0,0 1 1,1-1-1,-1 0 0,0 1 1,0-1-1,0 1 0,0 0 1,0-1-1,0 1 0,0 0 1,0-1-1,1 3 0,2 2-9522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9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9 726 3144,'0'0'105,"0"0"41,0 0 139,0 0 76,0 0 167,0 0 20,0 0-104,-9 5 4292,28 0-4074,0-1 1,-1-1-1,1 0 1,0-1-1,28-2 1,-5-3-184,47-11 0,-54 8-148,37-1-163,-41 5-86,-1-1-1,41-10 1,-41 6-71,123-40 134,-94 27 0,81-40 0,-115 48-115,-6 6 4,-6 1-25,0 1 1,-1-2-1,18-9 0,149-86 216,-176 99-217,0 1-1,0-1 1,0 0-1,0 0 1,0-1-1,-1 1 1,3-3-1,2-2 6,0 0 0,0 1 0,0 0 0,10-5 0,66-38 11,-1-23-24,-69 60 0,83-85 94,-34 11-13,-59 83-81,0 0 0,0 0 1,0 1-1,0-1 0,0 1 0,0-1 0,1 1 0,-1 0 0,1 0 0,4-1 1,-2 0-2,-2 1 182,-3 2-330,0 0 1,0 0 0,0-1-1,0 1 1,-1-1-1,1 1 1,0-1-1,0 1 1,0-1 0,-1 0-1,1 1 1,0-1-1,-1 0 1,1 0-1,0-1 1,0 0-10025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9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298 13 4848,'0'0'41,"-1"0"22,1 0 66,0 0 25,-1-1 11,0 1 9,1 0 28,0 0 3,0-1-10,0 0-3,0 1 0,0 0-4,0 0-15,0-2-2,-1 2-14,0-2-6,1 1-31,0-1-15,0 2-26,0-2-10,0 2-10,-6 8 491,0 0 0,-1-1 1,-10 10-1,-81 66 657,11-10-1023,34-32-1687,34-27-5130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1176,'0'0'32,"0"0"8,2 1 32,14 2 46,0-1 1,1-1-1,-1-1 1,0 0-1,22-3 1,-10 1-250,3 0-769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12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2072,'0'0'9,"0"0"6,0-3 5,0 3 16,17-2 437,17-3 15,0 2-1,42 3 0,-36 0-190,42-5-1,-49 1-788,0 0-2048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1176,'115'0'553,"-69"-4"-593,-24 1-713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2072,'0'0'9,"0"0"6,0-3 5,0 3 16,17-2 437,17-3 15,0 2-1,42 3 0,-36 0-190,42-5-1,-49 1-788,0 0-2048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1440,'0'0'16,"0"0"11,0 0 42,0 0 27,0 0 65,0 3 49,2-2-75,0 0 0,0-1 0,0 1 1,0-1-1,0 0 0,0 1 1,0-1-1,0 0 0,0 0 0,0 0 1,2-1-1,2 1 160,192-7 2197,-154 2-2100,-16 2-516,0 0 0,35 3 0,-36 2-4029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3056,'0'0'8,"28"5"728,73-10 1359,-19 0-1453,29 8-863,-83-4-3839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1264,'0'0'0,"5"0"0,6 1 0,1 0-472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2248,'0'0'65,"0"0"17,0 0 43,0 0 12,0 0 7,0 0 30,0 0 91,0 0 7,-19 14 776,16-13-839,2 0 7,-2-1 2,2 0-21,-1 2 388,1-1 212,7 1-777,17 0 231,0 0 0,0-2 0,0-1 0,40-6 0,-11 1-92,-8 3-251,-1 2 1,1 2-1,0 1 1,61 12-1,-86-10-4994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6 5472,'0'-1'202,"0"1"-162,0-1 1,-1 1-1,1 0 1,0 0-1,0-1 0,0 1 1,-1 0-1,1 0 1,0 0-1,0-1 1,-1 1-1,1 0 1,0 0-1,-1 0 1,1 0-1,0-1 0,-1 1 1,1 0-1,0 0 1,0 0-1,-1 0 1,1 0-1,0 0 1,-1 0-1,1 0 0,0 0 1,-1 0-1,1 0 1,0 0-1,-1 0 1,1 0-1,0 0 1,-1 1-1,1-1 1,0 0-1,-1 0 0,0 0 358,-7 14 934,4-2-1015,1 1 0,0 0 0,0 0 0,1 1 0,1-1 0,0 0 0,2 20 0,15 89 607,-11-97-731,-1-6-7,1 0 0,13 31 0,-2-3 40,-14-32-150,0 0 0,-1 0 0,-1 0 0,-1 0 0,-2 20 0,0 2-20,-8 168 392,10-187-380,1-1-1,0 1 1,2-1 0,3 24 0,-3-31-17,1 0 1,-1 0-1,1-1 1,1 0-1,0 1 1,0-2-1,1 1 1,9 13 0,-12-19-100,0-1 0,0 1 0,0-1 0,0 0 1,0 0-1,1 0 0,-1 0 0,0 0 1,1 0-1,0-1 0,-1 1 0,1-1 0,4 2 1,-2-2-1060,3 3-7953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5656,'1'1'40,"2"2"24,-1-3 96,0 1 25,1 1-89,1 0-1,-1 0 1,0 0 0,0 1-1,0-1 1,2 4 0,8 6 145,10 8 159,-19-15-354,0-1-1,0 0 1,1 0 0,0 0-1,0-1 1,0 1 0,0-1-1,0 0 1,0-1 0,1 1-1,0-1 1,-1 0 0,1-1-1,10 2 1,-5-1-5379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11 6904,'0'-1'39,"0"1"1,0-1 0,0 1-1,0-1 1,0 1 0,0 0-1,0-1 1,0 1 0,0-1-1,0 1 1,0-1 0,0 1-1,-1-1 1,1 1 0,0 0-1,0-1 1,0 1 0,-1-1-1,1 1 1,0 0-1,0-1 1,-1 1 0,0 0 16,0 0 1,0 0-1,1 0 0,-1 0 1,0 0-1,0 0 1,1 1-1,-1-1 1,0 0-1,0 0 0,1 1 1,-1-1-1,0 0 1,1 1-1,-1-1 0,0 1 1,1-1-1,-2 2 1,-3 3 104,0 0-1,0 0 1,0 1 0,-5 8 0,5-6-11,-1 0 0,-1 0-1,1-1 1,-9 8 0,-76 68 835,87-77-2241,4-6-5554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 4760,'-72'120'1121,"52"-77"-400,20-43-627,17-7 111,43-50-9,-42 38-73,1 2-1,30-23 1,-29 26 240,-18 14-215,1 2 12,-2-1-130,-1 1-1,1-1 1,-1 0 0,1 0 0,-1 1 0,1-1 0,-1 1-1,0-1 1,0 0 0,0 1 0,0-1 0,0 0 0,0 3 0,0 3 201,0-2-169,1 9 98,-1 0 1,2 1-1,0-1 0,0 0 1,2 0-1,-1 0 0,2-1 1,0 1-1,7 12 0,-1-4-1354,2 0-4966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12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1440,'0'0'16,"0"0"11,0 0 42,0 0 27,0 0 65,0 3 49,2-2-75,0 0 0,0-1 0,0 1 1,0-1-1,0 0 0,0 1 1,0-1-1,0 0 0,0 0 0,0 0 1,2-1-1,2 1 160,192-7 2197,-154 2-2100,-16 2-516,0 0 0,35 3 0,-36 2-4029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35 4400,'2'-1'80,"-1"1"-65,-1 0 0,1 0-1,-1 0 1,1 0 0,-1 0 0,1 0 0,-1 0 0,1 0-1,-1-1 1,1 1 0,-1 0 0,0 0 0,1-1 0,-1 1-1,1 0 1,-1-1 0,0 1 0,1 0 0,-1-1 0,0 1-1,1-1 1,-1 1 0,0 0 0,1-1 0,-1 1 0,0-1-1,0 1 1,0-1 0,1 1 0,-1-1 0,0 1 0,0-1-1,0 1 1,0-1 0,0 1 0,0-1 0,0 1 0,0-1 0,0 1-1,0-1 1,-2-1 34,1 1-1,0-1 1,-1 1 0,1 0-1,-1 0 1,0 0 0,1 0-1,-1 0 1,0 0 0,1 0-1,-1 1 1,0-1 0,-3 0-1,-2-1 77,0 1 0,0 0 0,0 0 0,0 1 0,0 0 0,0 0 0,0 1 0,0 0-1,0 0 1,0 1 0,0-1 0,0 1 0,1 1 0,-1-1 0,1 1 0,0 1 0,-1-1 0,1 1 0,1 0 0,-1 0 0,1 1-1,-9 8 1,12-11-75,0 1-1,0 0 0,0 0 0,0 1 0,1-1 1,-1 0-1,1 1 0,0-1 0,0 0 0,0 1 1,0 0-1,0-1 0,1 1 0,0-1 0,0 1 1,0 0-1,0-1 0,0 1 0,1-1 0,0 1 0,-1-1 1,1 1-1,1-1 0,-1 1 0,0-1 0,1 0 1,0 1-1,2 3 0,-3-6-37,1 0 0,-1 0 1,0 0-1,0 0 0,1 0 0,-1 0 1,1 0-1,-1-1 0,1 1 0,-1 0 1,1-1-1,-1 0 0,1 1 0,-1-1 1,1 0-1,0 1 0,-1-1 0,1 0 1,0 0-1,-1-1 0,1 1 0,-1 0 0,1 0 1,2-2-1,34-11 70,-19 3 31,29-19 0,-43 26-93,-1 0 0,1-1-1,-1 0 1,0 1 0,1-2-1,-2 1 1,1 0 0,0-1-1,-1 1 1,5-10 0,-7 12 16,-1 1 0,1 0 0,-1 0 0,1 0 0,-1 0 0,0 0 0,1-1 0,-1 1 0,0 0 0,0 0 0,0 0 0,0-1 0,0 1 0,0 0 0,0 0 0,0 0 0,-1-1 0,1 1 0,0 0 0,-1 0 0,1 0 0,-1 0 0,1-1 0,-2 0 0,1 2 148,-1 1 8,1 0-166,1-1 0,-1 1 0,1-1 0,-1 1 1,1 0-1,0-1 0,-1 1 0,1-1 1,0 1-1,-1 0 0,1-1 0,0 1 0,0 0 1,0-1-1,-1 1 0,1 0 0,0-1 0,0 1 1,0 0-1,0 0 0,0-1 0,0 1 1,1 0-1,-1-1 0,0 2 0,8 22 245,5-5-140,0 1 1,1-2 0,21 22-1,-32-37-173,0 0 0,1 0-1,-1 0 1,1-1 0,0 1-1,0-1 1,7 3 0,-1 0-1176,14 7-6968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13 3144,'2'-1'65,"6"-4"39,-6 3 136,1 2 40,-3 0 7,0 0 25,0 0 96,0 0-5,0 0-117,0 0-17,1-1 29,-1-2-2,1 2-31,-1 1-12,0 0-34,0 0-16,0 0-46,0 0-17,0 0-41,-3 5 41,0-1 1,0 0 0,-1-1-1,1 1 1,-1-1 0,-6 6-1,6-5 26,1 1-38,1 0-1,0 0 1,1 1-1,-1-1 0,1 0 1,0 1-1,1-1 1,-1 7-1,-1 2-31,-33 132 1687,35-142-1709,0 1 1,0-1-1,1 1 1,-1-1-1,3 9 1,1 18 110,-3-16-147,1 0 0,4 20 0,2 14 145,-5-22 25,1 46-40,-1-41-161,2 9 24,-5-35-9,-3 59 254,3-64-269,0 0-1,0-1-35,0 0 0,0 1-1,0-1 1,0 0 0,0 0 0,0 1-1,0-1 1,0 0 0,0 1 0,0-1-1,0 0 1,1 0 0,-1 1 0,0-1-1,0 0 1,0 0 0,0 1 0,1-1-1,-1 0 1,0 0 0,0 0 0,0 1-1,1-1 1,-1 0 0,0 0 0,0 0-1,1 0 1,-1 0 0,0 0 0,0 1-1,1-1 1,-1 0 0,1 0-620,5 4-7431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4664,'-1'0'20,"1"0"1,0 0 0,0 1-1,-1-1 1,1 0-1,0 0 1,-1 0-1,1 0 1,0 0-1,0 1 1,-1-1 0,1 0-1,0 0 1,0 1-1,-1-1 1,1 0-1,0 0 1,0 1 0,0-1-1,0 0 1,-1 0-1,1 1 1,0-1-1,0 0 1,0 1-1,0-1 1,0 0 0,0 0-1,0 1 1,0-1-1,0 0 1,0 1-1,0-1 1,0 0-1,0 1 1,0-1 0,0 0-1,0 1 1,0-1-1,0 0 1,1 1-1,11 15 1885,-6-10-1199,0-1-1,0-1 0,13 9 0,-14-11-645,0 0 0,0 0 1,0-1-1,0 0 0,0 0 0,0 0 0,0 0 0,0-1 1,1 0-1,-1 0 0,0 0 0,0-1 0,0 1 0,0-1 0,10-3 1,-14 3-108,-1 1 0,1 0 1,0 0-1,0-1 1,0 1-1,0 0 0,-1-1 1,1 1-1,0-1 1,0 1-1,0-1 0,-1 1 1,1-1-1,0 1 1,-1-1-1,1 0 0,-1 1 1,1-1-1,-1 0 1,1 0-1,-1 1 0,1-3 1,-1 2-6746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7352,'0'2'-4,"0"-1"0,1 0 0,-1 1 1,0-1-1,0 1 0,0-1 0,-1 1 1,1-1-1,0 1 0,-1-1 0,1 0 0,0 1 1,-1-1-1,0 0 0,1 1 0,-1-1 0,0 0 1,0 0-1,1 1 0,-3 1 0,1 0 12,-14 24 166,8-12 913,-18 26 0,25-41-867,-2 5-504,3-5-6088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19 2160,'0'-1'9,"0"-1"19,0 1 55,0 1 25,0 0 49,0 0 42,0 0 98,0 0 42,1 1 49,1 1 3,-1-1-37,2 7 310,-4 3-484,-1 0 0,0 0 0,-1 0 0,0-1-1,-1 1 1,0-1 0,0 0 0,-1 0 0,-12 17 0,17-26-59,32-46 1222,-26 34-1263,0-1 1,0 1-1,11-13 1,-13 20 15,-1 0-1,1 0 1,0 0 0,0 0-1,1 1 1,-1 0 0,1 0-1,-1 0 1,1 0 0,6-2-1,-10 5 99,-1-1-161,0 1 1,0-1-1,1 1 1,-1 0 0,0 0-1,0-1 1,0 1-1,0 0 1,1-1-1,-1 1 1,0 0 0,0 0-1,1-1 1,-1 1-1,0 0 1,1 0-1,-1 0 1,0-1 0,0 1-1,1 0 1,-1 0-1,0 0 1,1 0-1,-1 0 1,1 0 0,-1 0-1,0-1 1,1 1-1,-1 0 1,0 0-1,1 0 1,-1 0 0,0 1-1,1-1 1,-1 0-1,0 0 1,1 0 0,-1 0-1,0 0 1,1 0-1,-1 1 1,0-1-1,1 0 1,-1 0 0,0 0-1,0 1 1,1-1-1,18 10 387,-18-10-337,5 5 27,0-1 0,-1 1 0,1 0 0,-1 0 0,0 0 0,0 1 0,-1 0 0,0 0 0,0 0 0,5 10 0,17 23 111,-22-35-1830,0-1-6471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0 5744,'1'1'106,"0"0"1,0 0-1,0 0 1,-1 0-1,1 0 1,-1 0-1,1 0 1,-1 0-1,1 1 1,-1-1-1,1 0 1,-1 0-1,0 1 1,0-1-1,0 0 1,0 0-1,0 3 1,0 32 369,-1-13-4,0-11-289,2-1-1,0 1 0,0 0 1,1-1-1,6 21 1,-6-27-95,-1-2-10,1 0 0,-1 0 0,0 0 0,0 0 0,0 0 0,-1 0-1,1 0 1,-1 0 0,0 1 0,0 3 0,-1-5 38,0 0-9,-2 0-6,2-3-89,1 1 1,-1 0-1,0 0 0,1 0 0,-1-1 1,0 1-1,1 0 0,-1-1 0,1 1 1,-1-1-1,0 1 0,1 0 0,-1-1 1,1 0-1,-1 1 0,1-1 0,0 1 1,-1-1-1,1 1 0,-1-1 0,1 0 1,0 1-1,-1-2 0,-7-13 98,3 6-5,-3-11 450,8 20-537,0-1 1,0 1 0,0-1-1,0 0 1,0 1-1,0-1 1,0 0 0,0 1-1,0-1 1,0 0 0,0 1-1,0-1 1,1 1 0,-1-1-1,0 0 1,1 1-1,-1-1 1,0 1 0,1-1-1,-1 1 1,1-1 0,-1 1-1,0-1 1,1 1-1,-1-1 1,1 1 0,0 0-1,0-1 1,7-3 68,1 0-1,-1 1 1,1 0 0,-1 0-1,1 1 1,0 0 0,0 0-1,0 1 1,0 0 0,0 1 0,18 2-1,7 2 407,63 17 1,-92-20-434,3 1 35,-5-2-65,0 0 1,-1 1 0,1-1 0,0 1-1,-1 0 1,1 0 0,0 0-1,-1 0 1,1 0 0,-1 1-1,0-1 1,1 1 0,-1 0 0,0-1-1,0 1 1,0 0 0,0 0-1,0 0 1,2 4 0,-4-5-22,0 0 0,1 0 0,-1 0 0,0 0 0,0 0 0,0 0 0,0 0 0,0 0 1,0 0-1,0 1 0,-1-1 0,1 0 0,0 0 0,-1 0 0,1 0 0,-1 0 0,1 0 0,-1 0 0,1-1 0,-1 1 0,1 0 1,-1 0-1,0 0 0,0 0 0,-2 2 5,0 0 1,0 0 0,0-1-1,0 1 1,-7 3 0,-1-1 7,1 0 0,-1-1-1,0 0 1,0-1 0,-21 4 0,-59 1 119,57-6-66,-39 6 0,71-7-97,-1 0 0,1 0 0,-1-1 0,1 1-1,-1-1 1,1 0 0,-1 0 0,1 0 0,-1 0 0,1 0 0,-1 0-1,1-1 1,-6-1 0,0 0-1601,-10-2-8050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42 1712,'0'0'201,"0"0"38,0 0 129,0 0 27,0 0-21,0 0-18,0 0-73,-17-10 2590,15 7-2560,1 1-18,0 0-7,1 0-25,-2-2-15,2 3-32,-2-11 777,2 6-161,-3 16-561,3-3-250,-1-1 1,1 1 0,0-1 0,1 1 0,0 0-1,0-1 1,0 1 0,1-1 0,0 0 0,0 1-1,4 8 1,3 9 9,3 8-25,-11-28-2,5 34-2,-4-22-237,0 1 0,-2 0 0,0 0 1,-3 22-1,3-38 129,-3 26-6254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33 992,'0'0'24,"0"0"17,0 0 70,0 0 29,0 0 48,0 0 27,0 0 58,0 0 7,0 0-32,0 0-11,0 0-10,0 0-8,0 0-22,0 0-6,0 0-6,0 0 6,0 0 27,14 4 246,44-8 204,32-1-152,17 0-248,29-7-124,-128 12-163,33-1-219,45-6 0,-72 5-3408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14 4848,'0'-1'40,"0"-2"8,0 2 33,-5-7 3159,4 8-2905,1 0-17,-1 0-36,-1 1-24,1-1-51,1 0-16,0 1-31,-1 2-8,2 1-41,0-1 1,0 1-1,0-1 1,0 0-1,0 1 1,3 3-1,0 2 55,0 7 64,-1 1 0,-1-1-1,0 0 1,-1 25-1,2 22 79,19 116-76,-21-171-219,-1 0-1,0 0 1,0 0-1,-1 0 1,0 0-1,0 0 1,-5 14-1,3-13-1,1 0 0,1 0 0,-2 15 0,2-10 8,0-1-1,-1 0 0,-5 17 1,4-18-8,0-1 1,1 0 0,1 1 0,0-1 0,0 13-1,6 36 83,3 88 303,-8-112-300,4 132 90,-4-163-184,5 21 1,3 5-3,4-1 4,-9-25-4,0 1 0,-1-1 0,1 1 0,-1 0 0,-1 0 0,1 0 0,-1 0 0,0 0 0,0 11 0,-3-8-24,0 0 1,-1 0 0,-7 14-1,-5 18-57,10-6-38,1 0-1,1 0 1,3 38-1,0-47-12,-1 84-86,1-107 206,0 0-1,1 1 1,-1-1 0,1 0 0,0 0 0,0 1 0,2 4 0,-2-6 2,0 0-1,0 1 1,-1-1 0,1 0 0,0 1-1,-1-1 1,0 1 0,1-1 0,-1 4-1,-4 18-1671,4-24-5744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5656,'0'0'137,"0"0"24,0 0 77,0 0 47,0 0 119,0 0 31,0 0-14,0 0 2,0-1 2,0-1 2,0 1-14,0 1-6,10 13 666,0 16-256,-10-26-725,1 0-1,0 1 1,0-1 0,1 0-1,-1 1 1,1-1-1,1 3 1,-2-5-74,1 0 0,-1 0 0,0 0 0,0 0 0,1 0 0,-1 0 0,0 0 0,1 0 0,-1 0 0,1-1 0,-1 1 0,1-1 0,-1 1 0,1-1 0,-1 0 0,1 1 0,-1-1 0,1 0 0,0 0 0,1 0 0,0 0-154,-1 0 0,1 0 1,-1 0-1,1 1 0,-1-1 1,1 1-1,-1-1 0,1 1 0,2 1 1,0 0-7605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13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3056,'0'0'8,"28"5"728,73-10 1359,-19 0-1453,29 8-863,-83-4-3839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 6552,'2'0'33,"-2"0"2,0 0 0,0 0 1,0 0-1,0 0 0,0 0 0,0 0 0,0 1 0,0-1 0,0 0 1,0 0-1,0 0 0,0 0 0,0 0 0,0 0 0,0 0 1,0 0-1,0 0 0,0 1 0,0-1 0,0 0 0,0 0 0,0 0 1,0 0-1,0 0 0,0 0 0,0 0 0,0 0 0,0 0 0,0 0 1,0 0-1,1 1 0,-1-1 0,0 0 0,0 0 0,0 0 1,0 0-1,0 0 0,0 0 0,0 0 0,0 0 0,0 0 0,1 0 1,-7 5 287,-100 95 530,106-99-7022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1624,'0'0'177,"0"0"19,1 0 56,2 0 7,-2 0-46,-1 0-11,0 0-20,0 0-7,0 0-31,0 18 583,-4-5-556,-1 1 1,-1-1 0,-1 0-1,1 0 1,-2 0 0,0-1-1,0 0 1,-16 16 0,22-27-116,-1 2-12,3-3-15,0 0-1,14-27 38,-5 11 241,-1-1 0,9-28 0,-4 12 1937,-13 32-1944,0 1-23,0 0-41,0 0-12,11 36 516,-6-27-664,-1-1-1,2 0 1,-1 1-1,1-2 1,0 1 0,1-1-1,0 0 1,12 10-1,-7-6-39,-2-2-112,-2-2-158,0 0-1,-1 0 0,0 0 0,8 13 1,-7-7-6686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11 200 4128,'0'0'12,"-1"0"1,1 0 0,0 0-1,0 0 1,0 0 0,-1 0-1,1 0 1,0 0-1,0 0 1,-1 0 0,1 0-1,0 1 1,0-2 0,0 1-1,-1 0 1,1 0-1,0 0 1,0 0 0,-1 0-1,1 0 1,0 0 0,0 0-1,0 0 1,-1 0-1,1 0 1,0 0 0,0-1-1,0 1 1,0 0 0,-1 0-1,1 0 1,0 0-1,0 0 1,0-1 0,0 1-1,0 0 1,-1 0-1,1-1 1,-3-11 1078,3-12 570,2 19-1562,-1 0 1,1 0-1,0 0 0,0 0 1,0 0-1,1 0 1,-1 0-1,1 1 0,0 0 1,1-1-1,-1 1 1,7-6-1,-4 5 54,0 0 0,0 0-1,1 0 1,-1 1 0,1 0 0,0 0 0,14-5-1,-20 8-98,1 1-1,-1 0 0,1 0 0,-1 0 1,1 0-1,0 0 0,-1 0 0,1 0 1,-1 0-1,1 1 0,-1-1 1,1 1-1,-1-1 0,1 1 0,-1-1 1,1 1-1,-1 0 0,2 1 0,0 0 9,0 0-1,-1 0 0,1 0 0,-1 1 0,0-1 0,0 1 1,0-1-1,2 4 0,-1 0-21,0 0-1,0 0 1,-1 0 0,0 0-1,-1 0 1,1 0 0,-1 1-1,0-1 1,-1 1 0,1-1-1,-1 1 1,-1-1 0,1 0-1,-1 1 1,0-1 0,0 0 0,-1 1-1,0-1 1,0 0 0,-1 0-1,1 0 1,-1-1 0,0 1-1,-7 9 1,9-15-32,1 0-7,0 0 0,0 0-1,1 0 1,-1 0 0,0 0 0,0 0-1,0 0 1,0-1 0,0 1 0,0 0-1,1 0 1,-1 0 0,0 0 0,0 0 0,0 0-1,0 0 1,0 0 0,1 0 0,-1 0-1,0 0 1,0 0 0,0 0 0,0 0 0,0 0-1,1 0 1,-1 1 0,0-1 0,0 0-1,0 0 1,0 0 0,0 0 0,0 0 0,1 0-1,-1 0 1,0 0 0,0 0 0,0 0-1,0 1 1,0-1 0,0 0 0,0 0 0,0 0-1,0 0 1,0 0 0,0 0 0,1 1-1,-1-1 1,0 0 0,0 0 0,0 0 0,0 0-1,0 0 1,0 1 0,0-1 0,0 0-1,0 0 1,0 0 0,0 0 0,0 0 0,-1 1-1,1-1 1,0 0 0,0 0 0,0 0-1,0 0 1,0 0 0,4-3 9,0 0 0,0-1 0,-1 0 1,0 0-1,1 0 0,-1-1 0,-1 1 0,1-1 0,-1 1 1,1-1-1,-2 0 0,1 0 0,0 0 0,-1 0 0,1-6 1,11-104 145,-8 101-107,-4 10-10,0 1-1,0 0 1,0 0-1,0-1 1,0 1-1,-1-1 1,1 1-1,-1-1 1,0 1-1,-1-7 1,1 9-11,0 1 9,0 0-3,0 12 48,3 8-55,0 0 0,1 0 0,1-1 0,0 0 0,15 32 0,-18-47-21,0-1 0,0 0 0,1 0 0,-1 0 1,1-1-1,0 1 0,-1 0 0,1-1 1,1 0-1,-1 0 0,0 0 0,0 0 0,5 2 1,46 16 67,-50-19-67,12 6 128,-1-5-1906,-15-2-6469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7264,'0'0'137,"0"0"15,0 0 40,0 0 21,0 0 29,3 0-10,-2 0-63,2 16 343,22 34 123,-23-46-572,1 0-1,-1 0 1,1 0 0,1 0-1,-1-1 1,0 1 0,1-1-1,0 0 1,6 4-1,-9-6-28,1 0 4,-1-1-32,0 0-1,0 0 0,0-1 0,0 1 1,0 0-1,0 0 0,0-1 0,0 1 1,0 0-1,-1-1 0,1 1 0,0-1 1,0 1-1,0-1 0,0 1 0,-1-1 1,1 0-1,0 0 0,1-1 0,16-17 57,-16 15-50,4-3-3,-1 0 0,0 0 0,0-1 0,-1 1-1,0-1 1,-1 0 0,1-1 0,-2 1 0,3-9 0,-1-2 104,-1 1 1,-1 0-1,0-28 1,1 41-1368,2 0-5372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30 2520,'0'0'73,"0"0"17,0 0 44,0 0 21,0 0 18,0 0 13,0 0 12,0 0 1,0 0-31,21 19 543,-19-19-666,-1 0 1,1-1 0,-1 1-1,0 0 1,1 0 0,-1-1-1,0 1 1,1 0-1,-1-1 1,0 1 0,1-1-1,-1 0 1,0 1 0,0-1-1,0 0 1,1 0 0,-1 0-1,0 0 1,1-2 0,0 2 42,-1 0 72,1-19 737,-4 18-844,0 1 0,0 0 0,0-1 1,0 1-1,0 0 0,-1 0 0,1 0 0,0 0 0,-1 1 0,1-1 0,0 1 1,-1-1-1,1 1 0,-1 0 0,1 0 0,-1 0 0,1 0 0,-5 1 0,7-1-15,-6 5 48,5-4-76,7 8 67,-5-9-65,0 0-1,0 0 0,0 1 1,0-1-1,0 0 1,0 0-1,0 0 1,0 0-1,0 0 0,0 0 1,0 0-1,0 0 1,0-1-1,0 1 1,-1 0-1,1 0 0,0-1 1,0 1-1,0-1 1,0 1-1,0-1 1,-1 1-1,1-1 0,0 1 1,0-1-1,-1 0 1,2-1-1,-2 2-9,0 0 0,0 0 0,0 0 0,0-1 0,0 1 0,1 0-1,-1 0 1,0 0 0,0 0 0,0-1 0,0 1 0,0 0 0,0 0 0,0 0 0,0-1 0,0 1-1,0 0 1,0 0 0,0 0 0,-1-1 0,1 1 0,0 0 0,0 0 0,0 0 0,0 0 0,0-1-1,0 1 1,0 0 0,0 0 0,-1 0 0,1 0 0,0 0 0,0-1 0,0 1 0,0 0 0,0 0 0,-1 0-1,1 0 1,0 0 0,0 0 0,0 0 0,0 0 0,-1 0 0,1 0 0,0-1 0,0 1 0,0 0-1,-1 0 1,1 0 0,0 0 0,0 0 0,0 0 0,-1 1 0,1-1 0,0 0 0,0 0 0,0 0-1,0 0 1,-1 0 0,-14 0 45,14 0-41,-1 0 14,-2 1 1,3-1-10,-2 1-3,2 0 0,-1 2 0,-2 5 15,-6 7 26,10-14-43,3 0-4,-3-4-2,0 3 6,0 0 0,0-1 0,0 1 0,0 0 0,0 0 0,0 0 0,0-1 0,1 1-1,-1 0 1,0 0 0,0 0 0,0 0 0,0-1 0,1 1 0,-1 0 0,0 0 0,0 0 0,0 0 0,1 0 0,-1 0 0,0 0 0,0 0 0,0-1 0,1 1 0,-1 0 0,0 0 0,0 0 0,1 0 0,-1 0 0,0 0 0,0 0 0,0 0 0,1 0 0,-1 1 0,0-1 0,0 0 0,1 0 0,-1 0 0,0 0 0,1 0 0,9 2-965,-9-2 686,12 3-4660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22 3592,'1'0'72,"1"-1"24,-1 0 97,0-1 30,-1 1 2,-6-4 175,3 4-213,1-1 200,2 2-339,-1-1-1,1 1 1,0-1-1,-1 1 1,1 0-1,-1-1 1,1 1 0,-1 0-1,0 0 1,1-1-1,-1 1 1,1 0-1,-1 0 1,1 0-1,-1 0 1,0 0-1,1 0 1,-1 0-1,1 0 1,-1 0-1,0 0 1,1 0-1,-1 0 1,1 0-1,-1 0 1,0 0 0,1 1-1,-1-1 1,0 0-1,-2 2 91,0 0-1,0-1 1,0 1-1,1 0 0,-1 1 1,0-1-1,1 0 1,0 1-1,-1-1 1,1 1-1,0 0 1,0 0-1,0 0 1,1 0-1,-2 3 1,-2 2 109,4-4-216,-1-1 0,1 1 0,1-1 0,-1 1 0,0-1 0,1 1 0,0 0 0,-1-1 0,2 1 0,-1 0 0,0-1 0,1 1 0,-1 0-1,1-1 1,0 1 0,0-1 0,1 1 0,-1-1 0,1 0 0,3 6 0,-2-4-24,0 1-1,0-1 0,1 0 0,0 0 1,0-1-1,0 1 0,0-1 0,1 0 1,-1 0-1,1 0 0,0-1 0,11 6 1,-13-8 9,0-1 0,1 1 0,-1-1 1,0 0-1,1 0 0,-1-1 0,1 1 1,-1 0-1,0-1 0,1 0 0,-1 0 0,0 0 1,0 0-1,0-1 0,1 1 0,-2-1 1,5-3-1,2 0 49,0-1 1,-1 0 0,0-1-1,11-10 1,-18 15-54,0 0 1,0 0 0,0 0-1,0 0 1,0 0 0,0 0-1,-1 0 1,1-1-1,-1 1 1,1 0 0,-1-1-1,0 1 1,0 0 0,0 0-1,0-1 1,0 1 0,0 0-1,-1-1 1,0-2 0,-16-44 149,13 39-88,2 8-55,1 0 0,-1 0 0,1 0-1,-1 0 1,0 1 0,0-1 0,0 1 0,0-1 0,0 1 0,0 0 0,0 0-1,-1 0 1,1 0 0,0 0 0,-1 0 0,1 1 0,0-1 0,-1 1-1,1 0 1,-1-1 0,-2 1 0,-18-5 174,18 4-278,4 0 43,-1 0 0,0 0 0,0 0-1,0 1 1,0-1 0,0 1 0,1-1 0,-1 1-1,0 0 1,0-1 0,0 1 0,0 0 0,0 0-1,0 1 1,0-1 0,0 0 0,0 1 0,-4 1-1,1 1-7223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3416,'0'0'33,"0"0"37,0 0 124,0 0 53,0 0 65,0 0 17,0 0 6,0 0-15,0 0-64,0 0-27,0 0-42,0 0-18,31-5 391,80-3-859,-100 7-3787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2336,'6'2'1,"-2"-1"7,1 0 17,0 0-1,0 0 1,0-1 0,0 1-1,8-1 1,9 0 97,11 2 332,65-4 1,-77 0-2515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5656,'4'2'5,"-2"-1"16,0 0-1,1-1 1,-1 1-1,0-1 1,1 0 0,-1 0-1,1 0 1,-1 0-1,0 0 1,4-1-1,7 0 117,86 1 405,-49 3-1254,-35-1-3014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2 4128,'-9'17'737,"-25"165"1106,33-180-1822,1 2 6,1-2-14,1 2 0,-1-4-11,-1 0-1,1 0 0,0 0 0,-1 0 0,1 0 1,0-1-1,-1 1 0,1 0 0,0 0 0,-1 0 1,1-1-1,0 1 0,-1 0 0,1 0 0,-1-1 1,1 1-1,0-1 0,-1 1 0,1 0 0,-1-1 0,1 1 1,-1-1-1,0 0 0,1 1 0,-1-1 0,0 1 1,1-2-1,7-8 42,0-1-1,-1-1 1,-1 1 0,0-1 0,0-1 0,-1 1-1,-1-1 1,0 0 0,0 0 0,1-14-1,-5 24-8,0 1-1,0 0 1,1 0-1,-2-1 1,1 1-1,0 0 1,0-1-1,-1 1 1,1 0-1,-1 0 1,0 0-1,0 0 1,1 0-1,-1 0 1,-1 0-1,-1-4 1,2 6 86,0-14 1204,3 14-1264,0 0 1,0 0-1,0 0 1,0 0-1,1 0 1,-1 1-1,0-1 1,0 1-1,0-1 1,0 1-1,0 0 1,0 0-1,-1 0 1,1 0-1,0 0 1,0 0-1,1 2 1,31 29 164,-19-18-126,-8-7-57,-1 0-1,0 0 1,0 0-1,0 1 1,-1 0 0,0 0-1,0 1 1,-1-1-1,5 14 1,-2 9-26,-1-2-9,1-6-7,-3-20-1315,0-1-5258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13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1264,'0'0'0,"5"0"0,6 1 0,1 0-472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5472,'0'-3'-3,"0"2"-9,0 1-8,1 0-40,2 0-16,24-13-330,-1 4 390,55-11 1,-42 11 368,-32 7-276,-1 1 0,1 0 0,0 1 0,-1-1 0,1 1 0,0 1 0,10 1 0,-10-2-3790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6368,'18'-26'1456,"-18"25"-1224,4-2 1093,-4 3-809,0 7-389,23 134 1566,-21-132-1630,2 4-3,-4-13-60,0 0 1,0 1 0,0-1 0,0 0-1,0 0 1,0 0 0,0 1 0,0-1-1,0 0 1,0 0 0,0 0 0,0 1-1,0-1 1,0 0 0,0 0 0,0 0-1,-1 1 1,1-1 0,0 0 0,0 0-1,0 0 1,0 1 0,0-1 0,0 0-1,0 0 1,-1 0 0,1 0 0,0 0-1,0 1 1,0-1 0,0 0-1,-1 0 1,1 0 0,0 0 0,0 0-1,0 0 1,-1 0 0,1 0 0,0 0-1,0 1 1,0-1 0,-1 0 0,3-7-1413,0 0-5608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2 111 2424,'0'0'25,"0"-4"5,0 0 142,0 0 1,0 0 0,1 0-1,0 1 1,0-1 0,0 0-1,0 0 1,0 0 0,1 1-1,-1-1 1,1 0 0,0 1 0,0 0-1,1-1 1,-1 1 0,1 0-1,0 0 1,-1 1 0,1-1-1,0 0 1,1 1 0,-1 0-1,0 0 1,5-3 0,-2 2 24,-1 0-1,1 0 1,-1 1 0,1-1 0,0 1 0,0 0-1,0 1 1,0 0 0,1 0 0,-1 0 0,0 0-1,0 1 1,1 0 0,-1 1 0,0-1 0,0 1 0,7 2-1,-12-2-148,1 0 1,-1 0-1,0 0 0,0 0 0,0 0 0,0 0 0,0 1 0,0-1 0,0 0 1,0 1-1,-1-1 0,1 0 0,0 1 0,-1-1 0,1 1 0,-1-1 0,1 1 0,-1-1 1,0 1-1,0 2 0,1 0 10,-1-1 1,0 1-1,0 0 1,0 0-1,-1-1 1,0 7-1,-1-7-27,1 1 0,-1 0 0,0 0 0,1-1 1,-2 1-1,1-1 0,0 0 0,-1 0 0,0 1 0,1-2 0,-1 1 0,0 0 0,-5 2 0,0 1-6,-1-2 0,1 1 0,-17 5 0,0-1 48,20-6-44,-1-2-1,1 1 1,-1-1-1,0 1 1,0-2 0,0 1-1,1-1 1,-12 0-1,9 0 93,8 0-116,0 0 0,0 0 0,0 0 0,0 0 0,0 0 0,0 0 1,0 0-1,0 0 0,-1 0 0,1 0 0,0 0 0,0 0 0,0 0 0,0-1 1,0 1-1,0 0 0,0 0 0,0 0 0,0 0 0,0 0 0,0 0 0,0 0 1,-1 0-1,1 0 0,0 0 0,0-1 0,0 1 0,0 0 0,0 0 0,0 0 1,0 0-1,0 0 0,0 0 0,0 0 0,0 0 0,0-1 0,0 1 0,0 0 1,0 0-1,0 0 0,0 0 0,0 0 0,0 0 0,1 0 0,-1 0 0,0-1 1,0 1-1,0 0 0,0 0 0,0 0 0,0 0 0,0 0 0,0 0 1,0 0-1,0 0 0,0 0 0,0 0 0,1 0 0,-1 0 0,0 0 0,0 0 1,0 0-1,0-1 0,0 1 0,0 0 0,8-7-3,-6 5 19,5 0 5,-1 0 1,1 0 0,0 1-1,0 0 1,0 0-1,1 1 1,-1-1-1,0 2 1,0-1-1,0 1 1,9 2 0,-14-3-24,7 2 8,0-1 1,-1 2 0,1-1-1,-1 1 1,0 0-1,0 1 1,9 5 0,-15-8-12,-1 0 0,1 0 0,0 0 0,-1 0 0,1 0 0,-1 1 0,0-1 0,1 1 0,-1-1 0,0 1 0,0-1 0,0 1 0,0 0 0,0-1 0,0 1 0,0 0 0,-1 0 0,1 0 0,0 0 0,-1 0 0,0-1 0,1 1 0,-1 0 0,0 0 0,0 0 0,0 0 0,-1 0 0,1 0 0,0 0 0,-1 0 0,1 0 0,-1 0 0,1 0 0,-1 0 0,0-1 1,0 1-1,0 0 0,0-1 0,0 1 0,0 0 0,-1-1 0,1 1 0,0-1 0,-1 0 0,1 0 0,-1 1 0,0-1 0,1 0 0,-1 0 0,0 0 0,-1 0 0,0 2 1,-1 0 1,-21 1 3,12-2-3,8-1-1,0 0 1,0 0 0,0-1 0,0 0 0,-6 0 0,0-2 2,1 0 0,-1-1 0,-19-7 0,16 4-1618,1 1-6466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3680,'0'0'224,"0"0"52,0 0 208,0 0 55,0 0 10,0 0-27,0 0-116,0 0-48,0 0-68,0 0-25,0 0-26,0 0-14,0 0-26,0 0-9,2 2-4,2 4-63,-1 0 0,0 0 0,0 0 0,0 1 0,2 11 0,7 15 219,-2-8-202,-5-10 5,0-1 0,2 1 0,0-1 0,0 0 0,13 16 0,-19-29-91,0 0-133,0 0 0,1-1 0,0 1-1,-1 0 1,1 0 0,0-1 0,-1 1 0,1-1 0,0 1 0,-1-1 0,1 0 0,0 0 0,3 0 0,2-1-6374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19 152 2872,'0'0'16,"-5"-2"748,3-1-439,1 1-211,-1 0 1,1 0 0,0 0 0,0 0 0,0 0-1,0 0 1,0 0 0,1 0 0,-1 0 0,1-1-1,-1 1 1,1 0 0,0-1 0,0 1-1,0 0 1,0-1 0,0 1 0,0 0 0,1 0-1,-1-1 1,1 1 0,-1 0 0,1 0 0,0 0-1,2-4 1,2 0 50,-1 0 1,1 0-1,1 1 0,-1-1 1,1 1-1,0 1 0,0-1 1,1 1-1,8-4 0,18-15 407,-30 22-539,-1 0-1,1 0 0,0 0 0,-1 0 0,1 0 1,0 0-1,-1 1 0,1-1 0,0 1 1,0 0-1,0 0 0,-1 0 0,1 0 0,0 0 1,0 1-1,0-1 0,-1 1 0,1 0 0,0 0 1,-1 0-1,1 0 0,-1 0 0,1 0 1,-1 1-1,1-1 0,-1 1 0,0 0 0,0 0 1,0 0-1,4 4 0,-3-2 29,0 1 0,0 0-1,0 0 1,0 0 0,-1 0 0,0 0 0,3 11 0,-4-14-40,-1 0 0,0 1 0,0-1 1,0 0-1,0 0 0,0 1 1,-1-1-1,1 0 0,0 0 0,-1 1 1,0-1-1,0 0 0,1 0 1,-1 0-1,0 0 0,-1 0 0,1 0 1,0 0-1,0-1 0,-1 1 0,1 0 1,-1-1-1,-2 3 0,-2 0 82,0 0-1,0 0 0,0-1 1,0 0-1,0 0 1,-1 0-1,0-1 0,-11 3 1,17-5-22,1 0 16,0 0-18,-2 3-8,2-3-139,0 1 1,0 0 0,-1-1 0,1 1-1,0-1 1,0 1 0,-1 0 0,1-1-1,0 1 1,0-1 0,0 1 0,0 0 0,0-1-1,0 1 1,0 0 0,0-1 0,0 1-1,0-1 1,1 1 0,-1 1 0,2 4-7353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 5384,'0'0'88,"-2"1"-15,-43 22 884,32-18-258,0 1-1,-23 16 0,30-16-499,1 0-1,0 1 1,0-1-1,1 1 1,0 0-1,0 0 1,0 1-1,-2 8 1,5-14-166,0 1 0,0-1 0,0 0 1,0 1-1,1-1 0,-1 1 0,1-1 1,-1 0-1,1 1 0,0-1 0,0 1 0,0-1 1,0 1-1,1-1 0,-1 1 0,1-1 1,-1 1-1,1-1 0,0 0 0,0 1 1,0-1-1,0 0 0,0 0 0,1 0 1,-1 1-1,1-2 0,-1 1 0,1 0 0,0 0 1,-1 0-1,1-1 0,0 1 0,0-1 1,0 1-1,1-1 0,-1 0 0,0 0 1,0 0-1,1 0 0,3 1 0,-4-2-29,1 0 0,-1-1 0,1 1 0,-1 0 0,1-1-1,-1 1 1,1-1 0,-1 0 0,0 0 0,0 0 0,1 0 0,1-1-1,25-15 22,7-6-21,-21 14 84,0 0 1,0-1-1,-1-1 0,0-1 0,15-15 0,-28 26-61,0 0-1,0 0 0,-1 0 1,1 0-1,0-1 1,0 1-1,-1 0 0,1 0 1,0-1-1,-1 1 0,1 0 1,-1-1-1,0 1 0,1 0 1,-1-1-1,0 1 1,0-1-1,0 1 0,0 0 1,0-1-1,0 1 0,0-1 1,-1-2-1,0 2-5,-1 1 0,1-1 0,0 0 1,0 0-1,-1 1 0,1-1 0,-1 1 0,1-1 0,-1 1 0,0-1 0,0 1 0,0 0 1,-3-2-1,-2 0 8,0 0 1,-1 0-1,1 1 1,-1 0-1,0 0 0,-11 0 1,-64 5 285,81-3-295,-1 1 4,3 0 1,-10 4 159,8-4-153,1-1 1,1 0-2,0 0-3,0 0 2,0 0-3,0 1-74,0-1 0,0 1 0,0-1 0,0 0 0,0 1 0,0-1 0,0 1 1,0-1-1,0 1 0,1-1 0,-1 0 0,0 1 0,0-1 0,0 0 0,1 1 1,-1-1-1,0 0 0,0 1 0,1-1 0,-1 0 0,0 1 0,1-1 0,-1 0 1,0 0-1,1 1 0,-1-1 0,0 0 0,1 0 0,-1 0 0,1 0 0,-1 1 0,1-1 1,3 0-8533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5744,'3'1'170,"0"0"1,-1-1-1,1 1 1,0-1 0,0 0-1,0 0 1,5-1-1,16 2 479,-15 1-551,-1 0-1,0 1 1,1 0-1,-1 1 1,-1-1-1,1 1 1,0 1-1,11 8 1,-1 3 371,30 33 1,-10-9 601,-36-39-1092,-1-1 0,1 0 0,-1 0 0,0-1 0,1 1 0,-1 0 0,1 0 0,-1-1 0,0 1 0,1-1 0,-1 1 0,0-1 0,1 0 0,-1 1-1,0-1 1,1-1 0,0 1-604,14-6-5821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2 198 3056,'0'0'80,"0"0"31,0 0 122,0 0 80,0 0 198,0 0 64,0 0 58,0 0-32,0 0-185,0 0-41,0 0 2,0 0-1,0 0-24,-1-3-60,1 0-228,0-1 0,-1 1 0,1-1 0,1 1 1,-1 0-1,0-1 0,1 1 0,0 0 0,0-1 0,0 1 0,0 0 0,0 0 0,1 0 0,-1 0 0,1 0 0,0 0 1,0 0-1,0 0 0,0 1 0,0-1 0,1 1 0,-1 0 0,1-1 0,0 1 0,0 0 0,0 1 0,-1-1 1,2 0-1,3-1 0,20-9 228,0 1 1,46-11-1,-24 13-48,-43 8-225,53-10 704,118-5-1,-126 19-348,0 3 1,-1 2-1,61 18 1,-73-17-186,-10-6 56,-27-3-240,0 0 0,0 0 0,0 0 0,0 0 0,0 0 0,0-1-1,0 1 1,0 0 0,0-1 0,0 1 0,-1 0 0,1-1 0,0 1 0,0-1-1,0 0 1,0 1 0,-1-1 0,1 0 0,0 1 0,0-1 0,-1 0 0,1 0-1,-1 0 1,1 1 0,-1-1 0,2-2 0,-2 1-88,1-1 0,-1 0 0,1 1 0,-1-1 1,0 1-1,0-1 0,0 0 0,0 1 0,0-1 0,-1 1 0,0-4 1,-1-8-849,1 13 825,0-1 0,0 1 1,-1-1-1,1 1 1,0 0-1,-1-1 1,1 1-1,-1 0 1,1 0-1,-1 0 0,1 0 1,-1 0-1,0 0 1,1 0-1,-1 1 1,-2-1-1,3 0 123,1 1 45,6 9 155,-1-4-115,1 1 0,0-1-1,0-1 1,0 1 0,1-1 0,-1 0 0,1 0-1,0-1 1,13 5 0,-1-2 208,1 0 0,-1-2 0,23 2 1,-38-2-40,-9 2-117,-12 4 26,-8 1 64,-41 24 0,62-32-339,1 0 1,0 0-1,0 0 1,0 0-1,1 1 0,-1-1 1,1 1-1,0 0 1,0 0-1,0 0 1,0 0-1,1 0 0,-3 7 1,2-3-9079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42 5024,'26'-10'721,"-26"10"-314,0 0 58,1-1-89,0-2-20,-1 2-9,0 1-5,-10 7 644,5 0-794,-1 0 1,2 0-1,-1 0 1,1 1-1,0 0 0,0 0 1,-4 14-1,7-18-108,0 1-1,0 0 0,1-1 0,0 1 0,-1-1 0,1 1 0,1-1 1,-1 1-1,1 0 0,0-1 0,0 1 0,0-1 0,0 0 1,1 1-1,0-1 0,4 7 0,-4-7-35,0-1 0,0 0 0,0 1 0,1-1 0,-1 0 0,1 0 0,0 0 0,0-1 0,0 1 1,0-1-1,1 0 0,-1 0 0,7 3 0,-7-4-20,0 0 0,0-1-1,0 1 1,0-1 0,0 0 0,1 0 0,-1 0 0,0 0 0,0 0 0,0-1 0,0 0-1,0 1 1,0-1 0,0 0 0,0 0 0,0-1 0,0 1 0,3-3 0,0 1 8,0 0-1,0-1 1,0 0 0,-1 0 0,1 0 0,-1 0 0,0-1 0,-1 0 0,1 0 0,-1 0 0,0 0 0,0-1 0,-1 0-1,1 0 1,4-11 0,-8 14-24,1 0 0,-1 0 0,0 0-1,1 0 1,-1 0 0,-1 0 0,1 0-1,0 0 1,-1 1 0,1-1 0,-1 0 0,0 0-1,0 0 1,0 0 0,0 1 0,-1-1-1,1 0 1,-1 1 0,1 0 0,-1-1 0,0 1-1,-4-4 1,-2-2 28,0 1-1,-1 0 1,0 0 0,-19-11 0,22 15-11,0 0 1,0 0 0,0 0 0,0 1-1,0-1 1,-1 2 0,1-1 0,-1 1 0,0 0-1,1 0 1,-1 0 0,0 1 0,0 0-1,-13 3 1,20-3-23,-1 0 0,0 0 0,0 0 0,1 0 0,-1 0 0,0 0 0,0 1 0,1-1 0,-1 0 0,0 0 0,1 1 0,-1-1 0,0 1 0,1-1 0,-1 1 1,0-1-1,1 1 0,-1-1 0,1 1 0,-1-1 0,1 1 0,-1 0 0,1-1 0,0 1 0,-1 0 0,1-1 0,0 1 0,-1 0 0,1-1 0,0 1 0,0 0 0,0 0 0,0-1 0,-1 1 0,1 0 0,0 0 0,0 0 0,1-1 0,-1 1 0,0 0 0,0 0 0,0-1 0,0 1 0,1 0 0,-1 0 0,0-1 0,1 1 0,-1 0 0,0-1 0,2 2 0,0 1 5,1 1 0,0 0 0,0-1 0,0 0 0,4 4 0,-3-4-76,0 0 0,0 0 0,1 0 0,-1-1 0,0 1 0,1-1 0,5 2 0,-1-1-1187,14 6-7822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6456,'3'1'6,"16"-5"17,-19 4-4,0 0 11,0 0 29,0 0 17,0 0 24,0 0-788,0 0-3193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3:17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2248,'0'0'65,"0"0"17,0 0 43,0 0 12,0 0 7,0 0 30,0 0 91,0 0 7,-19 14 776,16-13-839,2 0 7,-2-1 2,2 0-21,-1 2 388,1-1 212,7 1-777,17 0 231,0 0 0,0-2 0,0-1 0,40-6 0,-11 1-92,-8 3-251,-1 2 1,1 2-1,0 1 1,61 12-1,-86-10-4994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89 5744,'-1'0'138,"0"1"0,-1 0 0,1-1 0,0 1 0,0 0 0,-1 0 0,1 0 0,0 0 0,0 0 0,0 0 0,0 0 0,0 0 0,1 0 0,-1 1 0,0-1 0,0 0 0,1 1 0,-1-1 0,1 0 0,-1 1 0,1-1 0,0 1 0,-1-1 0,1 0 0,0 1 0,0-1 0,0 1 0,0-1 0,0 1 0,0-1 0,1 1 0,-1-1 0,0 1 0,1 1 0,1 2-44,0 0 1,0 0 0,0 0 0,1 0 0,0-1 0,0 1 0,4 4 0,-5-7-38,1 1 1,-1-1-1,1 0 0,0 0 1,0 0-1,0 0 0,0-1 0,0 1 1,0-1-1,0 0 0,0 0 1,1 0-1,-1 0 0,1 0 1,-1-1-1,0 0 0,1 0 1,-1 0-1,1 0 0,5-1 0,0 0 30,1-1-1,0 0 0,-1-1 0,0 0 0,15-7 0,-21 9-71,-1-1 1,1 0-1,-1 0 0,1 0 1,-1 0-1,0 0 0,0-1 1,0 1-1,0-1 1,0 1-1,-1-1 0,1 0 1,-1 0-1,1 1 0,-1-1 1,0 0-1,1-5 0,-1 2 12,1-1 0,-2 1-1,1 0 1,0 0-1,-1-1 1,-1 1 0,1 0-1,-2-9 1,1 12-14,1 0 1,-1 0 0,0 0-1,0 0 1,0 0-1,0 0 1,-1 1-1,1-1 1,-1 1 0,0-1-1,1 1 1,-1-1-1,0 1 1,0 0-1,-1 0 1,1 0 0,0 0-1,-1 0 1,1 1-1,-1-1 1,0 1-1,1-1 1,-1 1 0,0 0-1,0 0 1,0 0-1,-3 0 1,-4-1 37,0 1 1,0-1-1,-20 2 1,27 0-38,0 0-1,0 0 1,0 0 0,0 0 0,0 1-1,0 0 1,0-1 0,0 1 0,0 0-1,1 1 1,-1-1 0,0 0 0,1 1 0,-1-1-1,1 1 1,-5 4 0,6-5-35,1 0 1,0 0-1,0 0 0,-1 0 1,1 0-1,0-1 1,0 1-1,0 0 0,0 0 1,0 0-1,0 0 0,0 0 1,0 0-1,0 0 1,1 0-1,-1 0 0,0 0 1,1 0-1,-1 0 0,0 0 1,1 0-1,-1 0 0,1-1 1,0 1-1,-1 0 1,1 0-1,0-1 0,0 2 1,2 2-1035,6 8-7585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29 4664,'-2'1'188,"0"1"1,0-1-1,0 1 1,1 0-1,-1 0 1,1 0-1,0-1 1,-1 2-1,1-1 1,0 0-1,0 0 1,0 0-1,0 0 1,1 1-1,-2 3 1,-6 35 3157,8-40-3322,-1 2 60,0 1 0,1-1-1,0 1 1,0-1 0,0 0-1,0 1 1,0-1 0,1 1-1,-1-1 1,1 1 0,0-1-1,0 0 1,0 0 0,0 1-1,1-1 1,-1 0 0,1 0 0,0 0-1,0 0 1,0-1 0,0 1-1,1 0 1,-1-1 0,5 3-1,-5-3-36,1 0 0,0 0 0,-1 0 0,1 0 0,0-1 0,0 0 0,0 1-1,0-1 1,1 0 0,-1-1 0,4 2 0,-2-2 7,0-1-1,1 1 1,-1-1-1,0 0 1,0 0-1,9-3 1,-3 1 30,-1-1 0,0 0 1,17-9-1,-24 11-58,1 0 0,-1-1 0,0 1 0,0-1 0,0 0 0,-1 1 0,1-1 0,-1 0 0,1-1 0,-1 1 0,0 0-1,0-1 1,-1 1 0,2-5 0,-2 5-5,0 0-1,0 0 1,0-1 0,0 1-1,-1 0 1,0 0 0,0-1-1,0 1 1,0 0 0,0-1-1,0 1 1,-1 0 0,0 0-1,0-1 1,0 1-1,0 0 1,0 0 0,0 0-1,-1 0 1,0 0 0,1 1-1,-1-1 1,0 0 0,-3-2-1,0 0 21,0 1 0,0 0-1,0 0 1,-1 0 0,0 1-1,1 0 1,-1 0 0,0 0-1,0 1 1,-1 0 0,-9-3-1,9 4-5,-1 0 0,1 1 0,-1 0 0,1 0 0,-1 0 0,1 1 0,-1 0 0,1 1 0,0-1 0,0 2 0,-1-1 0,1 1 0,-9 4 0,12-5-20,4-2-86,0 1 0,0 0 0,0 0-1,0-1 1,0 1 0,0 0 0,0 0-1,1-1 1,-1 1 0,0 0 0,0-1-1,0 1 1,1 0 0,-1-1 0,0 1-1,1 0 1,-1-1 0,1 2-1,-1-2-488,6 10-9273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06:47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4760,'0'0'489,"0"0"2,11-17 1102,-7 14-1480,0 0 1,0 0-1,0 0 0,1 1 1,-1-1-1,1 1 0,-1 0 0,1 1 1,0-1-1,0 1 0,0 0 0,0 0 1,-1 1-1,2-1 0,-1 1 1,0 0-1,0 0 0,0 1 0,0 0 1,9 2-1,-6-1-21,1 0 0,-1 1 1,0 0-1,-1 0 0,1 0 0,0 1 0,-1 1 1,0-1-1,0 1 0,0 0 0,8 9 0,-13-11-52,0-1 1,0 1-1,0 0 0,0 1 0,-1-1 0,1 0 0,-1 0 1,1 1-1,-1-1 0,-1 1 0,1-1 0,0 1 0,-1-1 1,1 1-1,-1-1 0,0 1 0,0-1 0,-1 1 0,1 0 0,-1-1 1,-2 7-1,1-3 35,-1 1 1,0-1 0,0 0-1,-1 0 1,0 0-1,0 0 1,-1-1 0,-6 7-1,6-7 253,6-8 195,13-11-62,-4 7-308,1 0 0,0 0-1,0 1 1,1 1-1,-1 0 1,24-5 0,77-5 489,-55 9-278,-54 4-483,-2 1 55,0 0 1,0-1-1,0 1 0,1 0 1,-1 0-1,0 0 0,0 0 1,0 0-1,1 0 0,-1 0 1,0 0-1,0 0 0,0 1 1,1-1-1,-1 0 0,0 1 1,0-1-1,0 1 0,0 0 1,0-1-1,0 1 0,0 0 1,0-1-1,1 3 0,2 2-9522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9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9 726 3144,'0'0'105,"0"0"41,0 0 139,0 0 76,0 0 167,0 0 20,0 0-104,-9 5 4292,28 0-4074,0-1 1,-1-1-1,1 0 1,0-1-1,28-2 1,-5-3-184,47-11 0,-54 8-148,37-1-163,-41 5-86,-1-1-1,41-10 1,-41 6-71,123-40 134,-94 27 0,81-40 0,-115 48-115,-6 6 4,-6 1-25,0 1 1,-1-2-1,18-9 0,149-86 216,-176 99-217,0 1-1,0-1 1,0 0-1,0 0 1,0-1-1,-1 1 1,3-3-1,2-2 6,0 0 0,0 1 0,0 0 0,10-5 0,66-38 11,-1-23-24,-69 60 0,83-85 94,-34 11-13,-59 83-81,0 0 0,0 0 1,0 1-1,0-1 0,0 1 0,0-1 0,1 1 0,-1 0 0,1 0 0,4-1 1,-2 0-2,-2 1 182,-3 2-330,0 0 1,0 0 0,0-1-1,0 1 1,-1-1-1,1 1 1,0-1-1,0 1 1,0-1 0,-1 0-1,1 1 1,0-1-1,-1 0 1,1 0-1,0-1 1,0 0-10025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9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298 13 4848,'0'0'41,"-1"0"22,1 0 66,0 0 25,-1-1 11,0 1 9,1 0 28,0 0 3,0-1-10,0 0-3,0 1 0,0 0-4,0 0-15,0-2-2,-1 2-14,0-2-6,1 1-31,0-1-15,0 2-26,0-2-10,0 2-10,-6 8 491,0 0 0,-1-1 1,-10 10-1,-81 66 657,11-10-1023,34-32-1687,34-27-5130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1176,'0'0'32,"0"0"8,2 1 32,14 2 46,0-1 1,1-1-1,-1-1 1,0 0-1,22-3 1,-10 1-250,3 0-769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1176,'115'0'553,"-69"-4"-593,-24 1-713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2072,'0'0'9,"0"0"6,0-3 5,0 3 16,17-2 437,17-3 15,0 2-1,42 3 0,-36 0-190,42-5-1,-49 1-788,0 0-2048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1440,'0'0'16,"0"0"11,0 0 42,0 0 27,0 0 65,0 3 49,2-2-75,0 0 0,0-1 0,0 1 1,0-1-1,0 0 0,0 1 1,0-1-1,0 0 0,0 0 0,0 0 1,2-1-1,2 1 160,192-7 2197,-154 2-2100,-16 2-516,0 0 0,35 3 0,-36 2-4029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3:19:39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3056,'0'0'8,"28"5"728,73-10 1359,-19 0-1453,29 8-863,-83-4-3839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4.xml"/><Relationship Id="rId18" Type="http://schemas.openxmlformats.org/officeDocument/2006/relationships/customXml" Target="../ink/ink146.xml"/><Relationship Id="rId26" Type="http://schemas.openxmlformats.org/officeDocument/2006/relationships/customXml" Target="../ink/ink150.xml"/><Relationship Id="rId39" Type="http://schemas.openxmlformats.org/officeDocument/2006/relationships/image" Target="../media/image75.png"/><Relationship Id="rId21" Type="http://schemas.openxmlformats.org/officeDocument/2006/relationships/image" Target="../media/image65.png"/><Relationship Id="rId34" Type="http://schemas.openxmlformats.org/officeDocument/2006/relationships/customXml" Target="../ink/ink154.xml"/><Relationship Id="rId7" Type="http://schemas.openxmlformats.org/officeDocument/2006/relationships/customXml" Target="../ink/ink141.xml"/><Relationship Id="rId12" Type="http://schemas.openxmlformats.org/officeDocument/2006/relationships/image" Target="../media/image36.png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image" Target="../media/image74.png"/><Relationship Id="rId2" Type="http://schemas.openxmlformats.org/officeDocument/2006/relationships/image" Target="../media/image62.png"/><Relationship Id="rId16" Type="http://schemas.openxmlformats.org/officeDocument/2006/relationships/image" Target="../media/image40.png"/><Relationship Id="rId20" Type="http://schemas.openxmlformats.org/officeDocument/2006/relationships/customXml" Target="../ink/ink147.xml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11" Type="http://schemas.openxmlformats.org/officeDocument/2006/relationships/customXml" Target="../ink/ink143.xml"/><Relationship Id="rId24" Type="http://schemas.openxmlformats.org/officeDocument/2006/relationships/customXml" Target="../ink/ink149.xml"/><Relationship Id="rId32" Type="http://schemas.openxmlformats.org/officeDocument/2006/relationships/customXml" Target="../ink/ink153.xml"/><Relationship Id="rId37" Type="http://schemas.openxmlformats.org/officeDocument/2006/relationships/image" Target="../media/image73.png"/><Relationship Id="rId5" Type="http://schemas.openxmlformats.org/officeDocument/2006/relationships/customXml" Target="../ink/ink140.xml"/><Relationship Id="rId15" Type="http://schemas.openxmlformats.org/officeDocument/2006/relationships/customXml" Target="../ink/ink145.xml"/><Relationship Id="rId23" Type="http://schemas.openxmlformats.org/officeDocument/2006/relationships/image" Target="../media/image66.png"/><Relationship Id="rId28" Type="http://schemas.openxmlformats.org/officeDocument/2006/relationships/customXml" Target="../ink/ink151.xml"/><Relationship Id="rId36" Type="http://schemas.openxmlformats.org/officeDocument/2006/relationships/customXml" Target="../ink/ink155.xml"/><Relationship Id="rId10" Type="http://schemas.openxmlformats.org/officeDocument/2006/relationships/image" Target="../media/image35.png"/><Relationship Id="rId19" Type="http://schemas.openxmlformats.org/officeDocument/2006/relationships/image" Target="../media/image64.png"/><Relationship Id="rId31" Type="http://schemas.openxmlformats.org/officeDocument/2006/relationships/image" Target="../media/image70.png"/><Relationship Id="rId4" Type="http://schemas.openxmlformats.org/officeDocument/2006/relationships/image" Target="../media/image32.png"/><Relationship Id="rId9" Type="http://schemas.openxmlformats.org/officeDocument/2006/relationships/customXml" Target="../ink/ink142.xml"/><Relationship Id="rId14" Type="http://schemas.openxmlformats.org/officeDocument/2006/relationships/image" Target="../media/image39.png"/><Relationship Id="rId22" Type="http://schemas.openxmlformats.org/officeDocument/2006/relationships/customXml" Target="../ink/ink148.xml"/><Relationship Id="rId27" Type="http://schemas.openxmlformats.org/officeDocument/2006/relationships/image" Target="../media/image68.png"/><Relationship Id="rId30" Type="http://schemas.openxmlformats.org/officeDocument/2006/relationships/customXml" Target="../ink/ink152.xml"/><Relationship Id="rId35" Type="http://schemas.openxmlformats.org/officeDocument/2006/relationships/image" Target="../media/image72.png"/><Relationship Id="rId8" Type="http://schemas.openxmlformats.org/officeDocument/2006/relationships/image" Target="../media/image34.png"/><Relationship Id="rId3" Type="http://schemas.openxmlformats.org/officeDocument/2006/relationships/customXml" Target="../ink/ink1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20.png"/><Relationship Id="rId42" Type="http://schemas.openxmlformats.org/officeDocument/2006/relationships/customXml" Target="../ink/ink20.xml"/><Relationship Id="rId47" Type="http://schemas.openxmlformats.org/officeDocument/2006/relationships/image" Target="../media/image33.png"/><Relationship Id="rId63" Type="http://schemas.openxmlformats.org/officeDocument/2006/relationships/image" Target="../media/image41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customXml" Target="../ink/ink44.xml"/><Relationship Id="rId16" Type="http://schemas.openxmlformats.org/officeDocument/2006/relationships/customXml" Target="../ink/ink7.xml"/><Relationship Id="rId11" Type="http://schemas.openxmlformats.org/officeDocument/2006/relationships/image" Target="../media/image15.png"/><Relationship Id="rId32" Type="http://schemas.openxmlformats.org/officeDocument/2006/relationships/customXml" Target="../ink/ink15.xml"/><Relationship Id="rId37" Type="http://schemas.openxmlformats.org/officeDocument/2006/relationships/image" Target="../media/image28.png"/><Relationship Id="rId53" Type="http://schemas.openxmlformats.org/officeDocument/2006/relationships/image" Target="../media/image36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9.png"/><Relationship Id="rId5" Type="http://schemas.openxmlformats.org/officeDocument/2006/relationships/image" Target="../media/image12.png"/><Relationship Id="rId90" Type="http://schemas.openxmlformats.org/officeDocument/2006/relationships/image" Target="../media/image54.png"/><Relationship Id="rId22" Type="http://schemas.openxmlformats.org/officeDocument/2006/relationships/customXml" Target="../ink/ink10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4.png"/><Relationship Id="rId8" Type="http://schemas.openxmlformats.org/officeDocument/2006/relationships/customXml" Target="../ink/ink3.xml"/><Relationship Id="rId51" Type="http://schemas.openxmlformats.org/officeDocument/2006/relationships/image" Target="../media/image35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52.png"/><Relationship Id="rId93" Type="http://schemas.openxmlformats.org/officeDocument/2006/relationships/customXml" Target="../ink/ink46.xml"/><Relationship Id="rId3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9.png"/><Relationship Id="rId67" Type="http://schemas.openxmlformats.org/officeDocument/2006/relationships/image" Target="../media/image43.png"/><Relationship Id="rId20" Type="http://schemas.openxmlformats.org/officeDocument/2006/relationships/customXml" Target="../ink/ink9.xml"/><Relationship Id="rId41" Type="http://schemas.openxmlformats.org/officeDocument/2006/relationships/image" Target="../media/image3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7.png"/><Relationship Id="rId83" Type="http://schemas.openxmlformats.org/officeDocument/2006/relationships/image" Target="../media/image51.png"/><Relationship Id="rId88" Type="http://schemas.openxmlformats.org/officeDocument/2006/relationships/customXml" Target="../ink/ink43.xml"/><Relationship Id="rId91" Type="http://schemas.openxmlformats.org/officeDocument/2006/relationships/customXml" Target="../ink/ink45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4.xml"/><Relationship Id="rId31" Type="http://schemas.openxmlformats.org/officeDocument/2006/relationships/image" Target="../media/image2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42.png"/><Relationship Id="rId73" Type="http://schemas.openxmlformats.org/officeDocument/2006/relationships/image" Target="../media/image46.png"/><Relationship Id="rId78" Type="http://schemas.openxmlformats.org/officeDocument/2006/relationships/customXml" Target="../ink/ink38.xml"/><Relationship Id="rId81" Type="http://schemas.openxmlformats.org/officeDocument/2006/relationships/image" Target="../media/image50.png"/><Relationship Id="rId86" Type="http://schemas.openxmlformats.org/officeDocument/2006/relationships/customXml" Target="../ink/ink42.xml"/><Relationship Id="rId94" Type="http://schemas.openxmlformats.org/officeDocument/2006/relationships/image" Target="../media/image56.png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39" Type="http://schemas.openxmlformats.org/officeDocument/2006/relationships/image" Target="../media/image29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7.png"/><Relationship Id="rId76" Type="http://schemas.openxmlformats.org/officeDocument/2006/relationships/customXml" Target="../ink/ink37.xml"/><Relationship Id="rId7" Type="http://schemas.openxmlformats.org/officeDocument/2006/relationships/image" Target="../media/image13.png"/><Relationship Id="rId71" Type="http://schemas.openxmlformats.org/officeDocument/2006/relationships/image" Target="../media/image45.png"/><Relationship Id="rId92" Type="http://schemas.openxmlformats.org/officeDocument/2006/relationships/image" Target="../media/image55.png"/><Relationship Id="rId2" Type="http://schemas.openxmlformats.org/officeDocument/2006/relationships/image" Target="../media/image10.png"/><Relationship Id="rId29" Type="http://schemas.openxmlformats.org/officeDocument/2006/relationships/image" Target="../media/image2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2.png"/><Relationship Id="rId66" Type="http://schemas.openxmlformats.org/officeDocument/2006/relationships/customXml" Target="../ink/ink32.xml"/><Relationship Id="rId87" Type="http://schemas.openxmlformats.org/officeDocument/2006/relationships/image" Target="../media/image53.png"/><Relationship Id="rId61" Type="http://schemas.openxmlformats.org/officeDocument/2006/relationships/image" Target="../media/image40.png"/><Relationship Id="rId82" Type="http://schemas.openxmlformats.org/officeDocument/2006/relationships/customXml" Target="../ink/ink40.xml"/><Relationship Id="rId19" Type="http://schemas.openxmlformats.org/officeDocument/2006/relationships/image" Target="../media/image1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7.png"/><Relationship Id="rId56" Type="http://schemas.openxmlformats.org/officeDocument/2006/relationships/customXml" Target="../ink/ink27.xml"/><Relationship Id="rId77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55.xml"/><Relationship Id="rId42" Type="http://schemas.openxmlformats.org/officeDocument/2006/relationships/image" Target="../media/image30.png"/><Relationship Id="rId47" Type="http://schemas.openxmlformats.org/officeDocument/2006/relationships/customXml" Target="../ink/ink68.xml"/><Relationship Id="rId63" Type="http://schemas.openxmlformats.org/officeDocument/2006/relationships/customXml" Target="../ink/ink76.xml"/><Relationship Id="rId68" Type="http://schemas.openxmlformats.org/officeDocument/2006/relationships/image" Target="../media/image43.png"/><Relationship Id="rId84" Type="http://schemas.openxmlformats.org/officeDocument/2006/relationships/image" Target="../media/image51.png"/><Relationship Id="rId89" Type="http://schemas.openxmlformats.org/officeDocument/2006/relationships/customXml" Target="../ink/ink89.xml"/><Relationship Id="rId16" Type="http://schemas.openxmlformats.org/officeDocument/2006/relationships/image" Target="../media/image17.png"/><Relationship Id="rId11" Type="http://schemas.openxmlformats.org/officeDocument/2006/relationships/customXml" Target="../ink/ink50.xml"/><Relationship Id="rId32" Type="http://schemas.openxmlformats.org/officeDocument/2006/relationships/image" Target="../media/image25.png"/><Relationship Id="rId37" Type="http://schemas.openxmlformats.org/officeDocument/2006/relationships/customXml" Target="../ink/ink63.xml"/><Relationship Id="rId53" Type="http://schemas.openxmlformats.org/officeDocument/2006/relationships/customXml" Target="../ink/ink71.xml"/><Relationship Id="rId58" Type="http://schemas.openxmlformats.org/officeDocument/2006/relationships/image" Target="../media/image38.png"/><Relationship Id="rId74" Type="http://schemas.openxmlformats.org/officeDocument/2006/relationships/image" Target="../media/image46.png"/><Relationship Id="rId79" Type="http://schemas.openxmlformats.org/officeDocument/2006/relationships/customXml" Target="../ink/ink84.xml"/><Relationship Id="rId5" Type="http://schemas.openxmlformats.org/officeDocument/2006/relationships/customXml" Target="../ink/ink47.xml"/><Relationship Id="rId90" Type="http://schemas.openxmlformats.org/officeDocument/2006/relationships/customXml" Target="../ink/ink90.xml"/><Relationship Id="rId95" Type="http://schemas.openxmlformats.org/officeDocument/2006/relationships/image" Target="../media/image56.png"/><Relationship Id="rId22" Type="http://schemas.openxmlformats.org/officeDocument/2006/relationships/image" Target="../media/image20.png"/><Relationship Id="rId27" Type="http://schemas.openxmlformats.org/officeDocument/2006/relationships/customXml" Target="../ink/ink58.xml"/><Relationship Id="rId43" Type="http://schemas.openxmlformats.org/officeDocument/2006/relationships/customXml" Target="../ink/ink66.xml"/><Relationship Id="rId48" Type="http://schemas.openxmlformats.org/officeDocument/2006/relationships/image" Target="../media/image33.png"/><Relationship Id="rId64" Type="http://schemas.openxmlformats.org/officeDocument/2006/relationships/image" Target="../media/image41.png"/><Relationship Id="rId69" Type="http://schemas.openxmlformats.org/officeDocument/2006/relationships/customXml" Target="../ink/ink79.xml"/><Relationship Id="rId8" Type="http://schemas.openxmlformats.org/officeDocument/2006/relationships/image" Target="../media/image13.png"/><Relationship Id="rId51" Type="http://schemas.openxmlformats.org/officeDocument/2006/relationships/customXml" Target="../ink/ink70.xml"/><Relationship Id="rId72" Type="http://schemas.openxmlformats.org/officeDocument/2006/relationships/image" Target="../media/image45.png"/><Relationship Id="rId80" Type="http://schemas.openxmlformats.org/officeDocument/2006/relationships/image" Target="../media/image49.png"/><Relationship Id="rId85" Type="http://schemas.openxmlformats.org/officeDocument/2006/relationships/customXml" Target="../ink/ink87.xml"/><Relationship Id="rId93" Type="http://schemas.openxmlformats.org/officeDocument/2006/relationships/image" Target="../media/image55.png"/><Relationship Id="rId3" Type="http://schemas.openxmlformats.org/officeDocument/2006/relationships/image" Target="../media/image58.png"/><Relationship Id="rId12" Type="http://schemas.openxmlformats.org/officeDocument/2006/relationships/image" Target="../media/image15.png"/><Relationship Id="rId17" Type="http://schemas.openxmlformats.org/officeDocument/2006/relationships/customXml" Target="../ink/ink53.xml"/><Relationship Id="rId25" Type="http://schemas.openxmlformats.org/officeDocument/2006/relationships/customXml" Target="../ink/ink57.xml"/><Relationship Id="rId33" Type="http://schemas.openxmlformats.org/officeDocument/2006/relationships/customXml" Target="../ink/ink61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customXml" Target="../ink/ink74.xml"/><Relationship Id="rId67" Type="http://schemas.openxmlformats.org/officeDocument/2006/relationships/customXml" Target="../ink/ink78.xml"/><Relationship Id="rId20" Type="http://schemas.openxmlformats.org/officeDocument/2006/relationships/image" Target="../media/image19.png"/><Relationship Id="rId41" Type="http://schemas.openxmlformats.org/officeDocument/2006/relationships/customXml" Target="../ink/ink65.xml"/><Relationship Id="rId54" Type="http://schemas.openxmlformats.org/officeDocument/2006/relationships/image" Target="../media/image36.png"/><Relationship Id="rId62" Type="http://schemas.openxmlformats.org/officeDocument/2006/relationships/image" Target="../media/image40.png"/><Relationship Id="rId70" Type="http://schemas.openxmlformats.org/officeDocument/2006/relationships/image" Target="../media/image44.png"/><Relationship Id="rId75" Type="http://schemas.openxmlformats.org/officeDocument/2006/relationships/customXml" Target="../ink/ink82.xml"/><Relationship Id="rId83" Type="http://schemas.openxmlformats.org/officeDocument/2006/relationships/customXml" Target="../ink/ink86.xml"/><Relationship Id="rId88" Type="http://schemas.openxmlformats.org/officeDocument/2006/relationships/image" Target="../media/image53.png"/><Relationship Id="rId91" Type="http://schemas.openxmlformats.org/officeDocument/2006/relationships/image" Target="../media/image54.png"/><Relationship Id="rId96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69.xml"/><Relationship Id="rId57" Type="http://schemas.openxmlformats.org/officeDocument/2006/relationships/customXml" Target="../ink/ink73.xml"/><Relationship Id="rId10" Type="http://schemas.openxmlformats.org/officeDocument/2006/relationships/image" Target="../media/image14.png"/><Relationship Id="rId31" Type="http://schemas.openxmlformats.org/officeDocument/2006/relationships/customXml" Target="../ink/ink60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image" Target="../media/image39.png"/><Relationship Id="rId65" Type="http://schemas.openxmlformats.org/officeDocument/2006/relationships/customXml" Target="../ink/ink77.xml"/><Relationship Id="rId73" Type="http://schemas.openxmlformats.org/officeDocument/2006/relationships/customXml" Target="../ink/ink81.xml"/><Relationship Id="rId78" Type="http://schemas.openxmlformats.org/officeDocument/2006/relationships/image" Target="../media/image48.png"/><Relationship Id="rId81" Type="http://schemas.openxmlformats.org/officeDocument/2006/relationships/customXml" Target="../ink/ink85.xml"/><Relationship Id="rId86" Type="http://schemas.openxmlformats.org/officeDocument/2006/relationships/image" Target="../media/image52.png"/><Relationship Id="rId94" Type="http://schemas.openxmlformats.org/officeDocument/2006/relationships/customXml" Target="../ink/ink92.xml"/><Relationship Id="rId4" Type="http://schemas.openxmlformats.org/officeDocument/2006/relationships/image" Target="../media/image59.png"/><Relationship Id="rId9" Type="http://schemas.openxmlformats.org/officeDocument/2006/relationships/customXml" Target="../ink/ink49.xml"/><Relationship Id="rId13" Type="http://schemas.openxmlformats.org/officeDocument/2006/relationships/customXml" Target="../ink/ink51.xml"/><Relationship Id="rId18" Type="http://schemas.openxmlformats.org/officeDocument/2006/relationships/image" Target="../media/image18.png"/><Relationship Id="rId39" Type="http://schemas.openxmlformats.org/officeDocument/2006/relationships/customXml" Target="../ink/ink64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72.xml"/><Relationship Id="rId76" Type="http://schemas.openxmlformats.org/officeDocument/2006/relationships/image" Target="../media/image47.png"/><Relationship Id="rId7" Type="http://schemas.openxmlformats.org/officeDocument/2006/relationships/customXml" Target="../ink/ink48.xml"/><Relationship Id="rId71" Type="http://schemas.openxmlformats.org/officeDocument/2006/relationships/customXml" Target="../ink/ink80.xml"/><Relationship Id="rId92" Type="http://schemas.openxmlformats.org/officeDocument/2006/relationships/customXml" Target="../ink/ink91.xml"/><Relationship Id="rId2" Type="http://schemas.openxmlformats.org/officeDocument/2006/relationships/image" Target="../media/image57.png"/><Relationship Id="rId29" Type="http://schemas.openxmlformats.org/officeDocument/2006/relationships/customXml" Target="../ink/ink59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67.xml"/><Relationship Id="rId66" Type="http://schemas.openxmlformats.org/officeDocument/2006/relationships/image" Target="../media/image42.png"/><Relationship Id="rId87" Type="http://schemas.openxmlformats.org/officeDocument/2006/relationships/customXml" Target="../ink/ink88.xml"/><Relationship Id="rId61" Type="http://schemas.openxmlformats.org/officeDocument/2006/relationships/customXml" Target="../ink/ink75.xml"/><Relationship Id="rId82" Type="http://schemas.openxmlformats.org/officeDocument/2006/relationships/image" Target="../media/image50.png"/><Relationship Id="rId19" Type="http://schemas.openxmlformats.org/officeDocument/2006/relationships/customXml" Target="../ink/ink54.xml"/><Relationship Id="rId14" Type="http://schemas.openxmlformats.org/officeDocument/2006/relationships/image" Target="../media/image16.png"/><Relationship Id="rId30" Type="http://schemas.openxmlformats.org/officeDocument/2006/relationships/image" Target="../media/image24.png"/><Relationship Id="rId35" Type="http://schemas.openxmlformats.org/officeDocument/2006/relationships/customXml" Target="../ink/ink62.xml"/><Relationship Id="rId56" Type="http://schemas.openxmlformats.org/officeDocument/2006/relationships/image" Target="../media/image37.png"/><Relationship Id="rId77" Type="http://schemas.openxmlformats.org/officeDocument/2006/relationships/customXml" Target="../ink/ink8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01.xml"/><Relationship Id="rId42" Type="http://schemas.openxmlformats.org/officeDocument/2006/relationships/image" Target="../media/image30.png"/><Relationship Id="rId47" Type="http://schemas.openxmlformats.org/officeDocument/2006/relationships/customXml" Target="../ink/ink114.xml"/><Relationship Id="rId63" Type="http://schemas.openxmlformats.org/officeDocument/2006/relationships/customXml" Target="../ink/ink122.xml"/><Relationship Id="rId68" Type="http://schemas.openxmlformats.org/officeDocument/2006/relationships/image" Target="../media/image43.png"/><Relationship Id="rId84" Type="http://schemas.openxmlformats.org/officeDocument/2006/relationships/image" Target="../media/image51.png"/><Relationship Id="rId89" Type="http://schemas.openxmlformats.org/officeDocument/2006/relationships/customXml" Target="../ink/ink135.xml"/><Relationship Id="rId16" Type="http://schemas.openxmlformats.org/officeDocument/2006/relationships/image" Target="../media/image17.png"/><Relationship Id="rId11" Type="http://schemas.openxmlformats.org/officeDocument/2006/relationships/customXml" Target="../ink/ink96.xml"/><Relationship Id="rId32" Type="http://schemas.openxmlformats.org/officeDocument/2006/relationships/image" Target="../media/image25.png"/><Relationship Id="rId37" Type="http://schemas.openxmlformats.org/officeDocument/2006/relationships/customXml" Target="../ink/ink109.xml"/><Relationship Id="rId53" Type="http://schemas.openxmlformats.org/officeDocument/2006/relationships/customXml" Target="../ink/ink117.xml"/><Relationship Id="rId58" Type="http://schemas.openxmlformats.org/officeDocument/2006/relationships/image" Target="../media/image38.png"/><Relationship Id="rId74" Type="http://schemas.openxmlformats.org/officeDocument/2006/relationships/image" Target="../media/image46.png"/><Relationship Id="rId79" Type="http://schemas.openxmlformats.org/officeDocument/2006/relationships/customXml" Target="../ink/ink130.xml"/><Relationship Id="rId5" Type="http://schemas.openxmlformats.org/officeDocument/2006/relationships/customXml" Target="../ink/ink93.xml"/><Relationship Id="rId90" Type="http://schemas.openxmlformats.org/officeDocument/2006/relationships/customXml" Target="../ink/ink136.xml"/><Relationship Id="rId95" Type="http://schemas.openxmlformats.org/officeDocument/2006/relationships/image" Target="../media/image56.png"/><Relationship Id="rId22" Type="http://schemas.openxmlformats.org/officeDocument/2006/relationships/image" Target="../media/image20.png"/><Relationship Id="rId27" Type="http://schemas.openxmlformats.org/officeDocument/2006/relationships/customXml" Target="../ink/ink104.xml"/><Relationship Id="rId43" Type="http://schemas.openxmlformats.org/officeDocument/2006/relationships/customXml" Target="../ink/ink112.xml"/><Relationship Id="rId48" Type="http://schemas.openxmlformats.org/officeDocument/2006/relationships/image" Target="../media/image33.png"/><Relationship Id="rId64" Type="http://schemas.openxmlformats.org/officeDocument/2006/relationships/image" Target="../media/image41.png"/><Relationship Id="rId69" Type="http://schemas.openxmlformats.org/officeDocument/2006/relationships/customXml" Target="../ink/ink125.xml"/><Relationship Id="rId8" Type="http://schemas.openxmlformats.org/officeDocument/2006/relationships/image" Target="../media/image13.png"/><Relationship Id="rId51" Type="http://schemas.openxmlformats.org/officeDocument/2006/relationships/customXml" Target="../ink/ink116.xml"/><Relationship Id="rId72" Type="http://schemas.openxmlformats.org/officeDocument/2006/relationships/image" Target="../media/image45.png"/><Relationship Id="rId80" Type="http://schemas.openxmlformats.org/officeDocument/2006/relationships/image" Target="../media/image49.png"/><Relationship Id="rId85" Type="http://schemas.openxmlformats.org/officeDocument/2006/relationships/customXml" Target="../ink/ink133.xml"/><Relationship Id="rId93" Type="http://schemas.openxmlformats.org/officeDocument/2006/relationships/image" Target="../media/image55.png"/><Relationship Id="rId3" Type="http://schemas.openxmlformats.org/officeDocument/2006/relationships/image" Target="../media/image58.png"/><Relationship Id="rId12" Type="http://schemas.openxmlformats.org/officeDocument/2006/relationships/image" Target="../media/image15.png"/><Relationship Id="rId17" Type="http://schemas.openxmlformats.org/officeDocument/2006/relationships/customXml" Target="../ink/ink99.xml"/><Relationship Id="rId25" Type="http://schemas.openxmlformats.org/officeDocument/2006/relationships/customXml" Target="../ink/ink103.xml"/><Relationship Id="rId33" Type="http://schemas.openxmlformats.org/officeDocument/2006/relationships/customXml" Target="../ink/ink107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customXml" Target="../ink/ink120.xml"/><Relationship Id="rId67" Type="http://schemas.openxmlformats.org/officeDocument/2006/relationships/customXml" Target="../ink/ink124.xml"/><Relationship Id="rId20" Type="http://schemas.openxmlformats.org/officeDocument/2006/relationships/image" Target="../media/image19.png"/><Relationship Id="rId41" Type="http://schemas.openxmlformats.org/officeDocument/2006/relationships/customXml" Target="../ink/ink111.xml"/><Relationship Id="rId54" Type="http://schemas.openxmlformats.org/officeDocument/2006/relationships/image" Target="../media/image36.png"/><Relationship Id="rId62" Type="http://schemas.openxmlformats.org/officeDocument/2006/relationships/image" Target="../media/image40.png"/><Relationship Id="rId70" Type="http://schemas.openxmlformats.org/officeDocument/2006/relationships/image" Target="../media/image44.png"/><Relationship Id="rId75" Type="http://schemas.openxmlformats.org/officeDocument/2006/relationships/customXml" Target="../ink/ink128.xml"/><Relationship Id="rId83" Type="http://schemas.openxmlformats.org/officeDocument/2006/relationships/customXml" Target="../ink/ink132.xml"/><Relationship Id="rId88" Type="http://schemas.openxmlformats.org/officeDocument/2006/relationships/image" Target="../media/image53.png"/><Relationship Id="rId91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115.xml"/><Relationship Id="rId57" Type="http://schemas.openxmlformats.org/officeDocument/2006/relationships/customXml" Target="../ink/ink119.xml"/><Relationship Id="rId10" Type="http://schemas.openxmlformats.org/officeDocument/2006/relationships/image" Target="../media/image14.png"/><Relationship Id="rId31" Type="http://schemas.openxmlformats.org/officeDocument/2006/relationships/customXml" Target="../ink/ink106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image" Target="../media/image39.png"/><Relationship Id="rId65" Type="http://schemas.openxmlformats.org/officeDocument/2006/relationships/customXml" Target="../ink/ink123.xml"/><Relationship Id="rId73" Type="http://schemas.openxmlformats.org/officeDocument/2006/relationships/customXml" Target="../ink/ink127.xml"/><Relationship Id="rId78" Type="http://schemas.openxmlformats.org/officeDocument/2006/relationships/image" Target="../media/image48.png"/><Relationship Id="rId81" Type="http://schemas.openxmlformats.org/officeDocument/2006/relationships/customXml" Target="../ink/ink131.xml"/><Relationship Id="rId86" Type="http://schemas.openxmlformats.org/officeDocument/2006/relationships/image" Target="../media/image52.png"/><Relationship Id="rId94" Type="http://schemas.openxmlformats.org/officeDocument/2006/relationships/customXml" Target="../ink/ink138.xml"/><Relationship Id="rId4" Type="http://schemas.openxmlformats.org/officeDocument/2006/relationships/image" Target="../media/image59.png"/><Relationship Id="rId9" Type="http://schemas.openxmlformats.org/officeDocument/2006/relationships/customXml" Target="../ink/ink95.xml"/><Relationship Id="rId13" Type="http://schemas.openxmlformats.org/officeDocument/2006/relationships/customXml" Target="../ink/ink97.xml"/><Relationship Id="rId18" Type="http://schemas.openxmlformats.org/officeDocument/2006/relationships/image" Target="../media/image18.png"/><Relationship Id="rId39" Type="http://schemas.openxmlformats.org/officeDocument/2006/relationships/customXml" Target="../ink/ink110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118.xml"/><Relationship Id="rId76" Type="http://schemas.openxmlformats.org/officeDocument/2006/relationships/image" Target="../media/image47.png"/><Relationship Id="rId7" Type="http://schemas.openxmlformats.org/officeDocument/2006/relationships/customXml" Target="../ink/ink94.xml"/><Relationship Id="rId71" Type="http://schemas.openxmlformats.org/officeDocument/2006/relationships/customXml" Target="../ink/ink126.xml"/><Relationship Id="rId92" Type="http://schemas.openxmlformats.org/officeDocument/2006/relationships/customXml" Target="../ink/ink137.xml"/><Relationship Id="rId2" Type="http://schemas.openxmlformats.org/officeDocument/2006/relationships/image" Target="../media/image61.png"/><Relationship Id="rId29" Type="http://schemas.openxmlformats.org/officeDocument/2006/relationships/customXml" Target="../ink/ink105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113.xml"/><Relationship Id="rId66" Type="http://schemas.openxmlformats.org/officeDocument/2006/relationships/image" Target="../media/image42.png"/><Relationship Id="rId87" Type="http://schemas.openxmlformats.org/officeDocument/2006/relationships/customXml" Target="../ink/ink134.xml"/><Relationship Id="rId61" Type="http://schemas.openxmlformats.org/officeDocument/2006/relationships/customXml" Target="../ink/ink121.xml"/><Relationship Id="rId82" Type="http://schemas.openxmlformats.org/officeDocument/2006/relationships/image" Target="../media/image50.png"/><Relationship Id="rId19" Type="http://schemas.openxmlformats.org/officeDocument/2006/relationships/customXml" Target="../ink/ink100.xml"/><Relationship Id="rId14" Type="http://schemas.openxmlformats.org/officeDocument/2006/relationships/image" Target="../media/image16.png"/><Relationship Id="rId30" Type="http://schemas.openxmlformats.org/officeDocument/2006/relationships/image" Target="../media/image24.png"/><Relationship Id="rId35" Type="http://schemas.openxmlformats.org/officeDocument/2006/relationships/customXml" Target="../ink/ink108.xml"/><Relationship Id="rId56" Type="http://schemas.openxmlformats.org/officeDocument/2006/relationships/image" Target="../media/image37.png"/><Relationship Id="rId77" Type="http://schemas.openxmlformats.org/officeDocument/2006/relationships/customXml" Target="../ink/ink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Reinforced concrete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– II </a:t>
            </a:r>
          </a:p>
          <a:p>
            <a:r>
              <a:rPr lang="en-US" dirty="0"/>
              <a:t>Limit State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6AE88-5BD6-4B11-ADD6-262E8B7C7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 = depth of neutral axis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limiting depth of neutral axis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6AE88-5BD6-4B11-ADD6-262E8B7C7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056EBB34-5727-442C-B846-142DD748A814}"/>
              </a:ext>
            </a:extLst>
          </p:cNvPr>
          <p:cNvGrpSpPr/>
          <p:nvPr/>
        </p:nvGrpSpPr>
        <p:grpSpPr>
          <a:xfrm>
            <a:off x="8224088" y="884321"/>
            <a:ext cx="2564428" cy="3025527"/>
            <a:chOff x="7999667" y="690851"/>
            <a:chExt cx="1116885" cy="140924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8367932-AD15-40C8-B5A4-8BD8D9D8F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6768" y="890423"/>
              <a:ext cx="19050" cy="1209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05A22C-6AF1-4885-99F9-F67BA0806300}"/>
                </a:ext>
              </a:extLst>
            </p:cNvPr>
            <p:cNvCxnSpPr/>
            <p:nvPr/>
          </p:nvCxnSpPr>
          <p:spPr>
            <a:xfrm>
              <a:off x="8586294" y="890423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B856D4-6AE7-4487-8A6D-0A69E7C1BDF9}"/>
                </a:ext>
              </a:extLst>
            </p:cNvPr>
            <p:cNvCxnSpPr/>
            <p:nvPr/>
          </p:nvCxnSpPr>
          <p:spPr>
            <a:xfrm>
              <a:off x="8110043" y="2100098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EE23416-E98D-4253-8332-D6E36DEDD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0993" y="890423"/>
              <a:ext cx="962026" cy="1209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24DBC8-7B8E-41ED-ACCB-166DFE54F5A7}"/>
                </a:ext>
              </a:extLst>
            </p:cNvPr>
            <p:cNvSpPr txBox="1"/>
            <p:nvPr/>
          </p:nvSpPr>
          <p:spPr>
            <a:xfrm>
              <a:off x="8649827" y="690851"/>
              <a:ext cx="466725" cy="172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0.0035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E49B7B-3AC9-4C9A-8DE7-29BC4F40EF19}"/>
                </a:ext>
              </a:extLst>
            </p:cNvPr>
            <p:cNvGrpSpPr/>
            <p:nvPr/>
          </p:nvGrpSpPr>
          <p:grpSpPr>
            <a:xfrm>
              <a:off x="7999667" y="875556"/>
              <a:ext cx="199800" cy="649440"/>
              <a:chOff x="3280523" y="2756908"/>
              <a:chExt cx="199800" cy="64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E5274328-2689-4750-AE85-662C3EA5B19F}"/>
                      </a:ext>
                    </a:extLst>
                  </p14:cNvPr>
                  <p14:cNvContentPartPr/>
                  <p14:nvPr/>
                </p14:nvContentPartPr>
                <p14:xfrm>
                  <a:off x="3280523" y="2756908"/>
                  <a:ext cx="199800" cy="133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E5274328-2689-4750-AE85-662C3EA5B19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278638" y="2754859"/>
                    <a:ext cx="203570" cy="174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1FB8380B-B971-48DE-8E25-719C6298B212}"/>
                      </a:ext>
                    </a:extLst>
                  </p14:cNvPr>
                  <p14:cNvContentPartPr/>
                  <p14:nvPr/>
                </p14:nvContentPartPr>
                <p14:xfrm>
                  <a:off x="3370883" y="2768068"/>
                  <a:ext cx="26640" cy="6235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1FB8380B-B971-48DE-8E25-719C6298B21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68991" y="2766054"/>
                    <a:ext cx="30423" cy="6275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05F79AF7-C24D-49FC-B800-920AB5D20A9E}"/>
                      </a:ext>
                    </a:extLst>
                  </p14:cNvPr>
                  <p14:cNvContentPartPr/>
                  <p14:nvPr/>
                </p14:nvContentPartPr>
                <p14:xfrm>
                  <a:off x="3351803" y="3373228"/>
                  <a:ext cx="34920" cy="331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05F79AF7-C24D-49FC-B800-920AB5D20A9E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349915" y="3371200"/>
                    <a:ext cx="38695" cy="37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BDA388BB-D6FF-4554-A11F-28570D8CF959}"/>
                      </a:ext>
                    </a:extLst>
                  </p14:cNvPr>
                  <p14:cNvContentPartPr/>
                  <p14:nvPr/>
                </p14:nvContentPartPr>
                <p14:xfrm>
                  <a:off x="3395723" y="3360268"/>
                  <a:ext cx="40680" cy="396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BDA388BB-D6FF-4554-A11F-28570D8CF95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393831" y="3358246"/>
                    <a:ext cx="44464" cy="436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657D74E-639C-4B15-BA93-B6DF9A0324E8}"/>
                      </a:ext>
                    </a:extLst>
                  </p14:cNvPr>
                  <p14:cNvContentPartPr/>
                  <p14:nvPr/>
                </p14:nvContentPartPr>
                <p14:xfrm>
                  <a:off x="3347123" y="2771308"/>
                  <a:ext cx="77040" cy="763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657D74E-639C-4B15-BA93-B6DF9A0324E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45232" y="2769286"/>
                    <a:ext cx="80821" cy="8036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AE4C28C-C127-4CDF-885B-A6F563F37307}"/>
                </a:ext>
              </a:extLst>
            </p:cNvPr>
            <p:cNvGrpSpPr/>
            <p:nvPr/>
          </p:nvGrpSpPr>
          <p:grpSpPr>
            <a:xfrm>
              <a:off x="8573147" y="1490796"/>
              <a:ext cx="150120" cy="142200"/>
              <a:chOff x="3854003" y="3372148"/>
              <a:chExt cx="150120" cy="142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FF4B4F02-2F89-4452-980A-1A48214FD605}"/>
                      </a:ext>
                    </a:extLst>
                  </p14:cNvPr>
                  <p14:cNvContentPartPr/>
                  <p14:nvPr/>
                </p14:nvContentPartPr>
                <p14:xfrm>
                  <a:off x="3854003" y="3372148"/>
                  <a:ext cx="26280" cy="176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FF4B4F02-2F89-4452-980A-1A48214FD60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852103" y="3370113"/>
                    <a:ext cx="30080" cy="217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68E7E4D-6EF2-4060-B2FB-E2DE94CF993D}"/>
                      </a:ext>
                    </a:extLst>
                  </p14:cNvPr>
                  <p14:cNvContentPartPr/>
                  <p14:nvPr/>
                </p14:nvContentPartPr>
                <p14:xfrm>
                  <a:off x="3930683" y="3441988"/>
                  <a:ext cx="73440" cy="723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68E7E4D-6EF2-4060-B2FB-E2DE94CF993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928796" y="3439973"/>
                    <a:ext cx="77214" cy="7638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Placeholder 40">
                <a:extLst>
                  <a:ext uri="{FF2B5EF4-FFF2-40B4-BE49-F238E27FC236}">
                    <a16:creationId xmlns:a16="http://schemas.microsoft.com/office/drawing/2014/main" id="{715BBC1B-8250-4102-A0C8-2779861F154C}"/>
                  </a:ext>
                </a:extLst>
              </p:cNvPr>
              <p:cNvSpPr txBox="1">
                <a:spLocks noGrp="1"/>
              </p:cNvSpPr>
              <p:nvPr>
                <p:ph type="body" sz="half" idx="2"/>
              </p:nvPr>
            </p:nvSpPr>
            <p:spPr>
              <a:xfrm>
                <a:off x="6784975" y="4152900"/>
                <a:ext cx="4800600" cy="182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0.87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+0.002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 Placeholder 40">
                <a:extLst>
                  <a:ext uri="{FF2B5EF4-FFF2-40B4-BE49-F238E27FC236}">
                    <a16:creationId xmlns:a16="http://schemas.microsoft.com/office/drawing/2014/main" id="{715BBC1B-8250-4102-A0C8-2779861F154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84975" y="4152900"/>
                <a:ext cx="4800600" cy="18288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3BBD60-D814-48A4-9C41-CFF9966D822F}"/>
              </a:ext>
            </a:extLst>
          </p:cNvPr>
          <p:cNvCxnSpPr/>
          <p:nvPr/>
        </p:nvCxnSpPr>
        <p:spPr>
          <a:xfrm>
            <a:off x="7935310" y="2570055"/>
            <a:ext cx="352096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593153-3415-4F5D-84C7-C47EE4E6C24B}"/>
              </a:ext>
            </a:extLst>
          </p:cNvPr>
          <p:cNvCxnSpPr/>
          <p:nvPr/>
        </p:nvCxnSpPr>
        <p:spPr>
          <a:xfrm>
            <a:off x="10972800" y="1311781"/>
            <a:ext cx="0" cy="2598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F0C30D-4657-47A5-A3AF-8704F768A8B2}"/>
              </a:ext>
            </a:extLst>
          </p:cNvPr>
          <p:cNvSpPr txBox="1"/>
          <p:nvPr/>
        </p:nvSpPr>
        <p:spPr>
          <a:xfrm>
            <a:off x="11225048" y="26751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2FF4D2-ACB5-4303-8212-39B8DF32259F}"/>
              </a:ext>
            </a:extLst>
          </p:cNvPr>
          <p:cNvCxnSpPr/>
          <p:nvPr/>
        </p:nvCxnSpPr>
        <p:spPr>
          <a:xfrm>
            <a:off x="10788518" y="1311781"/>
            <a:ext cx="426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562E26-D0DD-4BB6-8EC8-1D099A45A165}"/>
              </a:ext>
            </a:extLst>
          </p:cNvPr>
          <p:cNvCxnSpPr/>
          <p:nvPr/>
        </p:nvCxnSpPr>
        <p:spPr>
          <a:xfrm>
            <a:off x="10642643" y="3909848"/>
            <a:ext cx="71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AA7B906-A762-4B95-836F-6171AA9EE67E}"/>
                  </a:ext>
                </a:extLst>
              </p14:cNvPr>
              <p14:cNvContentPartPr/>
              <p14:nvPr/>
            </p14:nvContentPartPr>
            <p14:xfrm>
              <a:off x="8043425" y="1860189"/>
              <a:ext cx="172800" cy="127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AA7B906-A762-4B95-836F-6171AA9EE6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39105" y="1855869"/>
                <a:ext cx="18144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BBECCC71-3667-42D3-A4D0-78C8F5B01091}"/>
              </a:ext>
            </a:extLst>
          </p:cNvPr>
          <p:cNvGrpSpPr/>
          <p:nvPr/>
        </p:nvGrpSpPr>
        <p:grpSpPr>
          <a:xfrm>
            <a:off x="9421117" y="1206018"/>
            <a:ext cx="160560" cy="203040"/>
            <a:chOff x="9421117" y="1206018"/>
            <a:chExt cx="16056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DB096CD-BE97-4533-B65D-9B76502BAB84}"/>
                    </a:ext>
                  </a:extLst>
                </p14:cNvPr>
                <p14:cNvContentPartPr/>
                <p14:nvPr/>
              </p14:nvContentPartPr>
              <p14:xfrm>
                <a:off x="9439837" y="1226898"/>
                <a:ext cx="12240" cy="182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DB096CD-BE97-4533-B65D-9B76502BAB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35517" y="1222578"/>
                  <a:ext cx="20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10CE88-4FFB-4766-A64B-813A2DBDE0EC}"/>
                    </a:ext>
                  </a:extLst>
                </p14:cNvPr>
                <p14:cNvContentPartPr/>
                <p14:nvPr/>
              </p14:nvContentPartPr>
              <p14:xfrm>
                <a:off x="9452437" y="1206018"/>
                <a:ext cx="129240" cy="113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10CE88-4FFB-4766-A64B-813A2DBDE0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8117" y="1201698"/>
                  <a:ext cx="137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9579CE-D32C-412B-B19A-8BA3297A5127}"/>
                    </a:ext>
                  </a:extLst>
                </p14:cNvPr>
                <p14:cNvContentPartPr/>
                <p14:nvPr/>
              </p14:nvContentPartPr>
              <p14:xfrm>
                <a:off x="9421117" y="1266498"/>
                <a:ext cx="156960" cy="106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9579CE-D32C-412B-B19A-8BA3297A51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16797" y="1262178"/>
                  <a:ext cx="16560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53505F-C3DA-4529-973A-3B3FAD8A79FA}"/>
              </a:ext>
            </a:extLst>
          </p:cNvPr>
          <p:cNvGrpSpPr/>
          <p:nvPr/>
        </p:nvGrpSpPr>
        <p:grpSpPr>
          <a:xfrm>
            <a:off x="10661677" y="1105938"/>
            <a:ext cx="141840" cy="220320"/>
            <a:chOff x="10661677" y="1105938"/>
            <a:chExt cx="14184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8695C9-7030-4BEB-855D-8CF07F522FA9}"/>
                    </a:ext>
                  </a:extLst>
                </p14:cNvPr>
                <p14:cNvContentPartPr/>
                <p14:nvPr/>
              </p14:nvContentPartPr>
              <p14:xfrm>
                <a:off x="10664557" y="1195938"/>
                <a:ext cx="44640" cy="130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8695C9-7030-4BEB-855D-8CF07F522F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60237" y="1191618"/>
                  <a:ext cx="53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8218F25-8699-4C1A-8BFF-317F59150AC8}"/>
                    </a:ext>
                  </a:extLst>
                </p14:cNvPr>
                <p14:cNvContentPartPr/>
                <p14:nvPr/>
              </p14:nvContentPartPr>
              <p14:xfrm>
                <a:off x="10661677" y="1105938"/>
                <a:ext cx="141840" cy="205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218F25-8699-4C1A-8BFF-317F59150A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57357" y="1101618"/>
                  <a:ext cx="15048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F83A62-A561-4BC1-867C-C3F6B12B63C6}"/>
              </a:ext>
            </a:extLst>
          </p:cNvPr>
          <p:cNvGrpSpPr/>
          <p:nvPr/>
        </p:nvGrpSpPr>
        <p:grpSpPr>
          <a:xfrm>
            <a:off x="8162917" y="3781818"/>
            <a:ext cx="141120" cy="217440"/>
            <a:chOff x="8162917" y="3781818"/>
            <a:chExt cx="14112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643B10-096F-48E5-A774-6F505A1C8AA2}"/>
                    </a:ext>
                  </a:extLst>
                </p14:cNvPr>
                <p14:cNvContentPartPr/>
                <p14:nvPr/>
              </p14:nvContentPartPr>
              <p14:xfrm>
                <a:off x="8185597" y="3876498"/>
                <a:ext cx="118440" cy="12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643B10-096F-48E5-A774-6F505A1C8A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81277" y="3872178"/>
                  <a:ext cx="127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15EA53-311D-4A3E-AE91-BF812BDDAD95}"/>
                    </a:ext>
                  </a:extLst>
                </p14:cNvPr>
                <p14:cNvContentPartPr/>
                <p14:nvPr/>
              </p14:nvContentPartPr>
              <p14:xfrm>
                <a:off x="8162917" y="3781818"/>
                <a:ext cx="122040" cy="165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15EA53-311D-4A3E-AE91-BF812BDDAD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58597" y="3777498"/>
                  <a:ext cx="13068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0D217E-1D15-4637-BCE8-7280D4577CA4}"/>
              </a:ext>
            </a:extLst>
          </p:cNvPr>
          <p:cNvGrpSpPr/>
          <p:nvPr/>
        </p:nvGrpSpPr>
        <p:grpSpPr>
          <a:xfrm>
            <a:off x="9652597" y="3729258"/>
            <a:ext cx="236880" cy="156960"/>
            <a:chOff x="9652597" y="3729258"/>
            <a:chExt cx="23688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77F52BB-F440-49FE-B2BC-A59EF57915C7}"/>
                    </a:ext>
                  </a:extLst>
                </p14:cNvPr>
                <p14:cNvContentPartPr/>
                <p14:nvPr/>
              </p14:nvContentPartPr>
              <p14:xfrm>
                <a:off x="9652597" y="3729258"/>
                <a:ext cx="141840" cy="156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77F52BB-F440-49FE-B2BC-A59EF57915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48277" y="3724938"/>
                  <a:ext cx="150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C5E9E5-8F4F-4BC4-9E1F-FD60678CE161}"/>
                    </a:ext>
                  </a:extLst>
                </p14:cNvPr>
                <p14:cNvContentPartPr/>
                <p14:nvPr/>
              </p14:nvContentPartPr>
              <p14:xfrm>
                <a:off x="9697957" y="3795498"/>
                <a:ext cx="191520" cy="65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C5E9E5-8F4F-4BC4-9E1F-FD60678CE1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93637" y="3791178"/>
                  <a:ext cx="20016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C6221DE-15D2-428E-8478-33358F1C1626}"/>
                  </a:ext>
                </a:extLst>
              </p:cNvPr>
              <p:cNvSpPr txBox="1"/>
              <p:nvPr/>
            </p:nvSpPr>
            <p:spPr>
              <a:xfrm>
                <a:off x="606491" y="1803323"/>
                <a:ext cx="6097978" cy="2888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ABO ≈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PQO</a:t>
                </a: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0.0035</m:t>
                          </m:r>
                        </m:num>
                        <m:den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0.002+ 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0.87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𝑙𝑖𝑚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0.0035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0.0055+ 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0.87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C6221DE-15D2-428E-8478-33358F1C1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1" y="1803323"/>
                <a:ext cx="6097978" cy="2888163"/>
              </a:xfrm>
              <a:prstGeom prst="rect">
                <a:avLst/>
              </a:prstGeom>
              <a:blipFill>
                <a:blip r:embed="rId38"/>
                <a:stretch>
                  <a:fillRect l="-799" t="-1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8">
                <a:extLst>
                  <a:ext uri="{FF2B5EF4-FFF2-40B4-BE49-F238E27FC236}">
                    <a16:creationId xmlns:a16="http://schemas.microsoft.com/office/drawing/2014/main" id="{B68869A0-72EC-411F-8B07-7D4BEAC5C4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845765"/>
                  </p:ext>
                </p:extLst>
              </p:nvPr>
            </p:nvGraphicFramePr>
            <p:xfrm>
              <a:off x="1905967" y="4973510"/>
              <a:ext cx="3571876" cy="1503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5938">
                      <a:extLst>
                        <a:ext uri="{9D8B030D-6E8A-4147-A177-3AD203B41FA5}">
                          <a16:colId xmlns:a16="http://schemas.microsoft.com/office/drawing/2014/main" val="2157002728"/>
                        </a:ext>
                      </a:extLst>
                    </a:gridCol>
                    <a:gridCol w="1785938">
                      <a:extLst>
                        <a:ext uri="{9D8B030D-6E8A-4147-A177-3AD203B41FA5}">
                          <a16:colId xmlns:a16="http://schemas.microsoft.com/office/drawing/2014/main" val="31145980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(N/mm2)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594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0.53d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29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0.48d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2174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0.46d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5602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8">
                <a:extLst>
                  <a:ext uri="{FF2B5EF4-FFF2-40B4-BE49-F238E27FC236}">
                    <a16:creationId xmlns:a16="http://schemas.microsoft.com/office/drawing/2014/main" id="{B68869A0-72EC-411F-8B07-7D4BEAC5C4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845765"/>
                  </p:ext>
                </p:extLst>
              </p:nvPr>
            </p:nvGraphicFramePr>
            <p:xfrm>
              <a:off x="1905967" y="4973510"/>
              <a:ext cx="3571876" cy="1503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5938">
                      <a:extLst>
                        <a:ext uri="{9D8B030D-6E8A-4147-A177-3AD203B41FA5}">
                          <a16:colId xmlns:a16="http://schemas.microsoft.com/office/drawing/2014/main" val="2157002728"/>
                        </a:ext>
                      </a:extLst>
                    </a:gridCol>
                    <a:gridCol w="1785938">
                      <a:extLst>
                        <a:ext uri="{9D8B030D-6E8A-4147-A177-3AD203B41FA5}">
                          <a16:colId xmlns:a16="http://schemas.microsoft.com/office/drawing/2014/main" val="3114598047"/>
                        </a:ext>
                      </a:extLst>
                    </a:gridCol>
                  </a:tblGrid>
                  <a:tr h="39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9"/>
                          <a:stretch>
                            <a:fillRect l="-340" t="-6250" r="-101020" b="-3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9"/>
                          <a:stretch>
                            <a:fillRect l="-100683" t="-6250" r="-1365" b="-31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594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0.53d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29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0.48d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2174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0.46d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5602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93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74CF9-7439-42DD-9D84-DBA8E623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C = 0.36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𝑐𝑘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T= 0.87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 equilibrium C=T</a:t>
                </a:r>
              </a:p>
              <a:p>
                <a:pPr marL="0" indent="0">
                  <a:buNone/>
                </a:pPr>
                <a:r>
                  <a:rPr lang="en-IN" dirty="0"/>
                  <a:t>0.36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𝑐𝑘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b="0" dirty="0"/>
                  <a:t> = </a:t>
                </a:r>
                <a:r>
                  <a:rPr lang="en-IN" dirty="0"/>
                  <a:t>0.87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/>
                          <m:t>0.87 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0.36 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𝑐𝑘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/>
                          <m:t>0.87 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0.36 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𝑐𝑘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Actual depth of neutral 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74CF9-7439-42DD-9D84-DBA8E623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5" t="-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97F6AB6-79BA-4339-ACC5-1D3E2373C15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642547" y="398106"/>
                <a:ext cx="5268404" cy="57911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sub>
                        </m:sSub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IN" sz="3200" dirty="0"/>
                  <a:t>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IN" sz="3200" dirty="0"/>
              </a:p>
              <a:p>
                <a:r>
                  <a:rPr lang="en-IN" dirty="0"/>
                  <a:t>T reaches maximum value before C.</a:t>
                </a:r>
              </a:p>
              <a:p>
                <a:endParaRPr lang="en-IN" dirty="0"/>
              </a:p>
              <a:p>
                <a:r>
                  <a:rPr lang="en-IN" dirty="0"/>
                  <a:t>It becomes under reinforced section.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= force x Perpendicular distance</a:t>
                </a:r>
              </a:p>
              <a:p>
                <a:r>
                  <a:rPr lang="en-IN" dirty="0"/>
                  <a:t>	= T x (d-0.42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	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 smtClean="0"/>
                      <m:t>0.87 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IN" dirty="0"/>
                  <a:t>(d-0.42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97F6AB6-79BA-4339-ACC5-1D3E2373C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642547" y="398106"/>
                <a:ext cx="5268404" cy="5791199"/>
              </a:xfrm>
              <a:blipFill>
                <a:blip r:embed="rId3"/>
                <a:stretch>
                  <a:fillRect l="-1273" t="-8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234413-21FA-4DD3-B3C5-FF1B19117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IN" dirty="0"/>
                  <a:t>   (Balanced section)</a:t>
                </a:r>
              </a:p>
              <a:p>
                <a:pPr marL="0" indent="0">
                  <a:buNone/>
                </a:pPr>
                <a:r>
                  <a:rPr lang="en-IN" dirty="0"/>
                  <a:t>Actual N.A = Limiting Neutral Axis</a:t>
                </a:r>
              </a:p>
              <a:p>
                <a:pPr marL="0" indent="0">
                  <a:buNone/>
                </a:pPr>
                <a:r>
                  <a:rPr lang="en-IN" dirty="0"/>
                  <a:t>Moment = T x Lever Arm = C x Lever Arm</a:t>
                </a:r>
              </a:p>
              <a:p>
                <a:pPr marL="0" indent="0">
                  <a:buNone/>
                </a:pPr>
                <a:r>
                  <a:rPr lang="en-IN" dirty="0"/>
                  <a:t>	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 smtClean="0"/>
                      <m:t>0.87 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IN" dirty="0"/>
                  <a:t>(d-0.42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)                    	= 0.36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(d-0.42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234413-21FA-4DD3-B3C5-FF1B19117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5" t="-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9A73756-B77B-4107-A7EF-E1207BABACA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559420" y="381000"/>
                <a:ext cx="4800937" cy="368559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sub>
                        </m:sSub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IN" dirty="0"/>
              </a:p>
              <a:p>
                <a:pPr marL="457200" indent="-457200">
                  <a:buAutoNum type="arabicPeriod"/>
                </a:pPr>
                <a:r>
                  <a:rPr lang="en-IN" dirty="0"/>
                  <a:t>section will be over reinforced section.</a:t>
                </a:r>
              </a:p>
              <a:p>
                <a:pPr marL="457200" indent="-457200">
                  <a:buAutoNum type="arabicPeriod"/>
                </a:pPr>
                <a:r>
                  <a:rPr lang="en-IN" dirty="0"/>
                  <a:t>Redesign </a:t>
                </a:r>
              </a:p>
              <a:p>
                <a:pPr marL="457200" indent="-457200">
                  <a:buAutoNum type="arabicPeriod"/>
                </a:pP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sub>
                    </m:sSub>
                  </m:oMath>
                </a14:m>
                <a:r>
                  <a:rPr lang="en-IN" dirty="0"/>
                  <a:t> = 0.36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(d-0.42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9A73756-B77B-4107-A7EF-E1207BABA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559420" y="381000"/>
                <a:ext cx="4800937" cy="3685593"/>
              </a:xfrm>
              <a:blipFill>
                <a:blip r:embed="rId3"/>
                <a:stretch>
                  <a:fillRect l="-13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9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409" y="2195416"/>
            <a:ext cx="3470941" cy="129540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84" y="402957"/>
            <a:ext cx="9372600" cy="61757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INTRODUCTION TO LIMIT STATE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Concept of limit state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Characteristic loads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Characteristic strength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Partial load factor and material safety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Stress – Strain Curves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Stress Block Parameters</a:t>
            </a:r>
          </a:p>
          <a:p>
            <a:pPr marL="0" indent="0">
              <a:buNone/>
            </a:pPr>
            <a:r>
              <a:rPr lang="en-US" b="1" dirty="0"/>
              <a:t>SINGLY AND DOUBLY REINFORCED BEAMS</a:t>
            </a:r>
          </a:p>
          <a:p>
            <a:r>
              <a:rPr lang="en-US" dirty="0"/>
              <a:t>Limit state analysis and design of Singly reinforced</a:t>
            </a:r>
          </a:p>
          <a:p>
            <a:pPr marL="0" indent="0">
              <a:buNone/>
            </a:pPr>
            <a:r>
              <a:rPr lang="en-US" dirty="0"/>
              <a:t>    and doubly reinforced beams.</a:t>
            </a:r>
          </a:p>
        </p:txBody>
      </p:sp>
    </p:spTree>
    <p:extLst>
      <p:ext uri="{BB962C8B-B14F-4D97-AF65-F5344CB8AC3E}">
        <p14:creationId xmlns:p14="http://schemas.microsoft.com/office/powerpoint/2010/main" val="1469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75" y="2781300"/>
            <a:ext cx="4676775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reinforced section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285B3-FD20-4D21-921A-3ED321DD457B}"/>
              </a:ext>
            </a:extLst>
          </p:cNvPr>
          <p:cNvSpPr/>
          <p:nvPr/>
        </p:nvSpPr>
        <p:spPr>
          <a:xfrm>
            <a:off x="1323975" y="2638425"/>
            <a:ext cx="4333875" cy="285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6F2009-5062-4058-A758-80CF87E5A016}"/>
              </a:ext>
            </a:extLst>
          </p:cNvPr>
          <p:cNvCxnSpPr/>
          <p:nvPr/>
        </p:nvCxnSpPr>
        <p:spPr>
          <a:xfrm flipV="1">
            <a:off x="1333499" y="2924174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EBDB2B-9996-4B1E-B337-53D2C444638B}"/>
              </a:ext>
            </a:extLst>
          </p:cNvPr>
          <p:cNvCxnSpPr/>
          <p:nvPr/>
        </p:nvCxnSpPr>
        <p:spPr>
          <a:xfrm flipV="1">
            <a:off x="5657849" y="2924174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769065-F417-429C-AD67-BCE50ED458CE}"/>
              </a:ext>
            </a:extLst>
          </p:cNvPr>
          <p:cNvCxnSpPr/>
          <p:nvPr/>
        </p:nvCxnSpPr>
        <p:spPr>
          <a:xfrm>
            <a:off x="1390650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FA82C4-57B4-4902-90F6-961089249B05}"/>
              </a:ext>
            </a:extLst>
          </p:cNvPr>
          <p:cNvCxnSpPr/>
          <p:nvPr/>
        </p:nvCxnSpPr>
        <p:spPr>
          <a:xfrm>
            <a:off x="1609725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86819D-74FF-44CF-A3E4-0F878FA61125}"/>
              </a:ext>
            </a:extLst>
          </p:cNvPr>
          <p:cNvCxnSpPr/>
          <p:nvPr/>
        </p:nvCxnSpPr>
        <p:spPr>
          <a:xfrm>
            <a:off x="1924050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D721C0-4899-4C69-B6E8-64ACBA90127B}"/>
              </a:ext>
            </a:extLst>
          </p:cNvPr>
          <p:cNvCxnSpPr/>
          <p:nvPr/>
        </p:nvCxnSpPr>
        <p:spPr>
          <a:xfrm>
            <a:off x="2209800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46F868-3EB6-4439-B9D5-7BC80890D6B3}"/>
              </a:ext>
            </a:extLst>
          </p:cNvPr>
          <p:cNvCxnSpPr/>
          <p:nvPr/>
        </p:nvCxnSpPr>
        <p:spPr>
          <a:xfrm>
            <a:off x="2524125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5D5BEF-47CD-484F-9CF7-CDDB36E6E1CB}"/>
              </a:ext>
            </a:extLst>
          </p:cNvPr>
          <p:cNvCxnSpPr/>
          <p:nvPr/>
        </p:nvCxnSpPr>
        <p:spPr>
          <a:xfrm>
            <a:off x="2828925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43A71E-B882-40E9-9ECF-DCA193DAB91F}"/>
              </a:ext>
            </a:extLst>
          </p:cNvPr>
          <p:cNvCxnSpPr/>
          <p:nvPr/>
        </p:nvCxnSpPr>
        <p:spPr>
          <a:xfrm>
            <a:off x="3143250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87AC9B-B2F5-45C6-8597-81D30589FC1C}"/>
              </a:ext>
            </a:extLst>
          </p:cNvPr>
          <p:cNvCxnSpPr/>
          <p:nvPr/>
        </p:nvCxnSpPr>
        <p:spPr>
          <a:xfrm>
            <a:off x="3429000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517A0E-AB34-418D-9D35-759126A7CB01}"/>
              </a:ext>
            </a:extLst>
          </p:cNvPr>
          <p:cNvCxnSpPr/>
          <p:nvPr/>
        </p:nvCxnSpPr>
        <p:spPr>
          <a:xfrm>
            <a:off x="3743325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09F666-EAC9-4D45-8C87-5156F132513A}"/>
              </a:ext>
            </a:extLst>
          </p:cNvPr>
          <p:cNvCxnSpPr/>
          <p:nvPr/>
        </p:nvCxnSpPr>
        <p:spPr>
          <a:xfrm>
            <a:off x="4038600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151288-E165-4FEF-B302-F92BCF8F3D18}"/>
              </a:ext>
            </a:extLst>
          </p:cNvPr>
          <p:cNvCxnSpPr/>
          <p:nvPr/>
        </p:nvCxnSpPr>
        <p:spPr>
          <a:xfrm>
            <a:off x="4352925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11313-DDC6-481B-B17E-36B03C9639C2}"/>
              </a:ext>
            </a:extLst>
          </p:cNvPr>
          <p:cNvCxnSpPr/>
          <p:nvPr/>
        </p:nvCxnSpPr>
        <p:spPr>
          <a:xfrm>
            <a:off x="4638675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C4B587-42BD-493E-A93B-B454BB5CC6D8}"/>
              </a:ext>
            </a:extLst>
          </p:cNvPr>
          <p:cNvCxnSpPr/>
          <p:nvPr/>
        </p:nvCxnSpPr>
        <p:spPr>
          <a:xfrm>
            <a:off x="4953000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221EF-D506-47DA-88E6-069C6FCC2307}"/>
              </a:ext>
            </a:extLst>
          </p:cNvPr>
          <p:cNvCxnSpPr/>
          <p:nvPr/>
        </p:nvCxnSpPr>
        <p:spPr>
          <a:xfrm>
            <a:off x="5257800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71EAC2-4095-489F-ACDB-79443C44D28A}"/>
              </a:ext>
            </a:extLst>
          </p:cNvPr>
          <p:cNvCxnSpPr/>
          <p:nvPr/>
        </p:nvCxnSpPr>
        <p:spPr>
          <a:xfrm>
            <a:off x="5572125" y="214312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0B0AB3-17D6-4B3D-908C-1074720B1F6C}"/>
              </a:ext>
            </a:extLst>
          </p:cNvPr>
          <p:cNvSpPr txBox="1"/>
          <p:nvPr/>
        </p:nvSpPr>
        <p:spPr>
          <a:xfrm>
            <a:off x="2809875" y="179653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 </a:t>
            </a:r>
            <a:r>
              <a:rPr lang="en-IN" dirty="0" err="1"/>
              <a:t>kN</a:t>
            </a:r>
            <a:r>
              <a:rPr lang="en-IN" dirty="0"/>
              <a:t> / m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317D37-5913-4A43-A84F-8C5D1CA941C3}"/>
              </a:ext>
            </a:extLst>
          </p:cNvPr>
          <p:cNvGrpSpPr/>
          <p:nvPr/>
        </p:nvGrpSpPr>
        <p:grpSpPr>
          <a:xfrm>
            <a:off x="1323974" y="2452687"/>
            <a:ext cx="4333875" cy="657225"/>
            <a:chOff x="1333500" y="3943352"/>
            <a:chExt cx="4333875" cy="657225"/>
          </a:xfrm>
        </p:grpSpPr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0D23C8B7-268B-45CA-BAF8-7047F4F6F840}"/>
                </a:ext>
              </a:extLst>
            </p:cNvPr>
            <p:cNvSpPr/>
            <p:nvPr/>
          </p:nvSpPr>
          <p:spPr>
            <a:xfrm flipV="1">
              <a:off x="1333500" y="3943352"/>
              <a:ext cx="4324350" cy="390524"/>
            </a:xfrm>
            <a:prstGeom prst="arc">
              <a:avLst>
                <a:gd name="adj1" fmla="val 10818156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4F8239E-397F-4366-9434-A020D76E3675}"/>
                </a:ext>
              </a:extLst>
            </p:cNvPr>
            <p:cNvGrpSpPr/>
            <p:nvPr/>
          </p:nvGrpSpPr>
          <p:grpSpPr>
            <a:xfrm>
              <a:off x="1343025" y="4138614"/>
              <a:ext cx="4324350" cy="461963"/>
              <a:chOff x="1343025" y="4138614"/>
              <a:chExt cx="4324350" cy="461963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740E004D-4019-4385-ACD2-01BDD497BB27}"/>
                  </a:ext>
                </a:extLst>
              </p:cNvPr>
              <p:cNvSpPr/>
              <p:nvPr/>
            </p:nvSpPr>
            <p:spPr>
              <a:xfrm flipV="1">
                <a:off x="1343025" y="4210053"/>
                <a:ext cx="4324350" cy="390524"/>
              </a:xfrm>
              <a:prstGeom prst="arc">
                <a:avLst>
                  <a:gd name="adj1" fmla="val 10818156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4CD0635-C950-45E7-8728-8176FB7513BB}"/>
                  </a:ext>
                </a:extLst>
              </p:cNvPr>
              <p:cNvCxnSpPr>
                <a:stCxn id="44" idx="2"/>
                <a:endCxn id="44" idx="2"/>
              </p:cNvCxnSpPr>
              <p:nvPr/>
            </p:nvCxnSpPr>
            <p:spPr>
              <a:xfrm>
                <a:off x="5657850" y="4138614"/>
                <a:ext cx="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229C3E0-C85C-42B5-859C-79E7AB2EAE18}"/>
                  </a:ext>
                </a:extLst>
              </p:cNvPr>
              <p:cNvCxnSpPr/>
              <p:nvPr/>
            </p:nvCxnSpPr>
            <p:spPr>
              <a:xfrm>
                <a:off x="5667375" y="4138614"/>
                <a:ext cx="0" cy="2667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31E58CC-AC3D-45C8-8C55-E99BD0F52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3025" y="4138614"/>
                <a:ext cx="0" cy="2667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373B5-D52D-45EF-A530-39DF4D8E1330}"/>
              </a:ext>
            </a:extLst>
          </p:cNvPr>
          <p:cNvSpPr/>
          <p:nvPr/>
        </p:nvSpPr>
        <p:spPr>
          <a:xfrm>
            <a:off x="2981324" y="4324350"/>
            <a:ext cx="100965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A6C5B4-7522-4602-994A-3249B85D6874}"/>
              </a:ext>
            </a:extLst>
          </p:cNvPr>
          <p:cNvSpPr/>
          <p:nvPr/>
        </p:nvSpPr>
        <p:spPr>
          <a:xfrm>
            <a:off x="3057524" y="5324475"/>
            <a:ext cx="209550" cy="2095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D908B23-2319-4EE6-B244-AE95AABC0F06}"/>
              </a:ext>
            </a:extLst>
          </p:cNvPr>
          <p:cNvSpPr/>
          <p:nvPr/>
        </p:nvSpPr>
        <p:spPr>
          <a:xfrm>
            <a:off x="3362324" y="5324475"/>
            <a:ext cx="209550" cy="2095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B125D3-F148-4D16-A2EC-460745DEF148}"/>
              </a:ext>
            </a:extLst>
          </p:cNvPr>
          <p:cNvSpPr/>
          <p:nvPr/>
        </p:nvSpPr>
        <p:spPr>
          <a:xfrm>
            <a:off x="3657599" y="5324475"/>
            <a:ext cx="209550" cy="2095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F9AC62-E923-4DD8-9BFB-9BF8080C01E0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3486149" y="4152900"/>
            <a:ext cx="81915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55C2D9-B07F-4EE5-80AD-DDC2B96BC4AC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486149" y="5638800"/>
            <a:ext cx="723900" cy="39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20F20D-2941-47A3-8F22-4BD211A4541E}"/>
              </a:ext>
            </a:extLst>
          </p:cNvPr>
          <p:cNvSpPr txBox="1"/>
          <p:nvPr/>
        </p:nvSpPr>
        <p:spPr>
          <a:xfrm>
            <a:off x="4243580" y="3955018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Compression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C500B5-7DBE-4C9E-BD73-B9191EF912C4}"/>
              </a:ext>
            </a:extLst>
          </p:cNvPr>
          <p:cNvSpPr txBox="1"/>
          <p:nvPr/>
        </p:nvSpPr>
        <p:spPr>
          <a:xfrm>
            <a:off x="4264911" y="5844658"/>
            <a:ext cx="89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Tension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EB9C8-BB6E-4016-ABE7-556137CA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608" y="0"/>
            <a:ext cx="4005392" cy="1828800"/>
          </a:xfrm>
        </p:spPr>
        <p:txBody>
          <a:bodyPr/>
          <a:lstStyle/>
          <a:p>
            <a:r>
              <a:rPr lang="en-IN" dirty="0"/>
              <a:t>Stress-strain diagram of concrete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AF4C4A-D579-4C00-8077-22480E1AEA3F}"/>
              </a:ext>
            </a:extLst>
          </p:cNvPr>
          <p:cNvCxnSpPr/>
          <p:nvPr/>
        </p:nvCxnSpPr>
        <p:spPr>
          <a:xfrm>
            <a:off x="914400" y="1457325"/>
            <a:ext cx="0" cy="326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EE1953-22B8-4924-BEF8-E363C5A0BCBD}"/>
              </a:ext>
            </a:extLst>
          </p:cNvPr>
          <p:cNvCxnSpPr/>
          <p:nvPr/>
        </p:nvCxnSpPr>
        <p:spPr>
          <a:xfrm>
            <a:off x="914400" y="4733925"/>
            <a:ext cx="3781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9729C-0249-41D4-925E-CE11D80397CE}"/>
              </a:ext>
            </a:extLst>
          </p:cNvPr>
          <p:cNvCxnSpPr/>
          <p:nvPr/>
        </p:nvCxnSpPr>
        <p:spPr>
          <a:xfrm>
            <a:off x="4429125" y="1466850"/>
            <a:ext cx="0" cy="326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A2536A-1C66-4819-9A0D-DE2BCCE03646}"/>
              </a:ext>
            </a:extLst>
          </p:cNvPr>
          <p:cNvCxnSpPr/>
          <p:nvPr/>
        </p:nvCxnSpPr>
        <p:spPr>
          <a:xfrm>
            <a:off x="2228939" y="1457325"/>
            <a:ext cx="0" cy="326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FAEE6-0A12-472F-9F16-E87E9293457F}"/>
              </a:ext>
            </a:extLst>
          </p:cNvPr>
          <p:cNvCxnSpPr/>
          <p:nvPr/>
        </p:nvCxnSpPr>
        <p:spPr>
          <a:xfrm flipV="1">
            <a:off x="914400" y="2657475"/>
            <a:ext cx="962025" cy="207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7597F-7C67-4529-989D-46DA9C7839E4}"/>
              </a:ext>
            </a:extLst>
          </p:cNvPr>
          <p:cNvCxnSpPr>
            <a:cxnSpLocks/>
          </p:cNvCxnSpPr>
          <p:nvPr/>
        </p:nvCxnSpPr>
        <p:spPr>
          <a:xfrm flipV="1">
            <a:off x="914399" y="3152193"/>
            <a:ext cx="962026" cy="157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0A7AB-5548-4AD7-BE39-E3F902EDAF84}"/>
              </a:ext>
            </a:extLst>
          </p:cNvPr>
          <p:cNvCxnSpPr/>
          <p:nvPr/>
        </p:nvCxnSpPr>
        <p:spPr>
          <a:xfrm flipV="1">
            <a:off x="914399" y="3695700"/>
            <a:ext cx="962026" cy="103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1C3E6B2B-2706-4972-96A1-7B2D52D4A195}"/>
              </a:ext>
            </a:extLst>
          </p:cNvPr>
          <p:cNvSpPr/>
          <p:nvPr/>
        </p:nvSpPr>
        <p:spPr>
          <a:xfrm rot="18087507">
            <a:off x="1498231" y="2139594"/>
            <a:ext cx="2622838" cy="2184104"/>
          </a:xfrm>
          <a:prstGeom prst="arc">
            <a:avLst>
              <a:gd name="adj1" fmla="val 16200000"/>
              <a:gd name="adj2" fmla="val 178702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AF25175C-61F1-445F-BEC9-01FB58A6E876}"/>
              </a:ext>
            </a:extLst>
          </p:cNvPr>
          <p:cNvSpPr/>
          <p:nvPr/>
        </p:nvSpPr>
        <p:spPr>
          <a:xfrm rot="18087507">
            <a:off x="1494699" y="2630630"/>
            <a:ext cx="2622838" cy="2184104"/>
          </a:xfrm>
          <a:prstGeom prst="arc">
            <a:avLst>
              <a:gd name="adj1" fmla="val 16200000"/>
              <a:gd name="adj2" fmla="val 178702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171C2D05-8B3E-4F39-881E-93F29BDF5632}"/>
              </a:ext>
            </a:extLst>
          </p:cNvPr>
          <p:cNvSpPr/>
          <p:nvPr/>
        </p:nvSpPr>
        <p:spPr>
          <a:xfrm rot="18087507">
            <a:off x="1491166" y="3174916"/>
            <a:ext cx="2622838" cy="2184104"/>
          </a:xfrm>
          <a:prstGeom prst="arc">
            <a:avLst>
              <a:gd name="adj1" fmla="val 16200000"/>
              <a:gd name="adj2" fmla="val 178702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069E4D-264E-402A-A525-C3C79BD722A2}"/>
              </a:ext>
            </a:extLst>
          </p:cNvPr>
          <p:cNvCxnSpPr/>
          <p:nvPr/>
        </p:nvCxnSpPr>
        <p:spPr>
          <a:xfrm>
            <a:off x="2238338" y="2255448"/>
            <a:ext cx="2183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41A8A0-4BFE-4EA1-9C9C-2BE0AAB543E6}"/>
              </a:ext>
            </a:extLst>
          </p:cNvPr>
          <p:cNvCxnSpPr/>
          <p:nvPr/>
        </p:nvCxnSpPr>
        <p:spPr>
          <a:xfrm>
            <a:off x="2234804" y="2743246"/>
            <a:ext cx="2183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8E1368-8025-4F88-BF4E-ACD33FAE8A27}"/>
              </a:ext>
            </a:extLst>
          </p:cNvPr>
          <p:cNvCxnSpPr/>
          <p:nvPr/>
        </p:nvCxnSpPr>
        <p:spPr>
          <a:xfrm>
            <a:off x="2234804" y="3290474"/>
            <a:ext cx="2183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A63FEA-0D02-40A0-B5AE-4349A931A2D0}"/>
              </a:ext>
            </a:extLst>
          </p:cNvPr>
          <p:cNvSpPr txBox="1"/>
          <p:nvPr/>
        </p:nvSpPr>
        <p:spPr>
          <a:xfrm>
            <a:off x="4470687" y="2034096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f</a:t>
            </a:r>
            <a:r>
              <a:rPr lang="en-IN" sz="1000" dirty="0" err="1"/>
              <a:t>ck</a:t>
            </a:r>
            <a:r>
              <a:rPr lang="en-IN" dirty="0"/>
              <a:t> (Cube – 28 days of curing)</a:t>
            </a:r>
            <a:endParaRPr lang="en-IN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FF7664-42F5-4475-BE28-A59043856A35}"/>
              </a:ext>
            </a:extLst>
          </p:cNvPr>
          <p:cNvSpPr txBox="1"/>
          <p:nvPr/>
        </p:nvSpPr>
        <p:spPr>
          <a:xfrm>
            <a:off x="4470687" y="2546390"/>
            <a:ext cx="400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0.67f</a:t>
            </a:r>
            <a:r>
              <a:rPr lang="en-IN" sz="1000" dirty="0"/>
              <a:t>ck</a:t>
            </a:r>
            <a:r>
              <a:rPr lang="en-IN" dirty="0"/>
              <a:t> (strength of concrete in structure)</a:t>
            </a:r>
            <a:endParaRPr lang="en-IN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F0D347-11CC-4A98-B67F-7292F3EC1449}"/>
              </a:ext>
            </a:extLst>
          </p:cNvPr>
          <p:cNvSpPr txBox="1"/>
          <p:nvPr/>
        </p:nvSpPr>
        <p:spPr>
          <a:xfrm>
            <a:off x="4466524" y="3094728"/>
            <a:ext cx="229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0.446f</a:t>
            </a:r>
            <a:r>
              <a:rPr lang="en-IN" sz="1000" dirty="0"/>
              <a:t>ck</a:t>
            </a:r>
            <a:r>
              <a:rPr lang="en-IN" dirty="0"/>
              <a:t> (Design curve)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030CD6-1F01-484C-911A-BEBC3EC99FBD}"/>
              </a:ext>
            </a:extLst>
          </p:cNvPr>
          <p:cNvSpPr txBox="1"/>
          <p:nvPr/>
        </p:nvSpPr>
        <p:spPr>
          <a:xfrm>
            <a:off x="1876425" y="473018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0.002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89B4B5-84BE-489A-A6E0-D18CA8A63FB4}"/>
              </a:ext>
            </a:extLst>
          </p:cNvPr>
          <p:cNvSpPr txBox="1"/>
          <p:nvPr/>
        </p:nvSpPr>
        <p:spPr>
          <a:xfrm>
            <a:off x="4004795" y="473300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0.0035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C0212C-4982-4634-B66E-396DAF425750}"/>
              </a:ext>
            </a:extLst>
          </p:cNvPr>
          <p:cNvSpPr txBox="1"/>
          <p:nvPr/>
        </p:nvSpPr>
        <p:spPr>
          <a:xfrm>
            <a:off x="203948" y="2624780"/>
            <a:ext cx="72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83448A-E1C5-4F05-81A6-F60CBBCDCEFB}"/>
              </a:ext>
            </a:extLst>
          </p:cNvPr>
          <p:cNvSpPr txBox="1"/>
          <p:nvPr/>
        </p:nvSpPr>
        <p:spPr>
          <a:xfrm>
            <a:off x="2504661" y="5502303"/>
            <a:ext cx="7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strain</a:t>
            </a:r>
          </a:p>
        </p:txBody>
      </p:sp>
    </p:spTree>
    <p:extLst>
      <p:ext uri="{BB962C8B-B14F-4D97-AF65-F5344CB8AC3E}">
        <p14:creationId xmlns:p14="http://schemas.microsoft.com/office/powerpoint/2010/main" val="4128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543E-9E7F-4ECC-8338-0AC38FA2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Stress-strain diagram of mild steel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7AC473-063D-44A8-AE76-E5DC230DA751}"/>
              </a:ext>
            </a:extLst>
          </p:cNvPr>
          <p:cNvCxnSpPr/>
          <p:nvPr/>
        </p:nvCxnSpPr>
        <p:spPr>
          <a:xfrm flipV="1">
            <a:off x="961901" y="1080655"/>
            <a:ext cx="0" cy="337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2A1FD1-D4A1-4E2A-8EDA-FC9BD4AD8E6B}"/>
              </a:ext>
            </a:extLst>
          </p:cNvPr>
          <p:cNvCxnSpPr/>
          <p:nvPr/>
        </p:nvCxnSpPr>
        <p:spPr>
          <a:xfrm>
            <a:off x="961901" y="4465122"/>
            <a:ext cx="3954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F031DC-97F2-48F8-866D-1AA586044868}"/>
              </a:ext>
            </a:extLst>
          </p:cNvPr>
          <p:cNvCxnSpPr/>
          <p:nvPr/>
        </p:nvCxnSpPr>
        <p:spPr>
          <a:xfrm flipV="1">
            <a:off x="961901" y="2339439"/>
            <a:ext cx="712520" cy="212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20BF4D-7987-4334-AFF9-0BAB4DD56AF3}"/>
              </a:ext>
            </a:extLst>
          </p:cNvPr>
          <p:cNvSpPr/>
          <p:nvPr/>
        </p:nvSpPr>
        <p:spPr>
          <a:xfrm rot="17962748">
            <a:off x="1739098" y="2121928"/>
            <a:ext cx="306173" cy="327433"/>
          </a:xfrm>
          <a:custGeom>
            <a:avLst/>
            <a:gdLst>
              <a:gd name="connsiteX0" fmla="*/ 0 w 541553"/>
              <a:gd name="connsiteY0" fmla="*/ 35613 h 546252"/>
              <a:gd name="connsiteX1" fmla="*/ 534390 w 541553"/>
              <a:gd name="connsiteY1" fmla="*/ 47488 h 546252"/>
              <a:gd name="connsiteX2" fmla="*/ 308759 w 541553"/>
              <a:gd name="connsiteY2" fmla="*/ 498751 h 546252"/>
              <a:gd name="connsiteX3" fmla="*/ 320634 w 541553"/>
              <a:gd name="connsiteY3" fmla="*/ 546252 h 54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553" h="546252">
                <a:moveTo>
                  <a:pt x="0" y="35613"/>
                </a:moveTo>
                <a:cubicBezTo>
                  <a:pt x="241465" y="2955"/>
                  <a:pt x="482930" y="-29702"/>
                  <a:pt x="534390" y="47488"/>
                </a:cubicBezTo>
                <a:cubicBezTo>
                  <a:pt x="585850" y="124678"/>
                  <a:pt x="344385" y="415624"/>
                  <a:pt x="308759" y="498751"/>
                </a:cubicBezTo>
                <a:cubicBezTo>
                  <a:pt x="273133" y="581878"/>
                  <a:pt x="213756" y="461146"/>
                  <a:pt x="320634" y="5462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473618-267D-40CE-871A-48070401AFC2}"/>
              </a:ext>
            </a:extLst>
          </p:cNvPr>
          <p:cNvCxnSpPr>
            <a:stCxn id="11" idx="2"/>
          </p:cNvCxnSpPr>
          <p:nvPr/>
        </p:nvCxnSpPr>
        <p:spPr>
          <a:xfrm>
            <a:off x="2020569" y="2333281"/>
            <a:ext cx="1154893" cy="6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1B513A-DA66-43A8-AA62-05BCEF9E3EA9}"/>
              </a:ext>
            </a:extLst>
          </p:cNvPr>
          <p:cNvSpPr/>
          <p:nvPr/>
        </p:nvSpPr>
        <p:spPr>
          <a:xfrm rot="20030457">
            <a:off x="3137089" y="1793836"/>
            <a:ext cx="1247142" cy="556183"/>
          </a:xfrm>
          <a:custGeom>
            <a:avLst/>
            <a:gdLst>
              <a:gd name="connsiteX0" fmla="*/ 0 w 2216727"/>
              <a:gd name="connsiteY0" fmla="*/ 455947 h 999045"/>
              <a:gd name="connsiteX1" fmla="*/ 1507375 w 2216727"/>
              <a:gd name="connsiteY1" fmla="*/ 18143 h 999045"/>
              <a:gd name="connsiteX2" fmla="*/ 2216727 w 2216727"/>
              <a:gd name="connsiteY2" fmla="*/ 999045 h 99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727" h="999045">
                <a:moveTo>
                  <a:pt x="0" y="455947"/>
                </a:moveTo>
                <a:cubicBezTo>
                  <a:pt x="568960" y="191787"/>
                  <a:pt x="1137921" y="-72373"/>
                  <a:pt x="1507375" y="18143"/>
                </a:cubicBezTo>
                <a:cubicBezTo>
                  <a:pt x="1876829" y="108659"/>
                  <a:pt x="2063403" y="831867"/>
                  <a:pt x="2216727" y="9990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F39246-DD5C-4DF9-927C-ED36DF4A59E5}"/>
              </a:ext>
            </a:extLst>
          </p:cNvPr>
          <p:cNvCxnSpPr/>
          <p:nvPr/>
        </p:nvCxnSpPr>
        <p:spPr>
          <a:xfrm>
            <a:off x="2109948" y="2237793"/>
            <a:ext cx="106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C52C06-C071-4999-8C35-351F5B65233E}"/>
              </a:ext>
            </a:extLst>
          </p:cNvPr>
          <p:cNvSpPr txBox="1"/>
          <p:nvPr/>
        </p:nvSpPr>
        <p:spPr>
          <a:xfrm>
            <a:off x="1930312" y="1862524"/>
            <a:ext cx="13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Yield Plateau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30880-D023-4C12-AC00-D03D84B2BD51}"/>
              </a:ext>
            </a:extLst>
          </p:cNvPr>
          <p:cNvSpPr txBox="1"/>
          <p:nvPr/>
        </p:nvSpPr>
        <p:spPr>
          <a:xfrm>
            <a:off x="2383772" y="4638675"/>
            <a:ext cx="7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E86A0-7AA9-42B7-A33A-5355B9300272}"/>
              </a:ext>
            </a:extLst>
          </p:cNvPr>
          <p:cNvSpPr txBox="1"/>
          <p:nvPr/>
        </p:nvSpPr>
        <p:spPr>
          <a:xfrm>
            <a:off x="255741" y="2314695"/>
            <a:ext cx="72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694CF3-6E7B-45E8-8935-AF6928E471DC}"/>
              </a:ext>
            </a:extLst>
          </p:cNvPr>
          <p:cNvCxnSpPr/>
          <p:nvPr/>
        </p:nvCxnSpPr>
        <p:spPr>
          <a:xfrm flipV="1">
            <a:off x="6787422" y="2502605"/>
            <a:ext cx="0" cy="337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9EA0C5-C245-4A10-9862-EBA97BCCEC4E}"/>
              </a:ext>
            </a:extLst>
          </p:cNvPr>
          <p:cNvCxnSpPr/>
          <p:nvPr/>
        </p:nvCxnSpPr>
        <p:spPr>
          <a:xfrm>
            <a:off x="6787422" y="5887072"/>
            <a:ext cx="3954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A780C5-B402-4B92-804B-C7E815E159DF}"/>
              </a:ext>
            </a:extLst>
          </p:cNvPr>
          <p:cNvCxnSpPr/>
          <p:nvPr/>
        </p:nvCxnSpPr>
        <p:spPr>
          <a:xfrm flipV="1">
            <a:off x="6787422" y="3761389"/>
            <a:ext cx="712520" cy="212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CF301A-E0FC-40A8-90A5-7FA6C942FFBF}"/>
              </a:ext>
            </a:extLst>
          </p:cNvPr>
          <p:cNvSpPr txBox="1"/>
          <p:nvPr/>
        </p:nvSpPr>
        <p:spPr>
          <a:xfrm>
            <a:off x="10008423" y="6079675"/>
            <a:ext cx="7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strain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7D561-08C4-4703-A930-03D3CF667707}"/>
              </a:ext>
            </a:extLst>
          </p:cNvPr>
          <p:cNvSpPr txBox="1"/>
          <p:nvPr/>
        </p:nvSpPr>
        <p:spPr>
          <a:xfrm>
            <a:off x="6081262" y="3736645"/>
            <a:ext cx="72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stress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7BA6C5-597F-437C-8293-B73891B86D17}"/>
              </a:ext>
            </a:extLst>
          </p:cNvPr>
          <p:cNvCxnSpPr/>
          <p:nvPr/>
        </p:nvCxnSpPr>
        <p:spPr>
          <a:xfrm>
            <a:off x="7499942" y="3761389"/>
            <a:ext cx="2863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4DB79B-B5A7-407B-A545-7880D28D90DA}"/>
              </a:ext>
            </a:extLst>
          </p:cNvPr>
          <p:cNvCxnSpPr>
            <a:cxnSpLocks/>
          </p:cNvCxnSpPr>
          <p:nvPr/>
        </p:nvCxnSpPr>
        <p:spPr>
          <a:xfrm>
            <a:off x="7324725" y="4333875"/>
            <a:ext cx="303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AC009C-4961-4F2A-897C-A4F0212E5055}"/>
              </a:ext>
            </a:extLst>
          </p:cNvPr>
          <p:cNvCxnSpPr/>
          <p:nvPr/>
        </p:nvCxnSpPr>
        <p:spPr>
          <a:xfrm flipV="1">
            <a:off x="7286625" y="4333875"/>
            <a:ext cx="495300" cy="155319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ACB78E-C91E-4313-93BF-3C8FB227FAA7}"/>
              </a:ext>
            </a:extLst>
          </p:cNvPr>
          <p:cNvCxnSpPr/>
          <p:nvPr/>
        </p:nvCxnSpPr>
        <p:spPr>
          <a:xfrm>
            <a:off x="7781924" y="4333875"/>
            <a:ext cx="0" cy="1541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95C8BF4-3A6F-4365-9414-2475BCA850C8}"/>
              </a:ext>
            </a:extLst>
          </p:cNvPr>
          <p:cNvSpPr txBox="1"/>
          <p:nvPr/>
        </p:nvSpPr>
        <p:spPr>
          <a:xfrm>
            <a:off x="6805932" y="5865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0.002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9BEB-DB6A-4611-9FCC-D399254E1C44}"/>
                  </a:ext>
                </a:extLst>
              </p:cNvPr>
              <p:cNvSpPr txBox="1"/>
              <p:nvPr/>
            </p:nvSpPr>
            <p:spPr>
              <a:xfrm>
                <a:off x="7616635" y="5802355"/>
                <a:ext cx="1379737" cy="55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0.002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0.87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  <m:sub/>
                        </m:sSub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9BEB-DB6A-4611-9FCC-D399254E1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635" y="5802355"/>
                <a:ext cx="1379737" cy="554639"/>
              </a:xfrm>
              <a:prstGeom prst="rect">
                <a:avLst/>
              </a:prstGeom>
              <a:blipFill>
                <a:blip r:embed="rId2"/>
                <a:stretch>
                  <a:fillRect l="-3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325DFA-15A7-4D49-BB53-BDCB81C776C2}"/>
                  </a:ext>
                </a:extLst>
              </p:cNvPr>
              <p:cNvSpPr txBox="1"/>
              <p:nvPr/>
            </p:nvSpPr>
            <p:spPr>
              <a:xfrm>
                <a:off x="10433501" y="3492061"/>
                <a:ext cx="25551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325DFA-15A7-4D49-BB53-BDCB81C77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501" y="3492061"/>
                <a:ext cx="255519" cy="298928"/>
              </a:xfrm>
              <a:prstGeom prst="rect">
                <a:avLst/>
              </a:prstGeom>
              <a:blipFill>
                <a:blip r:embed="rId3"/>
                <a:stretch>
                  <a:fillRect l="-34146" r="-12195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0072D7-E547-4EE1-867D-078F680576BF}"/>
                  </a:ext>
                </a:extLst>
              </p:cNvPr>
              <p:cNvSpPr txBox="1"/>
              <p:nvPr/>
            </p:nvSpPr>
            <p:spPr>
              <a:xfrm>
                <a:off x="10401300" y="4188901"/>
                <a:ext cx="68833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0.87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0072D7-E547-4EE1-867D-078F6805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300" y="4188901"/>
                <a:ext cx="688330" cy="298928"/>
              </a:xfrm>
              <a:prstGeom prst="rect">
                <a:avLst/>
              </a:prstGeom>
              <a:blipFill>
                <a:blip r:embed="rId4"/>
                <a:stretch>
                  <a:fillRect l="-7080" r="-3540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38719B0C-4C2F-4158-97A2-67089DE48FF8}"/>
              </a:ext>
            </a:extLst>
          </p:cNvPr>
          <p:cNvSpPr txBox="1"/>
          <p:nvPr/>
        </p:nvSpPr>
        <p:spPr>
          <a:xfrm>
            <a:off x="1343968" y="5710342"/>
            <a:ext cx="460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Proof strain of 0.2% is recommended by IS 456 </a:t>
            </a:r>
          </a:p>
        </p:txBody>
      </p:sp>
    </p:spTree>
    <p:extLst>
      <p:ext uri="{BB962C8B-B14F-4D97-AF65-F5344CB8AC3E}">
        <p14:creationId xmlns:p14="http://schemas.microsoft.com/office/powerpoint/2010/main" val="4691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600D-210E-4339-A050-29C20E1F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942" y="2237280"/>
            <a:ext cx="4800937" cy="1828800"/>
          </a:xfrm>
        </p:spPr>
        <p:txBody>
          <a:bodyPr/>
          <a:lstStyle/>
          <a:p>
            <a:r>
              <a:rPr lang="en-IN" dirty="0"/>
              <a:t>Assumptions of limit state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D5FE-6766-40CE-A4F0-6DBE41239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21" y="1782223"/>
            <a:ext cx="5489510" cy="3609975"/>
          </a:xfrm>
        </p:spPr>
        <p:txBody>
          <a:bodyPr/>
          <a:lstStyle/>
          <a:p>
            <a:r>
              <a:rPr lang="en-IN" dirty="0"/>
              <a:t>The plane section before bending remains plane after bending.</a:t>
            </a:r>
          </a:p>
          <a:p>
            <a:r>
              <a:rPr lang="en-IN" dirty="0"/>
              <a:t>Maximum strain in concrete is 0.0035</a:t>
            </a:r>
          </a:p>
          <a:p>
            <a:r>
              <a:rPr lang="en-IN" dirty="0"/>
              <a:t>Maximum strain in steel is </a:t>
            </a:r>
          </a:p>
          <a:p>
            <a:r>
              <a:rPr lang="en-IN" dirty="0"/>
              <a:t>Tensile strength of concrete is ignored.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739387-033B-4C95-AEF3-C4F09AF3078A}"/>
                  </a:ext>
                </a:extLst>
              </p:cNvPr>
              <p:cNvSpPr txBox="1"/>
              <p:nvPr/>
            </p:nvSpPr>
            <p:spPr>
              <a:xfrm>
                <a:off x="4259420" y="3151680"/>
                <a:ext cx="1379737" cy="55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0.002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0.87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739387-033B-4C95-AEF3-C4F09AF3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20" y="3151680"/>
                <a:ext cx="1379737" cy="554639"/>
              </a:xfrm>
              <a:prstGeom prst="rect">
                <a:avLst/>
              </a:prstGeom>
              <a:blipFill>
                <a:blip r:embed="rId2"/>
                <a:stretch>
                  <a:fillRect l="-39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92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8089-496B-4D80-A517-E520C10F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985" y="6568"/>
            <a:ext cx="4800937" cy="1828800"/>
          </a:xfrm>
        </p:spPr>
        <p:txBody>
          <a:bodyPr/>
          <a:lstStyle/>
          <a:p>
            <a:r>
              <a:rPr lang="en-IN" dirty="0"/>
              <a:t>Stress block parameters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9B8B82-D969-46D4-B87A-884D321AABB8}"/>
              </a:ext>
            </a:extLst>
          </p:cNvPr>
          <p:cNvGrpSpPr/>
          <p:nvPr/>
        </p:nvGrpSpPr>
        <p:grpSpPr>
          <a:xfrm>
            <a:off x="781049" y="2771775"/>
            <a:ext cx="1009650" cy="1314450"/>
            <a:chOff x="2981324" y="4324350"/>
            <a:chExt cx="1009650" cy="13144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5C50E0-4614-4513-8731-8DDF04F7BF14}"/>
                </a:ext>
              </a:extLst>
            </p:cNvPr>
            <p:cNvSpPr/>
            <p:nvPr/>
          </p:nvSpPr>
          <p:spPr>
            <a:xfrm>
              <a:off x="2981324" y="4324350"/>
              <a:ext cx="1009650" cy="1314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3BF9EF-32DE-4BE6-B82E-9C1F124ED3DA}"/>
                </a:ext>
              </a:extLst>
            </p:cNvPr>
            <p:cNvSpPr/>
            <p:nvPr/>
          </p:nvSpPr>
          <p:spPr>
            <a:xfrm>
              <a:off x="3057524" y="5324475"/>
              <a:ext cx="209550" cy="2095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F57D4C-6CF3-4DBA-8A97-969033712E9B}"/>
                </a:ext>
              </a:extLst>
            </p:cNvPr>
            <p:cNvSpPr/>
            <p:nvPr/>
          </p:nvSpPr>
          <p:spPr>
            <a:xfrm>
              <a:off x="3362324" y="5324475"/>
              <a:ext cx="209550" cy="2095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339355-D42E-4780-9CE8-76918A266BFC}"/>
                </a:ext>
              </a:extLst>
            </p:cNvPr>
            <p:cNvSpPr/>
            <p:nvPr/>
          </p:nvSpPr>
          <p:spPr>
            <a:xfrm>
              <a:off x="3657599" y="5324475"/>
              <a:ext cx="209550" cy="2095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142CCA-607C-4F6B-B99A-6289EB639800}"/>
              </a:ext>
            </a:extLst>
          </p:cNvPr>
          <p:cNvSpPr txBox="1"/>
          <p:nvPr/>
        </p:nvSpPr>
        <p:spPr>
          <a:xfrm>
            <a:off x="1113577" y="24024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0F5941-B5D2-47E4-AF58-F6504993A97A}"/>
              </a:ext>
            </a:extLst>
          </p:cNvPr>
          <p:cNvSpPr txBox="1"/>
          <p:nvPr/>
        </p:nvSpPr>
        <p:spPr>
          <a:xfrm>
            <a:off x="246802" y="32443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5961C-A6B0-4FC2-B4ED-F129D3AA6AB6}"/>
              </a:ext>
            </a:extLst>
          </p:cNvPr>
          <p:cNvSpPr txBox="1"/>
          <p:nvPr/>
        </p:nvSpPr>
        <p:spPr>
          <a:xfrm>
            <a:off x="1817483" y="30131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42F2EE-6CBF-42A6-B662-50256B5765A9}"/>
              </a:ext>
            </a:extLst>
          </p:cNvPr>
          <p:cNvCxnSpPr>
            <a:stCxn id="20" idx="0"/>
          </p:cNvCxnSpPr>
          <p:nvPr/>
        </p:nvCxnSpPr>
        <p:spPr>
          <a:xfrm flipV="1">
            <a:off x="1970730" y="2771775"/>
            <a:ext cx="0" cy="24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3CA60D-48C3-4DE7-84EF-4846C2BF62AA}"/>
              </a:ext>
            </a:extLst>
          </p:cNvPr>
          <p:cNvCxnSpPr>
            <a:stCxn id="20" idx="2"/>
          </p:cNvCxnSpPr>
          <p:nvPr/>
        </p:nvCxnSpPr>
        <p:spPr>
          <a:xfrm>
            <a:off x="1970730" y="3382447"/>
            <a:ext cx="0" cy="49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031F70-D85D-470E-91A5-2C5F94C8B6E7}"/>
              </a:ext>
            </a:extLst>
          </p:cNvPr>
          <p:cNvCxnSpPr/>
          <p:nvPr/>
        </p:nvCxnSpPr>
        <p:spPr>
          <a:xfrm>
            <a:off x="1885950" y="2771775"/>
            <a:ext cx="23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867D71-6C55-4B06-957D-24AFBF407244}"/>
              </a:ext>
            </a:extLst>
          </p:cNvPr>
          <p:cNvCxnSpPr/>
          <p:nvPr/>
        </p:nvCxnSpPr>
        <p:spPr>
          <a:xfrm>
            <a:off x="1885950" y="3876675"/>
            <a:ext cx="23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DAD32F-B6B4-4A60-9F0A-B017BAED1169}"/>
              </a:ext>
            </a:extLst>
          </p:cNvPr>
          <p:cNvCxnSpPr/>
          <p:nvPr/>
        </p:nvCxnSpPr>
        <p:spPr>
          <a:xfrm flipV="1">
            <a:off x="410469" y="3382447"/>
            <a:ext cx="9895581" cy="465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490D77-50D8-4693-9DFB-573EA168961F}"/>
              </a:ext>
            </a:extLst>
          </p:cNvPr>
          <p:cNvCxnSpPr>
            <a:cxnSpLocks/>
          </p:cNvCxnSpPr>
          <p:nvPr/>
        </p:nvCxnSpPr>
        <p:spPr>
          <a:xfrm flipH="1">
            <a:off x="3857624" y="2771775"/>
            <a:ext cx="19050" cy="120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A81104-3FEA-4215-A3D5-6DAB7222E837}"/>
              </a:ext>
            </a:extLst>
          </p:cNvPr>
          <p:cNvCxnSpPr/>
          <p:nvPr/>
        </p:nvCxnSpPr>
        <p:spPr>
          <a:xfrm>
            <a:off x="3867150" y="2771775"/>
            <a:ext cx="46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7F04A-31B6-4940-90CF-299C3A31AFCD}"/>
              </a:ext>
            </a:extLst>
          </p:cNvPr>
          <p:cNvCxnSpPr/>
          <p:nvPr/>
        </p:nvCxnSpPr>
        <p:spPr>
          <a:xfrm>
            <a:off x="3390899" y="3981450"/>
            <a:ext cx="46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80A571-70CB-4982-82D4-91A36977590F}"/>
              </a:ext>
            </a:extLst>
          </p:cNvPr>
          <p:cNvCxnSpPr>
            <a:cxnSpLocks/>
          </p:cNvCxnSpPr>
          <p:nvPr/>
        </p:nvCxnSpPr>
        <p:spPr>
          <a:xfrm flipV="1">
            <a:off x="3371849" y="2771775"/>
            <a:ext cx="962026" cy="120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B239DC-F170-484E-B57C-42E60A7FEC6A}"/>
              </a:ext>
            </a:extLst>
          </p:cNvPr>
          <p:cNvSpPr txBox="1"/>
          <p:nvPr/>
        </p:nvSpPr>
        <p:spPr>
          <a:xfrm>
            <a:off x="3705127" y="240351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0.0035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159172-2D3E-4005-80C1-E8A48D615743}"/>
                  </a:ext>
                </a:extLst>
              </p:cNvPr>
              <p:cNvSpPr txBox="1"/>
              <p:nvPr/>
            </p:nvSpPr>
            <p:spPr>
              <a:xfrm>
                <a:off x="3210525" y="4045506"/>
                <a:ext cx="1709763" cy="673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0.87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+0.002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159172-2D3E-4005-80C1-E8A48D615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25" y="4045506"/>
                <a:ext cx="1709763" cy="673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1A1BEC-C246-4555-B6A3-A58B87973503}"/>
              </a:ext>
            </a:extLst>
          </p:cNvPr>
          <p:cNvCxnSpPr>
            <a:cxnSpLocks/>
          </p:cNvCxnSpPr>
          <p:nvPr/>
        </p:nvCxnSpPr>
        <p:spPr>
          <a:xfrm flipH="1">
            <a:off x="7291387" y="2771774"/>
            <a:ext cx="19050" cy="120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1284A1-6E10-4E6D-AEA8-A7B4FE124937}"/>
              </a:ext>
            </a:extLst>
          </p:cNvPr>
          <p:cNvCxnSpPr/>
          <p:nvPr/>
        </p:nvCxnSpPr>
        <p:spPr>
          <a:xfrm>
            <a:off x="7300912" y="2771774"/>
            <a:ext cx="604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E0DA2B-13B5-49DE-8AA0-429E2ED8D64F}"/>
              </a:ext>
            </a:extLst>
          </p:cNvPr>
          <p:cNvCxnSpPr>
            <a:cxnSpLocks/>
          </p:cNvCxnSpPr>
          <p:nvPr/>
        </p:nvCxnSpPr>
        <p:spPr>
          <a:xfrm>
            <a:off x="7915275" y="2771774"/>
            <a:ext cx="9525" cy="35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4AAD0A-B09E-432B-9708-59895C63C144}"/>
              </a:ext>
            </a:extLst>
          </p:cNvPr>
          <p:cNvCxnSpPr/>
          <p:nvPr/>
        </p:nvCxnSpPr>
        <p:spPr>
          <a:xfrm flipH="1">
            <a:off x="6724650" y="3988356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81E235-6A4B-4007-8EBD-4FE733D95826}"/>
              </a:ext>
            </a:extLst>
          </p:cNvPr>
          <p:cNvSpPr txBox="1"/>
          <p:nvPr/>
        </p:nvSpPr>
        <p:spPr>
          <a:xfrm>
            <a:off x="6506942" y="39061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36D12E4-A83F-439A-81F1-1A3BB182A6D2}"/>
                  </a:ext>
                </a:extLst>
              </p:cNvPr>
              <p:cNvSpPr txBox="1"/>
              <p:nvPr/>
            </p:nvSpPr>
            <p:spPr>
              <a:xfrm>
                <a:off x="7157856" y="2387818"/>
                <a:ext cx="1003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0.446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𝑐𝑘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36D12E4-A83F-439A-81F1-1A3BB182A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56" y="2387818"/>
                <a:ext cx="1003095" cy="369332"/>
              </a:xfrm>
              <a:prstGeom prst="rect">
                <a:avLst/>
              </a:prstGeom>
              <a:blipFill>
                <a:blip r:embed="rId3"/>
                <a:stretch>
                  <a:fillRect l="-4848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37C337-A23E-4BB4-9570-05AB19E8B72D}"/>
              </a:ext>
            </a:extLst>
          </p:cNvPr>
          <p:cNvCxnSpPr/>
          <p:nvPr/>
        </p:nvCxnSpPr>
        <p:spPr>
          <a:xfrm>
            <a:off x="7603331" y="3013115"/>
            <a:ext cx="74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8DFC83-5515-4D7D-9D71-E4CF6918D83F}"/>
              </a:ext>
            </a:extLst>
          </p:cNvPr>
          <p:cNvSpPr txBox="1"/>
          <p:nvPr/>
        </p:nvSpPr>
        <p:spPr>
          <a:xfrm>
            <a:off x="8375589" y="27501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61999C0-2C1E-4BE6-9D39-C2C391586E31}"/>
              </a:ext>
            </a:extLst>
          </p:cNvPr>
          <p:cNvGrpSpPr/>
          <p:nvPr/>
        </p:nvGrpSpPr>
        <p:grpSpPr>
          <a:xfrm>
            <a:off x="7299840" y="3114958"/>
            <a:ext cx="622080" cy="283320"/>
            <a:chOff x="7299840" y="3114958"/>
            <a:chExt cx="6220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685E70A-D834-4D17-BBFA-F6392D7570B7}"/>
                    </a:ext>
                  </a:extLst>
                </p14:cNvPr>
                <p14:cNvContentPartPr/>
                <p14:nvPr/>
              </p14:nvContentPartPr>
              <p14:xfrm>
                <a:off x="7299840" y="3128638"/>
                <a:ext cx="595800" cy="269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685E70A-D834-4D17-BBFA-F6392D7570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95520" y="3124318"/>
                  <a:ext cx="6044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3946AB8-61C9-43CE-80D9-F02A69156F62}"/>
                    </a:ext>
                  </a:extLst>
                </p14:cNvPr>
                <p14:cNvContentPartPr/>
                <p14:nvPr/>
              </p14:nvContentPartPr>
              <p14:xfrm>
                <a:off x="7814280" y="3114958"/>
                <a:ext cx="107640" cy="90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3946AB8-61C9-43CE-80D9-F02A69156F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9960" y="3110638"/>
                  <a:ext cx="1162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3E89558-A6F7-40A2-A3D3-465041FD822E}"/>
              </a:ext>
            </a:extLst>
          </p:cNvPr>
          <p:cNvGrpSpPr/>
          <p:nvPr/>
        </p:nvGrpSpPr>
        <p:grpSpPr>
          <a:xfrm>
            <a:off x="7004925" y="2767348"/>
            <a:ext cx="948960" cy="622800"/>
            <a:chOff x="7004925" y="2767348"/>
            <a:chExt cx="948960" cy="62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C16FD8-1BEF-49B0-A056-726FC96791C1}"/>
                    </a:ext>
                  </a:extLst>
                </p14:cNvPr>
                <p14:cNvContentPartPr/>
                <p14:nvPr/>
              </p14:nvContentPartPr>
              <p14:xfrm>
                <a:off x="7027605" y="3128068"/>
                <a:ext cx="65520" cy="2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C16FD8-1BEF-49B0-A056-726FC96791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23285" y="3123748"/>
                  <a:ext cx="74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66AD68-1FE5-4154-9590-0651B68DB7C9}"/>
                    </a:ext>
                  </a:extLst>
                </p14:cNvPr>
                <p14:cNvContentPartPr/>
                <p14:nvPr/>
              </p14:nvContentPartPr>
              <p14:xfrm>
                <a:off x="7160085" y="3121228"/>
                <a:ext cx="66600" cy="2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66AD68-1FE5-4154-9590-0651B68DB7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55765" y="3116908"/>
                  <a:ext cx="75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F4D741E-AFCF-4AC0-A072-D9100D9C1F6B}"/>
                    </a:ext>
                  </a:extLst>
                </p14:cNvPr>
                <p14:cNvContentPartPr/>
                <p14:nvPr/>
              </p14:nvContentPartPr>
              <p14:xfrm>
                <a:off x="7322445" y="3118708"/>
                <a:ext cx="126000" cy="9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F4D741E-AFCF-4AC0-A072-D9100D9C1F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18125" y="3114388"/>
                  <a:ext cx="1346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EC9ED8-4491-483A-9595-520EF476FA1E}"/>
                    </a:ext>
                  </a:extLst>
                </p14:cNvPr>
                <p14:cNvContentPartPr/>
                <p14:nvPr/>
              </p14:nvContentPartPr>
              <p14:xfrm>
                <a:off x="7512885" y="3119428"/>
                <a:ext cx="151560" cy="7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EC9ED8-4491-483A-9595-520EF476FA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08565" y="3115108"/>
                  <a:ext cx="160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3BBD8A-81ED-40CB-92CA-3A50C2663AE4}"/>
                    </a:ext>
                  </a:extLst>
                </p14:cNvPr>
                <p14:cNvContentPartPr/>
                <p14:nvPr/>
              </p14:nvContentPartPr>
              <p14:xfrm>
                <a:off x="7756965" y="3112228"/>
                <a:ext cx="126360" cy="3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3BBD8A-81ED-40CB-92CA-3A50C2663A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52645" y="3107908"/>
                  <a:ext cx="135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49C369-21D4-43E3-B18B-E304AF584CDA}"/>
                    </a:ext>
                  </a:extLst>
                </p14:cNvPr>
                <p14:cNvContentPartPr/>
                <p14:nvPr/>
              </p14:nvContentPartPr>
              <p14:xfrm>
                <a:off x="7943445" y="3107188"/>
                <a:ext cx="10440" cy="1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49C369-21D4-43E3-B18B-E304AF584C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39125" y="3102868"/>
                  <a:ext cx="190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825BA8-BB36-4287-95F9-4FE6B1CC8C77}"/>
                    </a:ext>
                  </a:extLst>
                </p14:cNvPr>
                <p14:cNvContentPartPr/>
                <p14:nvPr/>
              </p14:nvContentPartPr>
              <p14:xfrm>
                <a:off x="7101405" y="2767348"/>
                <a:ext cx="184680" cy="10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825BA8-BB36-4287-95F9-4FE6B1CC8C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97085" y="2763028"/>
                  <a:ext cx="193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B93FFA-7101-4D2F-B099-F2C2CCACC3FE}"/>
                    </a:ext>
                  </a:extLst>
                </p14:cNvPr>
                <p14:cNvContentPartPr/>
                <p14:nvPr/>
              </p14:nvContentPartPr>
              <p14:xfrm>
                <a:off x="7164045" y="2777788"/>
                <a:ext cx="53640" cy="365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B93FFA-7101-4D2F-B099-F2C2CCACC3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9725" y="2773468"/>
                  <a:ext cx="62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C451716-B652-470A-B32C-A118E5ADB1A8}"/>
                    </a:ext>
                  </a:extLst>
                </p14:cNvPr>
                <p14:cNvContentPartPr/>
                <p14:nvPr/>
              </p14:nvContentPartPr>
              <p14:xfrm>
                <a:off x="7161885" y="3091708"/>
                <a:ext cx="59760" cy="37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C451716-B652-470A-B32C-A118E5ADB1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7565" y="3087388"/>
                  <a:ext cx="68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6BF303C-01CA-41DD-AEB0-C2C787B01AF1}"/>
                    </a:ext>
                  </a:extLst>
                </p14:cNvPr>
                <p14:cNvContentPartPr/>
                <p14:nvPr/>
              </p14:nvContentPartPr>
              <p14:xfrm>
                <a:off x="7175925" y="3083788"/>
                <a:ext cx="66240" cy="64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6BF303C-01CA-41DD-AEB0-C2C787B01A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1605" y="3079468"/>
                  <a:ext cx="74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8D6E3C-6679-4674-BA28-E5D8E9AA0598}"/>
                    </a:ext>
                  </a:extLst>
                </p14:cNvPr>
                <p14:cNvContentPartPr/>
                <p14:nvPr/>
              </p14:nvContentPartPr>
              <p14:xfrm>
                <a:off x="7128405" y="2772748"/>
                <a:ext cx="91080" cy="86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8D6E3C-6679-4674-BA28-E5D8E9AA05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24085" y="2768428"/>
                  <a:ext cx="99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323B92B-9561-48A9-B71D-AE44240A2327}"/>
                    </a:ext>
                  </a:extLst>
                </p14:cNvPr>
                <p14:cNvContentPartPr/>
                <p14:nvPr/>
              </p14:nvContentPartPr>
              <p14:xfrm>
                <a:off x="7037685" y="2919988"/>
                <a:ext cx="127440" cy="75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323B92B-9561-48A9-B71D-AE44240A23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3365" y="2915668"/>
                  <a:ext cx="136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04AF1A4-DBF1-4B10-80B2-1FECF1EA03B1}"/>
                    </a:ext>
                  </a:extLst>
                </p14:cNvPr>
                <p14:cNvContentPartPr/>
                <p14:nvPr/>
              </p14:nvContentPartPr>
              <p14:xfrm>
                <a:off x="7177725" y="3126268"/>
                <a:ext cx="30600" cy="247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04AF1A4-DBF1-4B10-80B2-1FECF1EA03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73405" y="3121948"/>
                  <a:ext cx="39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9D156F3-A98D-4B94-8F5E-A99FE29A1D97}"/>
                    </a:ext>
                  </a:extLst>
                </p14:cNvPr>
                <p14:cNvContentPartPr/>
                <p14:nvPr/>
              </p14:nvContentPartPr>
              <p14:xfrm>
                <a:off x="7155045" y="3366028"/>
                <a:ext cx="57240" cy="24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9D156F3-A98D-4B94-8F5E-A99FE29A1D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50725" y="3361708"/>
                  <a:ext cx="65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2A10136-03DF-4C24-861D-41A47EC3EB33}"/>
                    </a:ext>
                  </a:extLst>
                </p14:cNvPr>
                <p14:cNvContentPartPr/>
                <p14:nvPr/>
              </p14:nvContentPartPr>
              <p14:xfrm>
                <a:off x="7212285" y="3339748"/>
                <a:ext cx="24120" cy="44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2A10136-03DF-4C24-861D-41A47EC3EB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07965" y="3335428"/>
                  <a:ext cx="32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7A9176-A197-49AA-B905-6A7082204B63}"/>
                    </a:ext>
                  </a:extLst>
                </p14:cNvPr>
                <p14:cNvContentPartPr/>
                <p14:nvPr/>
              </p14:nvContentPartPr>
              <p14:xfrm>
                <a:off x="7156125" y="3126988"/>
                <a:ext cx="89640" cy="54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7A9176-A197-49AA-B905-6A7082204B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51805" y="3122668"/>
                  <a:ext cx="98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DD6F45-A6B4-4DE4-8FE6-2318DC1502B6}"/>
                    </a:ext>
                  </a:extLst>
                </p14:cNvPr>
                <p14:cNvContentPartPr/>
                <p14:nvPr/>
              </p14:nvContentPartPr>
              <p14:xfrm>
                <a:off x="7004925" y="3213388"/>
                <a:ext cx="138240" cy="100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DD6F45-A6B4-4DE4-8FE6-2318DC1502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00605" y="3209068"/>
                  <a:ext cx="146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617A17-BAA2-4B8C-83D7-EF583E54EE82}"/>
                    </a:ext>
                  </a:extLst>
                </p14:cNvPr>
                <p14:cNvContentPartPr/>
                <p14:nvPr/>
              </p14:nvContentPartPr>
              <p14:xfrm>
                <a:off x="7018605" y="3192868"/>
                <a:ext cx="17640" cy="118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617A17-BAA2-4B8C-83D7-EF583E54EE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14285" y="3188548"/>
                  <a:ext cx="2628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7F92994-410C-405D-B22A-F59E5F5B174F}"/>
              </a:ext>
            </a:extLst>
          </p:cNvPr>
          <p:cNvGrpSpPr/>
          <p:nvPr/>
        </p:nvGrpSpPr>
        <p:grpSpPr>
          <a:xfrm>
            <a:off x="3107363" y="2756908"/>
            <a:ext cx="372960" cy="649440"/>
            <a:chOff x="3107363" y="2756908"/>
            <a:chExt cx="372960" cy="64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EB5F868-B81A-465D-AF89-5E76918122BA}"/>
                    </a:ext>
                  </a:extLst>
                </p14:cNvPr>
                <p14:cNvContentPartPr/>
                <p14:nvPr/>
              </p14:nvContentPartPr>
              <p14:xfrm>
                <a:off x="3280523" y="2756908"/>
                <a:ext cx="199800" cy="13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EB5F868-B81A-465D-AF89-5E76918122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76203" y="2752588"/>
                  <a:ext cx="208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98901B-5F03-4EBF-B5C6-4EBD419DF878}"/>
                    </a:ext>
                  </a:extLst>
                </p14:cNvPr>
                <p14:cNvContentPartPr/>
                <p14:nvPr/>
              </p14:nvContentPartPr>
              <p14:xfrm>
                <a:off x="3370883" y="2768068"/>
                <a:ext cx="26640" cy="623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98901B-5F03-4EBF-B5C6-4EBD419DF8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66563" y="2763748"/>
                  <a:ext cx="3528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7B51077-6F55-4C7E-B9DB-B7FA64C62A99}"/>
                    </a:ext>
                  </a:extLst>
                </p14:cNvPr>
                <p14:cNvContentPartPr/>
                <p14:nvPr/>
              </p14:nvContentPartPr>
              <p14:xfrm>
                <a:off x="3351803" y="3373228"/>
                <a:ext cx="34920" cy="33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7B51077-6F55-4C7E-B9DB-B7FA64C62A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7483" y="3368908"/>
                  <a:ext cx="43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5B76333-89A0-40C3-8E3B-F5B4520C9406}"/>
                    </a:ext>
                  </a:extLst>
                </p14:cNvPr>
                <p14:cNvContentPartPr/>
                <p14:nvPr/>
              </p14:nvContentPartPr>
              <p14:xfrm>
                <a:off x="3395723" y="3360268"/>
                <a:ext cx="40680" cy="39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5B76333-89A0-40C3-8E3B-F5B4520C94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91403" y="3355948"/>
                  <a:ext cx="49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55EDD0E-E4CE-48EC-979A-9DD4F9EFBAD2}"/>
                    </a:ext>
                  </a:extLst>
                </p14:cNvPr>
                <p14:cNvContentPartPr/>
                <p14:nvPr/>
              </p14:nvContentPartPr>
              <p14:xfrm>
                <a:off x="3347123" y="2771308"/>
                <a:ext cx="77040" cy="76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55EDD0E-E4CE-48EC-979A-9DD4F9EFBA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42803" y="2766988"/>
                  <a:ext cx="856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07910FD-3088-4190-88F6-8F6F97C706DA}"/>
                    </a:ext>
                  </a:extLst>
                </p14:cNvPr>
                <p14:cNvContentPartPr/>
                <p14:nvPr/>
              </p14:nvContentPartPr>
              <p14:xfrm>
                <a:off x="3107363" y="3029788"/>
                <a:ext cx="140400" cy="90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07910FD-3088-4190-88F6-8F6F97C706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3043" y="3025468"/>
                  <a:ext cx="149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527EBC-DC2E-45C3-A0A5-577E324DF996}"/>
                    </a:ext>
                  </a:extLst>
                </p14:cNvPr>
                <p14:cNvContentPartPr/>
                <p14:nvPr/>
              </p14:nvContentPartPr>
              <p14:xfrm>
                <a:off x="3254963" y="3040948"/>
                <a:ext cx="63000" cy="83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527EBC-DC2E-45C3-A0A5-577E324DF9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0643" y="3036628"/>
                  <a:ext cx="7164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A040A36-5C8D-4113-BA04-2C0E83C486CA}"/>
              </a:ext>
            </a:extLst>
          </p:cNvPr>
          <p:cNvGrpSpPr/>
          <p:nvPr/>
        </p:nvGrpSpPr>
        <p:grpSpPr>
          <a:xfrm>
            <a:off x="3854003" y="3372148"/>
            <a:ext cx="150120" cy="142200"/>
            <a:chOff x="3854003" y="3372148"/>
            <a:chExt cx="15012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C03DA05-F34C-4F35-A954-1078884D2489}"/>
                    </a:ext>
                  </a:extLst>
                </p14:cNvPr>
                <p14:cNvContentPartPr/>
                <p14:nvPr/>
              </p14:nvContentPartPr>
              <p14:xfrm>
                <a:off x="3854003" y="3372148"/>
                <a:ext cx="26280" cy="17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C03DA05-F34C-4F35-A954-1078884D24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9683" y="3367828"/>
                  <a:ext cx="34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94E455D-0CB5-45FB-8E8F-67B451CF5B42}"/>
                    </a:ext>
                  </a:extLst>
                </p14:cNvPr>
                <p14:cNvContentPartPr/>
                <p14:nvPr/>
              </p14:nvContentPartPr>
              <p14:xfrm>
                <a:off x="3930683" y="3441988"/>
                <a:ext cx="73440" cy="72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94E455D-0CB5-45FB-8E8F-67B451CF5B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26363" y="3437668"/>
                  <a:ext cx="8208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D6202ED-A07D-49FD-A158-54DD93E970EB}"/>
              </a:ext>
            </a:extLst>
          </p:cNvPr>
          <p:cNvGrpSpPr/>
          <p:nvPr/>
        </p:nvGrpSpPr>
        <p:grpSpPr>
          <a:xfrm>
            <a:off x="3694163" y="2698588"/>
            <a:ext cx="1370761" cy="404280"/>
            <a:chOff x="3694163" y="2698588"/>
            <a:chExt cx="1370761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856E053-865A-46FD-A621-5D9BE3659ED0}"/>
                    </a:ext>
                  </a:extLst>
                </p14:cNvPr>
                <p14:cNvContentPartPr/>
                <p14:nvPr/>
              </p14:nvContentPartPr>
              <p14:xfrm>
                <a:off x="3871643" y="3011068"/>
                <a:ext cx="55080" cy="5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856E053-865A-46FD-A621-5D9BE3659E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67323" y="3006748"/>
                  <a:ext cx="637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7819039-3610-4880-9318-C24A4A3ABE7A}"/>
                    </a:ext>
                  </a:extLst>
                </p14:cNvPr>
                <p14:cNvContentPartPr/>
                <p14:nvPr/>
              </p14:nvContentPartPr>
              <p14:xfrm>
                <a:off x="3973163" y="3014668"/>
                <a:ext cx="80280" cy="3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7819039-3610-4880-9318-C24A4A3ABE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68843" y="3010348"/>
                  <a:ext cx="889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5C550FD-2883-43A2-8CE5-F85CAC5515B3}"/>
                    </a:ext>
                  </a:extLst>
                </p14:cNvPr>
                <p14:cNvContentPartPr/>
                <p14:nvPr/>
              </p14:nvContentPartPr>
              <p14:xfrm>
                <a:off x="4079723" y="3015748"/>
                <a:ext cx="75960" cy="3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5C550FD-2883-43A2-8CE5-F85CAC5515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75403" y="3011428"/>
                  <a:ext cx="846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66AF1A1-7EA5-48C6-A656-8B2D3CE14D84}"/>
                    </a:ext>
                  </a:extLst>
                </p14:cNvPr>
                <p14:cNvContentPartPr/>
                <p14:nvPr/>
              </p14:nvContentPartPr>
              <p14:xfrm>
                <a:off x="3756443" y="3016828"/>
                <a:ext cx="87480" cy="86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66AF1A1-7EA5-48C6-A656-8B2D3CE14D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52123" y="3012508"/>
                  <a:ext cx="96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09E73D9-1B51-4F61-AB32-7614D435EF43}"/>
                    </a:ext>
                  </a:extLst>
                </p14:cNvPr>
                <p14:cNvContentPartPr/>
                <p14:nvPr/>
              </p14:nvContentPartPr>
              <p14:xfrm>
                <a:off x="3756083" y="3049228"/>
                <a:ext cx="89640" cy="2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09E73D9-1B51-4F61-AB32-7614D435EF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51763" y="3044908"/>
                  <a:ext cx="98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19766BD-40A6-4B77-8C61-F77838449900}"/>
                    </a:ext>
                  </a:extLst>
                </p14:cNvPr>
                <p14:cNvContentPartPr/>
                <p14:nvPr/>
              </p14:nvContentPartPr>
              <p14:xfrm>
                <a:off x="4222283" y="2988388"/>
                <a:ext cx="18360" cy="63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19766BD-40A6-4B77-8C61-F778384499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17963" y="2984068"/>
                  <a:ext cx="27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B69BE4F-FDA5-4377-A15D-3032DECC65F2}"/>
                    </a:ext>
                  </a:extLst>
                </p14:cNvPr>
                <p14:cNvContentPartPr/>
                <p14:nvPr/>
              </p14:nvContentPartPr>
              <p14:xfrm>
                <a:off x="4217603" y="2959228"/>
                <a:ext cx="75240" cy="9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B69BE4F-FDA5-4377-A15D-3032DECC65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13283" y="2954908"/>
                  <a:ext cx="83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12FF1AC-1B60-433E-83D0-1B8435DEB41D}"/>
                    </a:ext>
                  </a:extLst>
                </p14:cNvPr>
                <p14:cNvContentPartPr/>
                <p14:nvPr/>
              </p14:nvContentPartPr>
              <p14:xfrm>
                <a:off x="3695243" y="2736748"/>
                <a:ext cx="46800" cy="7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12FF1AC-1B60-433E-83D0-1B8435DEB4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90923" y="2732428"/>
                  <a:ext cx="55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43A090B-2283-4FEF-9125-7D36B98E43FD}"/>
                    </a:ext>
                  </a:extLst>
                </p14:cNvPr>
                <p14:cNvContentPartPr/>
                <p14:nvPr/>
              </p14:nvContentPartPr>
              <p14:xfrm>
                <a:off x="3694163" y="2698588"/>
                <a:ext cx="77760" cy="65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43A090B-2283-4FEF-9125-7D36B98E43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89843" y="2694268"/>
                  <a:ext cx="86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6DB2A04-5333-4664-B608-23FD297754CF}"/>
                    </a:ext>
                  </a:extLst>
                </p14:cNvPr>
                <p14:cNvContentPartPr/>
                <p14:nvPr/>
              </p14:nvContentPartPr>
              <p14:xfrm>
                <a:off x="4356923" y="2732428"/>
                <a:ext cx="92160" cy="76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6DB2A04-5333-4664-B608-23FD297754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52603" y="2728108"/>
                  <a:ext cx="100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50596CB-D306-46CB-866C-3466F9B6EF08}"/>
                    </a:ext>
                  </a:extLst>
                </p14:cNvPr>
                <p14:cNvContentPartPr/>
                <p14:nvPr/>
              </p14:nvContentPartPr>
              <p14:xfrm>
                <a:off x="4370243" y="2753308"/>
                <a:ext cx="101880" cy="53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50596CB-D306-46CB-866C-3466F9B6EF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65923" y="2748988"/>
                  <a:ext cx="110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AA2D7CC-58BE-46DD-95FE-3F7CCAB09DF6}"/>
                    </a:ext>
                  </a:extLst>
                </p14:cNvPr>
                <p14:cNvContentPartPr/>
                <p14:nvPr/>
              </p14:nvContentPartPr>
              <p14:xfrm>
                <a:off x="4038924" y="2946071"/>
                <a:ext cx="352440" cy="75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AA2D7CC-58BE-46DD-95FE-3F7CCAB09D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34604" y="2941751"/>
                  <a:ext cx="361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4FBADCA-F91F-40D5-831C-961D80029836}"/>
                    </a:ext>
                  </a:extLst>
                </p14:cNvPr>
                <p14:cNvContentPartPr/>
                <p14:nvPr/>
              </p14:nvContentPartPr>
              <p14:xfrm>
                <a:off x="4502964" y="2930591"/>
                <a:ext cx="76680" cy="85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4FBADCA-F91F-40D5-831C-961D8002983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98644" y="2926271"/>
                  <a:ext cx="85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3D0D4F5-0314-4B26-AAAB-B56A9240C138}"/>
                    </a:ext>
                  </a:extLst>
                </p14:cNvPr>
                <p14:cNvContentPartPr/>
                <p14:nvPr/>
              </p14:nvContentPartPr>
              <p14:xfrm>
                <a:off x="4611684" y="2978111"/>
                <a:ext cx="8640" cy="1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3D0D4F5-0314-4B26-AAAB-B56A9240C1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7364" y="2973791"/>
                  <a:ext cx="172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D183889-64AE-4B79-893B-1F66D84543F0}"/>
                    </a:ext>
                  </a:extLst>
                </p14:cNvPr>
                <p14:cNvContentPartPr/>
                <p14:nvPr/>
              </p14:nvContentPartPr>
              <p14:xfrm>
                <a:off x="4659564" y="2894591"/>
                <a:ext cx="75240" cy="72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D183889-64AE-4B79-893B-1F66D84543F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55244" y="2890271"/>
                  <a:ext cx="83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FCAAE9B-244B-4007-810E-28643587249F}"/>
                    </a:ext>
                  </a:extLst>
                </p14:cNvPr>
                <p14:cNvContentPartPr/>
                <p14:nvPr/>
              </p14:nvContentPartPr>
              <p14:xfrm>
                <a:off x="4778364" y="2874071"/>
                <a:ext cx="78840" cy="73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FCAAE9B-244B-4007-810E-28643587249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774044" y="2869751"/>
                  <a:ext cx="87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79C7EC-C966-42B3-9EA5-3E8CC5653D0E}"/>
                    </a:ext>
                  </a:extLst>
                </p14:cNvPr>
                <p14:cNvContentPartPr/>
                <p14:nvPr/>
              </p14:nvContentPartPr>
              <p14:xfrm>
                <a:off x="4880964" y="2831951"/>
                <a:ext cx="183960" cy="77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79C7EC-C966-42B3-9EA5-3E8CC5653D0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76644" y="2827631"/>
                  <a:ext cx="192600" cy="85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6259993-B811-4857-AD84-14ACC0907046}"/>
              </a:ext>
            </a:extLst>
          </p:cNvPr>
          <p:cNvSpPr txBox="1"/>
          <p:nvPr/>
        </p:nvSpPr>
        <p:spPr>
          <a:xfrm flipH="1">
            <a:off x="2585308" y="4718767"/>
            <a:ext cx="242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Strain </a:t>
            </a:r>
          </a:p>
          <a:p>
            <a:pPr algn="ctr"/>
            <a:r>
              <a:rPr lang="en-IN" dirty="0"/>
              <a:t>Diagram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CEE8D6-DF9E-4DBA-A429-78B03D383CB6}"/>
              </a:ext>
            </a:extLst>
          </p:cNvPr>
          <p:cNvSpPr txBox="1"/>
          <p:nvPr/>
        </p:nvSpPr>
        <p:spPr>
          <a:xfrm>
            <a:off x="6583019" y="4760143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Stress Diagram</a:t>
            </a:r>
          </a:p>
        </p:txBody>
      </p:sp>
    </p:spTree>
    <p:extLst>
      <p:ext uri="{BB962C8B-B14F-4D97-AF65-F5344CB8AC3E}">
        <p14:creationId xmlns:p14="http://schemas.microsoft.com/office/powerpoint/2010/main" val="380490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80A3230-9460-4142-8180-442239BDDA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08257" y="3429000"/>
                <a:ext cx="5094163" cy="2843376"/>
              </a:xfrm>
            </p:spPr>
            <p:txBody>
              <a:bodyPr>
                <a:normAutofit/>
              </a:bodyPr>
              <a:lstStyle/>
              <a:p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ABO ≈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PQO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0.002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0.0035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b=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a=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-b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80A3230-9460-4142-8180-442239BDD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08257" y="3429000"/>
                <a:ext cx="5094163" cy="2843376"/>
              </a:xfrm>
              <a:blipFill>
                <a:blip r:embed="rId2"/>
                <a:stretch>
                  <a:fillRect l="-1196" t="-2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196E547-EA5F-477C-BCD0-95F8AAFEC60F}"/>
              </a:ext>
            </a:extLst>
          </p:cNvPr>
          <p:cNvGrpSpPr/>
          <p:nvPr/>
        </p:nvGrpSpPr>
        <p:grpSpPr>
          <a:xfrm>
            <a:off x="1269578" y="201667"/>
            <a:ext cx="10059248" cy="2977280"/>
            <a:chOff x="246802" y="2387818"/>
            <a:chExt cx="10059248" cy="29772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FA8BF7-8771-4EFF-A6E6-80F4DA18F0CF}"/>
                </a:ext>
              </a:extLst>
            </p:cNvPr>
            <p:cNvGrpSpPr/>
            <p:nvPr/>
          </p:nvGrpSpPr>
          <p:grpSpPr>
            <a:xfrm>
              <a:off x="781049" y="2771775"/>
              <a:ext cx="1009650" cy="1314450"/>
              <a:chOff x="2981324" y="4324350"/>
              <a:chExt cx="1009650" cy="131445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C9F8298-E3B1-4825-90AE-E7B2E17B914A}"/>
                  </a:ext>
                </a:extLst>
              </p:cNvPr>
              <p:cNvSpPr/>
              <p:nvPr/>
            </p:nvSpPr>
            <p:spPr>
              <a:xfrm>
                <a:off x="2981324" y="4324350"/>
                <a:ext cx="1009650" cy="1314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C5E29B3-A1AA-4F80-A05A-1800C2BACD7F}"/>
                  </a:ext>
                </a:extLst>
              </p:cNvPr>
              <p:cNvSpPr/>
              <p:nvPr/>
            </p:nvSpPr>
            <p:spPr>
              <a:xfrm>
                <a:off x="3057524" y="5324475"/>
                <a:ext cx="209550" cy="20955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8013B9F-6D42-4DF5-82C5-627BBA4DCF4B}"/>
                  </a:ext>
                </a:extLst>
              </p:cNvPr>
              <p:cNvSpPr/>
              <p:nvPr/>
            </p:nvSpPr>
            <p:spPr>
              <a:xfrm>
                <a:off x="3362324" y="5324475"/>
                <a:ext cx="209550" cy="20955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954ADBB-623F-4379-B80F-D78BB28A1EDC}"/>
                  </a:ext>
                </a:extLst>
              </p:cNvPr>
              <p:cNvSpPr/>
              <p:nvPr/>
            </p:nvSpPr>
            <p:spPr>
              <a:xfrm>
                <a:off x="3657599" y="5324475"/>
                <a:ext cx="209550" cy="20955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5457BD-D0A4-4A14-9D5E-B542E4E8489A}"/>
                </a:ext>
              </a:extLst>
            </p:cNvPr>
            <p:cNvSpPr txBox="1"/>
            <p:nvPr/>
          </p:nvSpPr>
          <p:spPr>
            <a:xfrm>
              <a:off x="1113577" y="2402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1ECD9C-071B-4A21-AE9D-8D4270DEA0A5}"/>
                </a:ext>
              </a:extLst>
            </p:cNvPr>
            <p:cNvSpPr txBox="1"/>
            <p:nvPr/>
          </p:nvSpPr>
          <p:spPr>
            <a:xfrm>
              <a:off x="246802" y="324433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B988A-3925-43EA-B8F6-D089B339CB28}"/>
                </a:ext>
              </a:extLst>
            </p:cNvPr>
            <p:cNvSpPr txBox="1"/>
            <p:nvPr/>
          </p:nvSpPr>
          <p:spPr>
            <a:xfrm>
              <a:off x="1817483" y="301311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87E75A-59B5-4111-8A0E-A0D3CC61633B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1970730" y="2771775"/>
              <a:ext cx="0" cy="241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3C5F314-E6C8-45EA-A959-BE073C0758CD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1970730" y="3382447"/>
              <a:ext cx="0" cy="494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3896CD-03A7-4D8E-9F3A-74EBB250CAA6}"/>
                </a:ext>
              </a:extLst>
            </p:cNvPr>
            <p:cNvCxnSpPr/>
            <p:nvPr/>
          </p:nvCxnSpPr>
          <p:spPr>
            <a:xfrm>
              <a:off x="1885950" y="2771775"/>
              <a:ext cx="23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368328-58EE-40A5-9F59-976418F5B865}"/>
                </a:ext>
              </a:extLst>
            </p:cNvPr>
            <p:cNvCxnSpPr/>
            <p:nvPr/>
          </p:nvCxnSpPr>
          <p:spPr>
            <a:xfrm>
              <a:off x="1885950" y="3876675"/>
              <a:ext cx="23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A04D19-9FC8-4957-A006-89222BE135C6}"/>
                </a:ext>
              </a:extLst>
            </p:cNvPr>
            <p:cNvCxnSpPr/>
            <p:nvPr/>
          </p:nvCxnSpPr>
          <p:spPr>
            <a:xfrm flipV="1">
              <a:off x="410469" y="3382447"/>
              <a:ext cx="9895581" cy="4655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5E5CFC-06AB-46F7-981B-4F6D2F3B0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7624" y="2771775"/>
              <a:ext cx="19050" cy="1209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CECBDA-0F5A-4BE0-893B-B4DD602343CE}"/>
                </a:ext>
              </a:extLst>
            </p:cNvPr>
            <p:cNvCxnSpPr/>
            <p:nvPr/>
          </p:nvCxnSpPr>
          <p:spPr>
            <a:xfrm>
              <a:off x="3867150" y="2771775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F403C5-8832-4215-9DE1-06EB9093A37C}"/>
                </a:ext>
              </a:extLst>
            </p:cNvPr>
            <p:cNvCxnSpPr/>
            <p:nvPr/>
          </p:nvCxnSpPr>
          <p:spPr>
            <a:xfrm>
              <a:off x="3390899" y="3981450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113914-4E6A-4209-9DA1-A87CE684A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849" y="2771775"/>
              <a:ext cx="962026" cy="1209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F5D82D-B30D-4C43-9216-27BDFF926866}"/>
                </a:ext>
              </a:extLst>
            </p:cNvPr>
            <p:cNvSpPr txBox="1"/>
            <p:nvPr/>
          </p:nvSpPr>
          <p:spPr>
            <a:xfrm>
              <a:off x="3705127" y="240351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0.0035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D311C51-B241-4A5D-8BE0-13884AFB0E2E}"/>
                    </a:ext>
                  </a:extLst>
                </p:cNvPr>
                <p:cNvSpPr txBox="1"/>
                <p:nvPr/>
              </p:nvSpPr>
              <p:spPr>
                <a:xfrm>
                  <a:off x="3210525" y="4045506"/>
                  <a:ext cx="1709763" cy="673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0.87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+0.002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D311C51-B241-4A5D-8BE0-13884AFB0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525" y="4045506"/>
                  <a:ext cx="1709763" cy="6732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FF3F4D-34AF-4B32-9AD8-B6D7799A4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1387" y="2771774"/>
              <a:ext cx="19050" cy="1209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F804B6-B1BF-451C-B343-8C91FA6707FC}"/>
                </a:ext>
              </a:extLst>
            </p:cNvPr>
            <p:cNvCxnSpPr/>
            <p:nvPr/>
          </p:nvCxnSpPr>
          <p:spPr>
            <a:xfrm>
              <a:off x="7300912" y="2771774"/>
              <a:ext cx="6048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2D4B95-CC71-4A87-8259-43C35FD9FC5B}"/>
                </a:ext>
              </a:extLst>
            </p:cNvPr>
            <p:cNvCxnSpPr>
              <a:cxnSpLocks/>
            </p:cNvCxnSpPr>
            <p:nvPr/>
          </p:nvCxnSpPr>
          <p:spPr>
            <a:xfrm>
              <a:off x="7915275" y="2771774"/>
              <a:ext cx="9525" cy="352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94F768C-8169-4605-B868-D74905942BED}"/>
                </a:ext>
              </a:extLst>
            </p:cNvPr>
            <p:cNvCxnSpPr/>
            <p:nvPr/>
          </p:nvCxnSpPr>
          <p:spPr>
            <a:xfrm flipH="1">
              <a:off x="6724650" y="3988356"/>
              <a:ext cx="576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A5A7E0-7F8E-4580-8DC4-426E51B42A44}"/>
                </a:ext>
              </a:extLst>
            </p:cNvPr>
            <p:cNvSpPr txBox="1"/>
            <p:nvPr/>
          </p:nvSpPr>
          <p:spPr>
            <a:xfrm>
              <a:off x="6506942" y="39061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F40AA15-47F3-4EE9-8010-FCEDA1CDCB8C}"/>
                    </a:ext>
                  </a:extLst>
                </p:cNvPr>
                <p:cNvSpPr txBox="1"/>
                <p:nvPr/>
              </p:nvSpPr>
              <p:spPr>
                <a:xfrm>
                  <a:off x="7157856" y="2387818"/>
                  <a:ext cx="1003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0.446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𝑐𝑘</m:t>
                          </m:r>
                        </m:sub>
                      </m:sSub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F40AA15-47F3-4EE9-8010-FCEDA1CDC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856" y="2387818"/>
                  <a:ext cx="10030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455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1D5F34-DBE9-44C2-8920-CFAC7270FF60}"/>
                </a:ext>
              </a:extLst>
            </p:cNvPr>
            <p:cNvCxnSpPr/>
            <p:nvPr/>
          </p:nvCxnSpPr>
          <p:spPr>
            <a:xfrm>
              <a:off x="7603331" y="3013115"/>
              <a:ext cx="740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35E4E1-B811-4C9A-B288-BC6C4C69B142}"/>
                </a:ext>
              </a:extLst>
            </p:cNvPr>
            <p:cNvSpPr txBox="1"/>
            <p:nvPr/>
          </p:nvSpPr>
          <p:spPr>
            <a:xfrm>
              <a:off x="8375589" y="27501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14DD65-0337-4F0A-B4CC-2C326AC7720C}"/>
                </a:ext>
              </a:extLst>
            </p:cNvPr>
            <p:cNvGrpSpPr/>
            <p:nvPr/>
          </p:nvGrpSpPr>
          <p:grpSpPr>
            <a:xfrm>
              <a:off x="7299840" y="3114958"/>
              <a:ext cx="622080" cy="283320"/>
              <a:chOff x="7299840" y="3114958"/>
              <a:chExt cx="622080" cy="283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6089CF75-E663-4856-9153-085C22E47551}"/>
                      </a:ext>
                    </a:extLst>
                  </p14:cNvPr>
                  <p14:cNvContentPartPr/>
                  <p14:nvPr/>
                </p14:nvContentPartPr>
                <p14:xfrm>
                  <a:off x="7299840" y="3128638"/>
                  <a:ext cx="595800" cy="26964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6089CF75-E663-4856-9153-085C22E475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295520" y="3124318"/>
                    <a:ext cx="604440" cy="27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D99D5B19-0100-48A3-8075-C164F170E140}"/>
                      </a:ext>
                    </a:extLst>
                  </p14:cNvPr>
                  <p14:cNvContentPartPr/>
                  <p14:nvPr/>
                </p14:nvContentPartPr>
                <p14:xfrm>
                  <a:off x="7814280" y="3114958"/>
                  <a:ext cx="107640" cy="9072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D99D5B19-0100-48A3-8075-C164F170E14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809960" y="3110638"/>
                    <a:ext cx="116280" cy="99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892B641-93C2-49A5-854A-70631D726A92}"/>
                </a:ext>
              </a:extLst>
            </p:cNvPr>
            <p:cNvGrpSpPr/>
            <p:nvPr/>
          </p:nvGrpSpPr>
          <p:grpSpPr>
            <a:xfrm>
              <a:off x="7004925" y="2767348"/>
              <a:ext cx="948960" cy="622800"/>
              <a:chOff x="7004925" y="2767348"/>
              <a:chExt cx="948960" cy="622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947DC785-F7AF-457B-9E41-060CCC9227BF}"/>
                      </a:ext>
                    </a:extLst>
                  </p14:cNvPr>
                  <p14:cNvContentPartPr/>
                  <p14:nvPr/>
                </p14:nvContentPartPr>
                <p14:xfrm>
                  <a:off x="7027605" y="3128068"/>
                  <a:ext cx="65520" cy="288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947DC785-F7AF-457B-9E41-060CCC9227B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023285" y="3123748"/>
                    <a:ext cx="74160" cy="1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A034F055-2ABA-4DBD-A599-FF4B2DED8555}"/>
                      </a:ext>
                    </a:extLst>
                  </p14:cNvPr>
                  <p14:cNvContentPartPr/>
                  <p14:nvPr/>
                </p14:nvContentPartPr>
                <p14:xfrm>
                  <a:off x="7160085" y="3121228"/>
                  <a:ext cx="66600" cy="28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A034F055-2ABA-4DBD-A599-FF4B2DED85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155765" y="3116908"/>
                    <a:ext cx="75240" cy="1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4F74836-E86B-4BBF-ADCC-8446E4FADF73}"/>
                      </a:ext>
                    </a:extLst>
                  </p14:cNvPr>
                  <p14:cNvContentPartPr/>
                  <p14:nvPr/>
                </p14:nvContentPartPr>
                <p14:xfrm>
                  <a:off x="7322445" y="3118708"/>
                  <a:ext cx="126000" cy="972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4F74836-E86B-4BBF-ADCC-8446E4FADF73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318125" y="3114388"/>
                    <a:ext cx="13464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2806DA0-914C-4F6E-897A-49B544377594}"/>
                      </a:ext>
                    </a:extLst>
                  </p14:cNvPr>
                  <p14:cNvContentPartPr/>
                  <p14:nvPr/>
                </p14:nvContentPartPr>
                <p14:xfrm>
                  <a:off x="7512885" y="3119428"/>
                  <a:ext cx="151560" cy="72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52806DA0-914C-4F6E-897A-49B54437759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508565" y="3115108"/>
                    <a:ext cx="16020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DA68B93-AFC3-4371-B57B-48D2040FC344}"/>
                      </a:ext>
                    </a:extLst>
                  </p14:cNvPr>
                  <p14:cNvContentPartPr/>
                  <p14:nvPr/>
                </p14:nvContentPartPr>
                <p14:xfrm>
                  <a:off x="7756965" y="3112228"/>
                  <a:ext cx="126360" cy="36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8DA68B93-AFC3-4371-B57B-48D2040FC34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752645" y="3107908"/>
                    <a:ext cx="13500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F42AEE8-F234-49AA-908E-09577A2848FA}"/>
                      </a:ext>
                    </a:extLst>
                  </p14:cNvPr>
                  <p14:cNvContentPartPr/>
                  <p14:nvPr/>
                </p14:nvContentPartPr>
                <p14:xfrm>
                  <a:off x="7943445" y="3107188"/>
                  <a:ext cx="10440" cy="10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F42AEE8-F234-49AA-908E-09577A2848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939125" y="3102868"/>
                    <a:ext cx="19080" cy="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17E1D2F5-35CC-42D5-9B66-21872CA33D2A}"/>
                      </a:ext>
                    </a:extLst>
                  </p14:cNvPr>
                  <p14:cNvContentPartPr/>
                  <p14:nvPr/>
                </p14:nvContentPartPr>
                <p14:xfrm>
                  <a:off x="7101405" y="2767348"/>
                  <a:ext cx="184680" cy="10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17E1D2F5-35CC-42D5-9B66-21872CA33D2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097085" y="2763028"/>
                    <a:ext cx="19332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1D655AA1-A416-426C-8D12-5A7C9CFAB30B}"/>
                      </a:ext>
                    </a:extLst>
                  </p14:cNvPr>
                  <p14:cNvContentPartPr/>
                  <p14:nvPr/>
                </p14:nvContentPartPr>
                <p14:xfrm>
                  <a:off x="7164045" y="2777788"/>
                  <a:ext cx="53640" cy="3657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1D655AA1-A416-426C-8D12-5A7C9CFAB30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159725" y="2773468"/>
                    <a:ext cx="62280" cy="3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C8258D12-317A-4A0A-BA03-1C5B079C7D9B}"/>
                      </a:ext>
                    </a:extLst>
                  </p14:cNvPr>
                  <p14:cNvContentPartPr/>
                  <p14:nvPr/>
                </p14:nvContentPartPr>
                <p14:xfrm>
                  <a:off x="7161885" y="3091708"/>
                  <a:ext cx="59760" cy="3780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C8258D12-317A-4A0A-BA03-1C5B079C7D9B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157565" y="3087388"/>
                    <a:ext cx="6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66C38F07-2323-477B-82B3-6EF865C0230F}"/>
                      </a:ext>
                    </a:extLst>
                  </p14:cNvPr>
                  <p14:cNvContentPartPr/>
                  <p14:nvPr/>
                </p14:nvContentPartPr>
                <p14:xfrm>
                  <a:off x="7175925" y="3083788"/>
                  <a:ext cx="66240" cy="6408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66C38F07-2323-477B-82B3-6EF865C023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171605" y="3079468"/>
                    <a:ext cx="748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5F53C448-3259-4C3A-A846-DBAC4FB4AF10}"/>
                      </a:ext>
                    </a:extLst>
                  </p14:cNvPr>
                  <p14:cNvContentPartPr/>
                  <p14:nvPr/>
                </p14:nvContentPartPr>
                <p14:xfrm>
                  <a:off x="7128405" y="2772748"/>
                  <a:ext cx="91080" cy="867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5F53C448-3259-4C3A-A846-DBAC4FB4AF1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124085" y="2768428"/>
                    <a:ext cx="9972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32D44143-C97A-4F41-A2E7-F561D5280354}"/>
                      </a:ext>
                    </a:extLst>
                  </p14:cNvPr>
                  <p14:cNvContentPartPr/>
                  <p14:nvPr/>
                </p14:nvContentPartPr>
                <p14:xfrm>
                  <a:off x="7037685" y="2919988"/>
                  <a:ext cx="127440" cy="7560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32D44143-C97A-4F41-A2E7-F561D528035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033365" y="2915668"/>
                    <a:ext cx="13608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0367AF9F-D927-4F4C-9BD8-38E58D971A81}"/>
                      </a:ext>
                    </a:extLst>
                  </p14:cNvPr>
                  <p14:cNvContentPartPr/>
                  <p14:nvPr/>
                </p14:nvContentPartPr>
                <p14:xfrm>
                  <a:off x="7177725" y="3126268"/>
                  <a:ext cx="30600" cy="24732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0367AF9F-D927-4F4C-9BD8-38E58D971A81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173405" y="3121948"/>
                    <a:ext cx="3924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0A3400C-EFC5-494B-9911-CFC8264D71E6}"/>
                      </a:ext>
                    </a:extLst>
                  </p14:cNvPr>
                  <p14:cNvContentPartPr/>
                  <p14:nvPr/>
                </p14:nvContentPartPr>
                <p14:xfrm>
                  <a:off x="7155045" y="3366028"/>
                  <a:ext cx="57240" cy="2412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0A3400C-EFC5-494B-9911-CFC8264D71E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150725" y="3361708"/>
                    <a:ext cx="6588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2F70E437-A6C4-496D-9FB0-01D2FC2C4F28}"/>
                      </a:ext>
                    </a:extLst>
                  </p14:cNvPr>
                  <p14:cNvContentPartPr/>
                  <p14:nvPr/>
                </p14:nvContentPartPr>
                <p14:xfrm>
                  <a:off x="7212285" y="3339748"/>
                  <a:ext cx="24120" cy="442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2F70E437-A6C4-496D-9FB0-01D2FC2C4F28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207965" y="3335428"/>
                    <a:ext cx="32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DEE0E24B-4A3C-4E6B-A165-131C3D55B725}"/>
                      </a:ext>
                    </a:extLst>
                  </p14:cNvPr>
                  <p14:cNvContentPartPr/>
                  <p14:nvPr/>
                </p14:nvContentPartPr>
                <p14:xfrm>
                  <a:off x="7156125" y="3126988"/>
                  <a:ext cx="89640" cy="5400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DEE0E24B-4A3C-4E6B-A165-131C3D55B72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7151805" y="3122668"/>
                    <a:ext cx="9828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C6C48602-94E3-400E-9411-AA8DFB9BCC06}"/>
                      </a:ext>
                    </a:extLst>
                  </p14:cNvPr>
                  <p14:cNvContentPartPr/>
                  <p14:nvPr/>
                </p14:nvContentPartPr>
                <p14:xfrm>
                  <a:off x="7004925" y="3213388"/>
                  <a:ext cx="138240" cy="10044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C6C48602-94E3-400E-9411-AA8DFB9BCC06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000605" y="3209068"/>
                    <a:ext cx="14688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2482FD4B-E901-425E-8E9F-E62AEAD716CB}"/>
                      </a:ext>
                    </a:extLst>
                  </p14:cNvPr>
                  <p14:cNvContentPartPr/>
                  <p14:nvPr/>
                </p14:nvContentPartPr>
                <p14:xfrm>
                  <a:off x="7018605" y="3192868"/>
                  <a:ext cx="17640" cy="11844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2482FD4B-E901-425E-8E9F-E62AEAD716C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014285" y="3188548"/>
                    <a:ext cx="26280" cy="127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FA1E212-7336-4F52-8A07-61ACAC529BA1}"/>
                </a:ext>
              </a:extLst>
            </p:cNvPr>
            <p:cNvGrpSpPr/>
            <p:nvPr/>
          </p:nvGrpSpPr>
          <p:grpSpPr>
            <a:xfrm>
              <a:off x="3107363" y="2756908"/>
              <a:ext cx="372960" cy="649440"/>
              <a:chOff x="3107363" y="2756908"/>
              <a:chExt cx="372960" cy="64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84BA404-A498-44E1-A69F-150C2E6B7547}"/>
                      </a:ext>
                    </a:extLst>
                  </p14:cNvPr>
                  <p14:cNvContentPartPr/>
                  <p14:nvPr/>
                </p14:nvContentPartPr>
                <p14:xfrm>
                  <a:off x="3280523" y="2756908"/>
                  <a:ext cx="199800" cy="133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84BA404-A498-44E1-A69F-150C2E6B754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276203" y="2752588"/>
                    <a:ext cx="2084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42A0FC02-1FA2-4EEE-A4FC-7C5DF6D70591}"/>
                      </a:ext>
                    </a:extLst>
                  </p14:cNvPr>
                  <p14:cNvContentPartPr/>
                  <p14:nvPr/>
                </p14:nvContentPartPr>
                <p14:xfrm>
                  <a:off x="3370883" y="2768068"/>
                  <a:ext cx="26640" cy="62352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42A0FC02-1FA2-4EEE-A4FC-7C5DF6D7059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366563" y="2763748"/>
                    <a:ext cx="35280" cy="63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DA3DDF62-4B08-47B9-9E84-C2F34A478077}"/>
                      </a:ext>
                    </a:extLst>
                  </p14:cNvPr>
                  <p14:cNvContentPartPr/>
                  <p14:nvPr/>
                </p14:nvContentPartPr>
                <p14:xfrm>
                  <a:off x="3351803" y="3373228"/>
                  <a:ext cx="34920" cy="331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DA3DDF62-4B08-47B9-9E84-C2F34A478077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347483" y="3368908"/>
                    <a:ext cx="4356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F13766BC-3972-4704-890E-CC66AF099866}"/>
                      </a:ext>
                    </a:extLst>
                  </p14:cNvPr>
                  <p14:cNvContentPartPr/>
                  <p14:nvPr/>
                </p14:nvContentPartPr>
                <p14:xfrm>
                  <a:off x="3395723" y="3360268"/>
                  <a:ext cx="40680" cy="3960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F13766BC-3972-4704-890E-CC66AF099866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391403" y="3355948"/>
                    <a:ext cx="4932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C351182E-DA93-43BF-9621-63FF2A6AF20A}"/>
                      </a:ext>
                    </a:extLst>
                  </p14:cNvPr>
                  <p14:cNvContentPartPr/>
                  <p14:nvPr/>
                </p14:nvContentPartPr>
                <p14:xfrm>
                  <a:off x="3347123" y="2771308"/>
                  <a:ext cx="77040" cy="7632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C351182E-DA93-43BF-9621-63FF2A6AF20A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342803" y="2766988"/>
                    <a:ext cx="8568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7E77FD56-9E1C-4FF2-9E26-7E2810051CB9}"/>
                      </a:ext>
                    </a:extLst>
                  </p14:cNvPr>
                  <p14:cNvContentPartPr/>
                  <p14:nvPr/>
                </p14:nvContentPartPr>
                <p14:xfrm>
                  <a:off x="3107363" y="3029788"/>
                  <a:ext cx="140400" cy="90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7E77FD56-9E1C-4FF2-9E26-7E2810051CB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103043" y="3025468"/>
                    <a:ext cx="14904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1283CBE2-DA1D-4928-81AD-D1B6851AC507}"/>
                      </a:ext>
                    </a:extLst>
                  </p14:cNvPr>
                  <p14:cNvContentPartPr/>
                  <p14:nvPr/>
                </p14:nvContentPartPr>
                <p14:xfrm>
                  <a:off x="3254963" y="3040948"/>
                  <a:ext cx="63000" cy="831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1283CBE2-DA1D-4928-81AD-D1B6851AC50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250643" y="3036628"/>
                    <a:ext cx="71640" cy="9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363E6D-F621-4FE3-BA95-06B4D493F99E}"/>
                </a:ext>
              </a:extLst>
            </p:cNvPr>
            <p:cNvGrpSpPr/>
            <p:nvPr/>
          </p:nvGrpSpPr>
          <p:grpSpPr>
            <a:xfrm>
              <a:off x="3854003" y="3372148"/>
              <a:ext cx="150120" cy="142200"/>
              <a:chOff x="3854003" y="3372148"/>
              <a:chExt cx="150120" cy="142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3C65FE6E-F24F-400D-8185-9835D79FC015}"/>
                      </a:ext>
                    </a:extLst>
                  </p14:cNvPr>
                  <p14:cNvContentPartPr/>
                  <p14:nvPr/>
                </p14:nvContentPartPr>
                <p14:xfrm>
                  <a:off x="3854003" y="3372148"/>
                  <a:ext cx="26280" cy="176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3C65FE6E-F24F-400D-8185-9835D79FC015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3849683" y="3367828"/>
                    <a:ext cx="3492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9162C39C-5A4F-4107-8808-9F0B205FC0EC}"/>
                      </a:ext>
                    </a:extLst>
                  </p14:cNvPr>
                  <p14:cNvContentPartPr/>
                  <p14:nvPr/>
                </p14:nvContentPartPr>
                <p14:xfrm>
                  <a:off x="3930683" y="3441988"/>
                  <a:ext cx="73440" cy="72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9162C39C-5A4F-4107-8808-9F0B205FC0EC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926363" y="3437668"/>
                    <a:ext cx="82080" cy="81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F4102E-66EF-4E7C-B9DD-D9FA16E16229}"/>
                </a:ext>
              </a:extLst>
            </p:cNvPr>
            <p:cNvGrpSpPr/>
            <p:nvPr/>
          </p:nvGrpSpPr>
          <p:grpSpPr>
            <a:xfrm>
              <a:off x="3694163" y="2698588"/>
              <a:ext cx="1370761" cy="404280"/>
              <a:chOff x="3694163" y="2698588"/>
              <a:chExt cx="1370761" cy="40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1B3EEE65-4DF0-421D-B277-F8DF046CB1BA}"/>
                      </a:ext>
                    </a:extLst>
                  </p14:cNvPr>
                  <p14:cNvContentPartPr/>
                  <p14:nvPr/>
                </p14:nvContentPartPr>
                <p14:xfrm>
                  <a:off x="3871643" y="3011068"/>
                  <a:ext cx="55080" cy="54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1B3EEE65-4DF0-421D-B277-F8DF046CB1BA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867323" y="3006748"/>
                    <a:ext cx="6372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371F5A6-D764-402D-98C5-313578F56508}"/>
                      </a:ext>
                    </a:extLst>
                  </p14:cNvPr>
                  <p14:cNvContentPartPr/>
                  <p14:nvPr/>
                </p14:nvContentPartPr>
                <p14:xfrm>
                  <a:off x="3973163" y="3014668"/>
                  <a:ext cx="80280" cy="36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371F5A6-D764-402D-98C5-313578F56508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968843" y="3010348"/>
                    <a:ext cx="8892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DEB366F-8F25-45E3-A32D-C78D6F69DE23}"/>
                      </a:ext>
                    </a:extLst>
                  </p14:cNvPr>
                  <p14:cNvContentPartPr/>
                  <p14:nvPr/>
                </p14:nvContentPartPr>
                <p14:xfrm>
                  <a:off x="4079723" y="3015748"/>
                  <a:ext cx="75960" cy="324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DEB366F-8F25-45E3-A32D-C78D6F69DE23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4075403" y="3011428"/>
                    <a:ext cx="84600" cy="1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CBA0AABB-CB1A-49BF-BC57-F9CE10534761}"/>
                      </a:ext>
                    </a:extLst>
                  </p14:cNvPr>
                  <p14:cNvContentPartPr/>
                  <p14:nvPr/>
                </p14:nvContentPartPr>
                <p14:xfrm>
                  <a:off x="3756443" y="3016828"/>
                  <a:ext cx="87480" cy="860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CBA0AABB-CB1A-49BF-BC57-F9CE10534761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752123" y="3012508"/>
                    <a:ext cx="9612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974DA9B-CD5C-48BD-9DB2-54496EBEA29D}"/>
                      </a:ext>
                    </a:extLst>
                  </p14:cNvPr>
                  <p14:cNvContentPartPr/>
                  <p14:nvPr/>
                </p14:nvContentPartPr>
                <p14:xfrm>
                  <a:off x="3756083" y="3049228"/>
                  <a:ext cx="89640" cy="216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974DA9B-CD5C-48BD-9DB2-54496EBEA29D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751763" y="3044908"/>
                    <a:ext cx="982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E4822108-9BAE-449F-BF00-91418B7F194C}"/>
                      </a:ext>
                    </a:extLst>
                  </p14:cNvPr>
                  <p14:cNvContentPartPr/>
                  <p14:nvPr/>
                </p14:nvContentPartPr>
                <p14:xfrm>
                  <a:off x="4222283" y="2988388"/>
                  <a:ext cx="18360" cy="637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E4822108-9BAE-449F-BF00-91418B7F194C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4217963" y="2984068"/>
                    <a:ext cx="27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B2AA5984-07DD-442A-A2AF-B7B5EBDC60CD}"/>
                      </a:ext>
                    </a:extLst>
                  </p14:cNvPr>
                  <p14:cNvContentPartPr/>
                  <p14:nvPr/>
                </p14:nvContentPartPr>
                <p14:xfrm>
                  <a:off x="4217603" y="2959228"/>
                  <a:ext cx="75240" cy="954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B2AA5984-07DD-442A-A2AF-B7B5EBDC60CD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213283" y="2954908"/>
                    <a:ext cx="8388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3AB375B1-55A4-4819-BC30-DEFC0E8A4A0B}"/>
                      </a:ext>
                    </a:extLst>
                  </p14:cNvPr>
                  <p14:cNvContentPartPr/>
                  <p14:nvPr/>
                </p14:nvContentPartPr>
                <p14:xfrm>
                  <a:off x="3695243" y="2736748"/>
                  <a:ext cx="46800" cy="792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3AB375B1-55A4-4819-BC30-DEFC0E8A4A0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690923" y="2732428"/>
                    <a:ext cx="5544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9A45DB07-FE66-4EE0-8161-96800645BB6A}"/>
                      </a:ext>
                    </a:extLst>
                  </p14:cNvPr>
                  <p14:cNvContentPartPr/>
                  <p14:nvPr/>
                </p14:nvContentPartPr>
                <p14:xfrm>
                  <a:off x="3694163" y="2698588"/>
                  <a:ext cx="77760" cy="655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9A45DB07-FE66-4EE0-8161-96800645BB6A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689843" y="2694268"/>
                    <a:ext cx="8640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56D1A4CF-B8B5-4BEA-BC89-21DA372EAB6C}"/>
                      </a:ext>
                    </a:extLst>
                  </p14:cNvPr>
                  <p14:cNvContentPartPr/>
                  <p14:nvPr/>
                </p14:nvContentPartPr>
                <p14:xfrm>
                  <a:off x="4356923" y="2732428"/>
                  <a:ext cx="92160" cy="7632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56D1A4CF-B8B5-4BEA-BC89-21DA372EAB6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352603" y="2728108"/>
                    <a:ext cx="10080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7B423A6-E4B4-46DA-BF01-307FC1471DE9}"/>
                      </a:ext>
                    </a:extLst>
                  </p14:cNvPr>
                  <p14:cNvContentPartPr/>
                  <p14:nvPr/>
                </p14:nvContentPartPr>
                <p14:xfrm>
                  <a:off x="4370243" y="2753308"/>
                  <a:ext cx="101880" cy="532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7B423A6-E4B4-46DA-BF01-307FC1471DE9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365923" y="2748988"/>
                    <a:ext cx="11052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85CCC8-B63F-4D62-B6C8-41C58435A004}"/>
                      </a:ext>
                    </a:extLst>
                  </p14:cNvPr>
                  <p14:cNvContentPartPr/>
                  <p14:nvPr/>
                </p14:nvContentPartPr>
                <p14:xfrm>
                  <a:off x="4038924" y="2946071"/>
                  <a:ext cx="352440" cy="759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85CCC8-B63F-4D62-B6C8-41C58435A004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034604" y="2941751"/>
                    <a:ext cx="3610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35C615C-07AE-4209-BA54-AAC0EB7255F2}"/>
                      </a:ext>
                    </a:extLst>
                  </p14:cNvPr>
                  <p14:cNvContentPartPr/>
                  <p14:nvPr/>
                </p14:nvContentPartPr>
                <p14:xfrm>
                  <a:off x="4502964" y="2930591"/>
                  <a:ext cx="76680" cy="853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35C615C-07AE-4209-BA54-AAC0EB7255F2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498644" y="2926271"/>
                    <a:ext cx="853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2F88BE11-893E-4F14-9643-49513A9004A5}"/>
                      </a:ext>
                    </a:extLst>
                  </p14:cNvPr>
                  <p14:cNvContentPartPr/>
                  <p14:nvPr/>
                </p14:nvContentPartPr>
                <p14:xfrm>
                  <a:off x="4611684" y="2978111"/>
                  <a:ext cx="8640" cy="18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2F88BE11-893E-4F14-9643-49513A9004A5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607364" y="2973791"/>
                    <a:ext cx="1728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370698C-9D74-4D80-9250-E8FCDA12BD15}"/>
                      </a:ext>
                    </a:extLst>
                  </p14:cNvPr>
                  <p14:cNvContentPartPr/>
                  <p14:nvPr/>
                </p14:nvContentPartPr>
                <p14:xfrm>
                  <a:off x="4659564" y="2894591"/>
                  <a:ext cx="75240" cy="72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370698C-9D74-4D80-9250-E8FCDA12BD1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4655244" y="2890271"/>
                    <a:ext cx="8388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04A72A24-8393-4022-BE32-60647469EC90}"/>
                      </a:ext>
                    </a:extLst>
                  </p14:cNvPr>
                  <p14:cNvContentPartPr/>
                  <p14:nvPr/>
                </p14:nvContentPartPr>
                <p14:xfrm>
                  <a:off x="4778364" y="2874071"/>
                  <a:ext cx="78840" cy="7380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04A72A24-8393-4022-BE32-60647469EC90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4774044" y="2869751"/>
                    <a:ext cx="8748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EB4ACA4-B36A-40CE-9CEB-189CC6C08C34}"/>
                      </a:ext>
                    </a:extLst>
                  </p14:cNvPr>
                  <p14:cNvContentPartPr/>
                  <p14:nvPr/>
                </p14:nvContentPartPr>
                <p14:xfrm>
                  <a:off x="4880964" y="2831951"/>
                  <a:ext cx="183960" cy="770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EB4ACA4-B36A-40CE-9CEB-189CC6C08C34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4876644" y="2827631"/>
                    <a:ext cx="192600" cy="85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EFEC2E-4752-4EF3-854D-D9351DBC949E}"/>
                </a:ext>
              </a:extLst>
            </p:cNvPr>
            <p:cNvSpPr txBox="1"/>
            <p:nvPr/>
          </p:nvSpPr>
          <p:spPr>
            <a:xfrm flipH="1">
              <a:off x="2585308" y="4718767"/>
              <a:ext cx="2429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Strain </a:t>
              </a:r>
            </a:p>
            <a:p>
              <a:pPr algn="ctr"/>
              <a:r>
                <a:rPr lang="en-IN" dirty="0"/>
                <a:t>Diagram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1BA75D-213F-4FE0-92DE-297885B3058F}"/>
                </a:ext>
              </a:extLst>
            </p:cNvPr>
            <p:cNvSpPr txBox="1"/>
            <p:nvPr/>
          </p:nvSpPr>
          <p:spPr>
            <a:xfrm>
              <a:off x="6583019" y="4760143"/>
              <a:ext cx="1577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Stress Diagram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1FCBA9C-3F78-4BB9-B481-E20244BE1C15}"/>
                  </a:ext>
                </a:extLst>
              </p:cNvPr>
              <p:cNvSpPr txBox="1"/>
              <p:nvPr/>
            </p:nvSpPr>
            <p:spPr>
              <a:xfrm>
                <a:off x="6653048" y="3678621"/>
                <a:ext cx="4502195" cy="2543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Compressive force = Area of stress diagram</a:t>
                </a:r>
              </a:p>
              <a:p>
                <a:endParaRPr lang="en-IN" dirty="0"/>
              </a:p>
              <a:p>
                <a:r>
                  <a:rPr lang="en-I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0.446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0.446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𝑐𝑘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= 0.36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dirty="0"/>
                  <a:t>b</a:t>
                </a:r>
              </a:p>
              <a:p>
                <a:endParaRPr lang="en-IN" dirty="0"/>
              </a:p>
              <a:p>
                <a:r>
                  <a:rPr lang="en-IN" dirty="0"/>
                  <a:t>Tensile force = stress x Area</a:t>
                </a:r>
              </a:p>
              <a:p>
                <a:endParaRPr lang="en-IN" dirty="0"/>
              </a:p>
              <a:p>
                <a:r>
                  <a:rPr lang="en-IN" dirty="0"/>
                  <a:t>T= 0.87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1FCBA9C-3F78-4BB9-B481-E20244BE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048" y="3678621"/>
                <a:ext cx="4502195" cy="2543068"/>
              </a:xfrm>
              <a:prstGeom prst="rect">
                <a:avLst/>
              </a:prstGeom>
              <a:blipFill>
                <a:blip r:embed="rId96"/>
                <a:stretch>
                  <a:fillRect l="-1083" t="-1196" b="-1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5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3B5E9D-F953-4121-92CC-3B9D2DCDCA1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24843" y="3428999"/>
                <a:ext cx="5176298" cy="3227327"/>
              </a:xfrm>
            </p:spPr>
            <p:txBody>
              <a:bodyPr/>
              <a:lstStyle/>
              <a:p>
                <a:r>
                  <a:rPr lang="en-IN" dirty="0"/>
                  <a:t>Position of compressive force (C)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0.446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𝑐𝑘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0.446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𝑐𝑘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  <a:p>
                <a:pPr algn="ctr"/>
                <a:r>
                  <a:rPr lang="en-IN" dirty="0"/>
                  <a:t>0.36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𝑐𝑘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= 0.42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3B5E9D-F953-4121-92CC-3B9D2DCDC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24843" y="3428999"/>
                <a:ext cx="5176298" cy="3227327"/>
              </a:xfrm>
              <a:blipFill>
                <a:blip r:embed="rId2"/>
                <a:stretch>
                  <a:fillRect l="-1296" t="-1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48CE9E0-A00D-475E-A54F-416C58B1F405}"/>
              </a:ext>
            </a:extLst>
          </p:cNvPr>
          <p:cNvGrpSpPr/>
          <p:nvPr/>
        </p:nvGrpSpPr>
        <p:grpSpPr>
          <a:xfrm>
            <a:off x="1269578" y="201667"/>
            <a:ext cx="10059248" cy="2977280"/>
            <a:chOff x="246802" y="2387818"/>
            <a:chExt cx="10059248" cy="29772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029DAA-9AD1-4BBF-A1CE-F461179E2165}"/>
                </a:ext>
              </a:extLst>
            </p:cNvPr>
            <p:cNvGrpSpPr/>
            <p:nvPr/>
          </p:nvGrpSpPr>
          <p:grpSpPr>
            <a:xfrm>
              <a:off x="781049" y="2771775"/>
              <a:ext cx="1009650" cy="1314450"/>
              <a:chOff x="2981324" y="4324350"/>
              <a:chExt cx="1009650" cy="131445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F225618-1D6C-44EA-B3F9-BFEDB99A0E8A}"/>
                  </a:ext>
                </a:extLst>
              </p:cNvPr>
              <p:cNvSpPr/>
              <p:nvPr/>
            </p:nvSpPr>
            <p:spPr>
              <a:xfrm>
                <a:off x="2981324" y="4324350"/>
                <a:ext cx="1009650" cy="1314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EC1D42-9343-4438-A828-370D1B945569}"/>
                  </a:ext>
                </a:extLst>
              </p:cNvPr>
              <p:cNvSpPr/>
              <p:nvPr/>
            </p:nvSpPr>
            <p:spPr>
              <a:xfrm>
                <a:off x="3057524" y="5324475"/>
                <a:ext cx="209550" cy="20955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B4A3648-EFDF-4C4D-9646-98CD9598C85E}"/>
                  </a:ext>
                </a:extLst>
              </p:cNvPr>
              <p:cNvSpPr/>
              <p:nvPr/>
            </p:nvSpPr>
            <p:spPr>
              <a:xfrm>
                <a:off x="3362324" y="5324475"/>
                <a:ext cx="209550" cy="20955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249C3C8-18F8-4DC5-9E02-DE365DC7328E}"/>
                  </a:ext>
                </a:extLst>
              </p:cNvPr>
              <p:cNvSpPr/>
              <p:nvPr/>
            </p:nvSpPr>
            <p:spPr>
              <a:xfrm>
                <a:off x="3657599" y="5324475"/>
                <a:ext cx="209550" cy="20955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EEC248-F626-4494-BA93-76559CE40F08}"/>
                </a:ext>
              </a:extLst>
            </p:cNvPr>
            <p:cNvSpPr txBox="1"/>
            <p:nvPr/>
          </p:nvSpPr>
          <p:spPr>
            <a:xfrm>
              <a:off x="1113577" y="2402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11A7B-376B-4045-BBA7-30E57D36F359}"/>
                </a:ext>
              </a:extLst>
            </p:cNvPr>
            <p:cNvSpPr txBox="1"/>
            <p:nvPr/>
          </p:nvSpPr>
          <p:spPr>
            <a:xfrm>
              <a:off x="246802" y="324433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3C3CFF-9BE3-4698-85A8-85BC1847B75D}"/>
                </a:ext>
              </a:extLst>
            </p:cNvPr>
            <p:cNvSpPr txBox="1"/>
            <p:nvPr/>
          </p:nvSpPr>
          <p:spPr>
            <a:xfrm>
              <a:off x="1817483" y="301311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0505E03-0BFF-443E-8A1C-D6873E37123C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1970730" y="2771775"/>
              <a:ext cx="0" cy="241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FA0E05-8280-420F-AD62-73D71EBA5EB9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1970730" y="3382447"/>
              <a:ext cx="0" cy="494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020D96-DF6E-4DE6-B47D-3ACA7558969E}"/>
                </a:ext>
              </a:extLst>
            </p:cNvPr>
            <p:cNvCxnSpPr/>
            <p:nvPr/>
          </p:nvCxnSpPr>
          <p:spPr>
            <a:xfrm>
              <a:off x="1885950" y="2771775"/>
              <a:ext cx="23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4239A6-2560-45F6-96DB-BE2AB84F859E}"/>
                </a:ext>
              </a:extLst>
            </p:cNvPr>
            <p:cNvCxnSpPr/>
            <p:nvPr/>
          </p:nvCxnSpPr>
          <p:spPr>
            <a:xfrm>
              <a:off x="1885950" y="3876675"/>
              <a:ext cx="23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A97277-572C-4770-99D9-C5D9929AE576}"/>
                </a:ext>
              </a:extLst>
            </p:cNvPr>
            <p:cNvCxnSpPr/>
            <p:nvPr/>
          </p:nvCxnSpPr>
          <p:spPr>
            <a:xfrm flipV="1">
              <a:off x="410469" y="3382447"/>
              <a:ext cx="9895581" cy="4655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ED14A5-7C8D-455E-ADAD-743287F41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7624" y="2771775"/>
              <a:ext cx="19050" cy="1209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437745-918D-4CD7-B3F4-8CFDC13649A4}"/>
                </a:ext>
              </a:extLst>
            </p:cNvPr>
            <p:cNvCxnSpPr/>
            <p:nvPr/>
          </p:nvCxnSpPr>
          <p:spPr>
            <a:xfrm>
              <a:off x="3867150" y="2771775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ADBFF5-158D-4412-9F44-2010922137AB}"/>
                </a:ext>
              </a:extLst>
            </p:cNvPr>
            <p:cNvCxnSpPr/>
            <p:nvPr/>
          </p:nvCxnSpPr>
          <p:spPr>
            <a:xfrm>
              <a:off x="3390899" y="3981450"/>
              <a:ext cx="466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5935C3-25B0-4334-9EC8-5BFF7F27C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849" y="2771775"/>
              <a:ext cx="962026" cy="1209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B659C9-2EDA-4C60-B6B5-49CA1093CC2C}"/>
                </a:ext>
              </a:extLst>
            </p:cNvPr>
            <p:cNvSpPr txBox="1"/>
            <p:nvPr/>
          </p:nvSpPr>
          <p:spPr>
            <a:xfrm>
              <a:off x="3705127" y="240351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0.0035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F996F-C8A3-4125-8D35-D2E60FCB387D}"/>
                    </a:ext>
                  </a:extLst>
                </p:cNvPr>
                <p:cNvSpPr txBox="1"/>
                <p:nvPr/>
              </p:nvSpPr>
              <p:spPr>
                <a:xfrm>
                  <a:off x="3210525" y="4045506"/>
                  <a:ext cx="1709763" cy="673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0.87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+0.002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F996F-C8A3-4125-8D35-D2E60FCB3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525" y="4045506"/>
                  <a:ext cx="1709763" cy="6732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CDC60FD-FE6E-447B-8E70-93F90C06B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1387" y="2771774"/>
              <a:ext cx="19050" cy="1209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3333B3-9985-4028-A70F-3AAFF2D04527}"/>
                </a:ext>
              </a:extLst>
            </p:cNvPr>
            <p:cNvCxnSpPr/>
            <p:nvPr/>
          </p:nvCxnSpPr>
          <p:spPr>
            <a:xfrm>
              <a:off x="7300912" y="2771774"/>
              <a:ext cx="6048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4A89E0-DE2D-4367-A9FB-DF2B11BD2550}"/>
                </a:ext>
              </a:extLst>
            </p:cNvPr>
            <p:cNvCxnSpPr>
              <a:cxnSpLocks/>
            </p:cNvCxnSpPr>
            <p:nvPr/>
          </p:nvCxnSpPr>
          <p:spPr>
            <a:xfrm>
              <a:off x="7915275" y="2771774"/>
              <a:ext cx="9525" cy="352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85B71FB-A3F6-48E1-A756-707E54AEFBE4}"/>
                </a:ext>
              </a:extLst>
            </p:cNvPr>
            <p:cNvCxnSpPr/>
            <p:nvPr/>
          </p:nvCxnSpPr>
          <p:spPr>
            <a:xfrm flipH="1">
              <a:off x="6724650" y="3988356"/>
              <a:ext cx="576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0180BA-3091-45E5-A975-0C76E4160C3F}"/>
                </a:ext>
              </a:extLst>
            </p:cNvPr>
            <p:cNvSpPr txBox="1"/>
            <p:nvPr/>
          </p:nvSpPr>
          <p:spPr>
            <a:xfrm>
              <a:off x="6506942" y="39061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4C12C27-4E58-4801-9BA8-D73326E5CA26}"/>
                    </a:ext>
                  </a:extLst>
                </p:cNvPr>
                <p:cNvSpPr txBox="1"/>
                <p:nvPr/>
              </p:nvSpPr>
              <p:spPr>
                <a:xfrm>
                  <a:off x="7157856" y="2387818"/>
                  <a:ext cx="1003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0.446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𝑐𝑘</m:t>
                          </m:r>
                        </m:sub>
                      </m:sSub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4C12C27-4E58-4801-9BA8-D73326E5C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856" y="2387818"/>
                  <a:ext cx="10030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455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EFD318-C451-4B6D-B05D-85C68FBBA0EF}"/>
                </a:ext>
              </a:extLst>
            </p:cNvPr>
            <p:cNvCxnSpPr/>
            <p:nvPr/>
          </p:nvCxnSpPr>
          <p:spPr>
            <a:xfrm>
              <a:off x="7603331" y="3013115"/>
              <a:ext cx="740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03707E-A42F-45A7-8370-C79244B7A381}"/>
                </a:ext>
              </a:extLst>
            </p:cNvPr>
            <p:cNvSpPr txBox="1"/>
            <p:nvPr/>
          </p:nvSpPr>
          <p:spPr>
            <a:xfrm>
              <a:off x="8375589" y="27501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1369040-BB38-4598-81DF-710E894135C9}"/>
                </a:ext>
              </a:extLst>
            </p:cNvPr>
            <p:cNvGrpSpPr/>
            <p:nvPr/>
          </p:nvGrpSpPr>
          <p:grpSpPr>
            <a:xfrm>
              <a:off x="7299840" y="3114958"/>
              <a:ext cx="622080" cy="283320"/>
              <a:chOff x="7299840" y="3114958"/>
              <a:chExt cx="622080" cy="283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9F2E8CEF-7960-43CE-9A51-E0E97F20D2DE}"/>
                      </a:ext>
                    </a:extLst>
                  </p14:cNvPr>
                  <p14:cNvContentPartPr/>
                  <p14:nvPr/>
                </p14:nvContentPartPr>
                <p14:xfrm>
                  <a:off x="7299840" y="3128638"/>
                  <a:ext cx="595800" cy="26964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9F2E8CEF-7960-43CE-9A51-E0E97F20D2D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295520" y="3124318"/>
                    <a:ext cx="604440" cy="27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345A5292-0C79-4953-BE43-BE5A08E98954}"/>
                      </a:ext>
                    </a:extLst>
                  </p14:cNvPr>
                  <p14:cNvContentPartPr/>
                  <p14:nvPr/>
                </p14:nvContentPartPr>
                <p14:xfrm>
                  <a:off x="7814280" y="3114958"/>
                  <a:ext cx="107640" cy="9072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345A5292-0C79-4953-BE43-BE5A08E9895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809960" y="3110638"/>
                    <a:ext cx="116280" cy="99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60172B-4225-4CFA-AC69-18505907CE3A}"/>
                </a:ext>
              </a:extLst>
            </p:cNvPr>
            <p:cNvGrpSpPr/>
            <p:nvPr/>
          </p:nvGrpSpPr>
          <p:grpSpPr>
            <a:xfrm>
              <a:off x="7004925" y="2767348"/>
              <a:ext cx="948960" cy="622800"/>
              <a:chOff x="7004925" y="2767348"/>
              <a:chExt cx="948960" cy="622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923FED6-69E6-4F38-868C-813D2B94B6F2}"/>
                      </a:ext>
                    </a:extLst>
                  </p14:cNvPr>
                  <p14:cNvContentPartPr/>
                  <p14:nvPr/>
                </p14:nvContentPartPr>
                <p14:xfrm>
                  <a:off x="7027605" y="3128068"/>
                  <a:ext cx="65520" cy="28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B923FED6-69E6-4F38-868C-813D2B94B6F2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023285" y="3123748"/>
                    <a:ext cx="74160" cy="1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9812A3C-F698-4322-B3A3-9E1FE8D00750}"/>
                      </a:ext>
                    </a:extLst>
                  </p14:cNvPr>
                  <p14:cNvContentPartPr/>
                  <p14:nvPr/>
                </p14:nvContentPartPr>
                <p14:xfrm>
                  <a:off x="7160085" y="3121228"/>
                  <a:ext cx="66600" cy="288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9812A3C-F698-4322-B3A3-9E1FE8D0075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155765" y="3116908"/>
                    <a:ext cx="75240" cy="1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36292FE-8B80-4C0C-A806-9B12D9EEE942}"/>
                      </a:ext>
                    </a:extLst>
                  </p14:cNvPr>
                  <p14:cNvContentPartPr/>
                  <p14:nvPr/>
                </p14:nvContentPartPr>
                <p14:xfrm>
                  <a:off x="7322445" y="3118708"/>
                  <a:ext cx="126000" cy="9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36292FE-8B80-4C0C-A806-9B12D9EEE94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318125" y="3114388"/>
                    <a:ext cx="13464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6ECA2B1-8E12-498E-9EAC-2E31516B5B37}"/>
                      </a:ext>
                    </a:extLst>
                  </p14:cNvPr>
                  <p14:cNvContentPartPr/>
                  <p14:nvPr/>
                </p14:nvContentPartPr>
                <p14:xfrm>
                  <a:off x="7512885" y="3119428"/>
                  <a:ext cx="151560" cy="72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36ECA2B1-8E12-498E-9EAC-2E31516B5B3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508565" y="3115108"/>
                    <a:ext cx="16020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EB830C5-0550-4B0B-B869-B0CA12513458}"/>
                      </a:ext>
                    </a:extLst>
                  </p14:cNvPr>
                  <p14:cNvContentPartPr/>
                  <p14:nvPr/>
                </p14:nvContentPartPr>
                <p14:xfrm>
                  <a:off x="7756965" y="3112228"/>
                  <a:ext cx="126360" cy="36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EB830C5-0550-4B0B-B869-B0CA1251345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752645" y="3107908"/>
                    <a:ext cx="13500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5AB6F38-86F4-4EB7-9A02-EA7E3745F6E3}"/>
                      </a:ext>
                    </a:extLst>
                  </p14:cNvPr>
                  <p14:cNvContentPartPr/>
                  <p14:nvPr/>
                </p14:nvContentPartPr>
                <p14:xfrm>
                  <a:off x="7943445" y="3107188"/>
                  <a:ext cx="10440" cy="108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85AB6F38-86F4-4EB7-9A02-EA7E3745F6E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939125" y="3102868"/>
                    <a:ext cx="19080" cy="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7A90EDC-A3B8-4DB5-A3C9-1FACE6B75DA4}"/>
                      </a:ext>
                    </a:extLst>
                  </p14:cNvPr>
                  <p14:cNvContentPartPr/>
                  <p14:nvPr/>
                </p14:nvContentPartPr>
                <p14:xfrm>
                  <a:off x="7101405" y="2767348"/>
                  <a:ext cx="184680" cy="104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37A90EDC-A3B8-4DB5-A3C9-1FACE6B75DA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097085" y="2763028"/>
                    <a:ext cx="19332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72830CE-5D99-4BD4-BABA-2EAD3F552A8A}"/>
                      </a:ext>
                    </a:extLst>
                  </p14:cNvPr>
                  <p14:cNvContentPartPr/>
                  <p14:nvPr/>
                </p14:nvContentPartPr>
                <p14:xfrm>
                  <a:off x="7164045" y="2777788"/>
                  <a:ext cx="53640" cy="3657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C72830CE-5D99-4BD4-BABA-2EAD3F552A8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159725" y="2773468"/>
                    <a:ext cx="62280" cy="3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67A54490-A08F-4B74-99F9-4C833829CD25}"/>
                      </a:ext>
                    </a:extLst>
                  </p14:cNvPr>
                  <p14:cNvContentPartPr/>
                  <p14:nvPr/>
                </p14:nvContentPartPr>
                <p14:xfrm>
                  <a:off x="7161885" y="3091708"/>
                  <a:ext cx="59760" cy="3780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67A54490-A08F-4B74-99F9-4C833829CD2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157565" y="3087388"/>
                    <a:ext cx="6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30AE3648-FBA9-4D61-9B24-7BFF2B531BCC}"/>
                      </a:ext>
                    </a:extLst>
                  </p14:cNvPr>
                  <p14:cNvContentPartPr/>
                  <p14:nvPr/>
                </p14:nvContentPartPr>
                <p14:xfrm>
                  <a:off x="7175925" y="3083788"/>
                  <a:ext cx="66240" cy="6408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30AE3648-FBA9-4D61-9B24-7BFF2B531BCC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171605" y="3079468"/>
                    <a:ext cx="748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3FD2DD11-A1A8-4F00-8C0F-B97AC8404294}"/>
                      </a:ext>
                    </a:extLst>
                  </p14:cNvPr>
                  <p14:cNvContentPartPr/>
                  <p14:nvPr/>
                </p14:nvContentPartPr>
                <p14:xfrm>
                  <a:off x="7128405" y="2772748"/>
                  <a:ext cx="91080" cy="867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3FD2DD11-A1A8-4F00-8C0F-B97AC840429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124085" y="2768428"/>
                    <a:ext cx="9972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9E0DF412-2E9F-42DE-AC02-0D86BB45E974}"/>
                      </a:ext>
                    </a:extLst>
                  </p14:cNvPr>
                  <p14:cNvContentPartPr/>
                  <p14:nvPr/>
                </p14:nvContentPartPr>
                <p14:xfrm>
                  <a:off x="7037685" y="2919988"/>
                  <a:ext cx="127440" cy="7560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9E0DF412-2E9F-42DE-AC02-0D86BB45E97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033365" y="2915668"/>
                    <a:ext cx="13608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0A6CA2DB-EB83-47CB-9A1E-D14306606B0C}"/>
                      </a:ext>
                    </a:extLst>
                  </p14:cNvPr>
                  <p14:cNvContentPartPr/>
                  <p14:nvPr/>
                </p14:nvContentPartPr>
                <p14:xfrm>
                  <a:off x="7177725" y="3126268"/>
                  <a:ext cx="30600" cy="24732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0A6CA2DB-EB83-47CB-9A1E-D14306606B0C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173405" y="3121948"/>
                    <a:ext cx="3924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86C61A0B-AF18-4A91-BB0D-9DAFAC5316A8}"/>
                      </a:ext>
                    </a:extLst>
                  </p14:cNvPr>
                  <p14:cNvContentPartPr/>
                  <p14:nvPr/>
                </p14:nvContentPartPr>
                <p14:xfrm>
                  <a:off x="7155045" y="3366028"/>
                  <a:ext cx="57240" cy="2412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86C61A0B-AF18-4A91-BB0D-9DAFAC5316A8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150725" y="3361708"/>
                    <a:ext cx="6588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52391CA1-4884-40D2-A1F9-AC2187F19471}"/>
                      </a:ext>
                    </a:extLst>
                  </p14:cNvPr>
                  <p14:cNvContentPartPr/>
                  <p14:nvPr/>
                </p14:nvContentPartPr>
                <p14:xfrm>
                  <a:off x="7212285" y="3339748"/>
                  <a:ext cx="24120" cy="4428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52391CA1-4884-40D2-A1F9-AC2187F19471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207965" y="3335428"/>
                    <a:ext cx="32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C0381EF5-53DC-49D8-8E40-28664389EF35}"/>
                      </a:ext>
                    </a:extLst>
                  </p14:cNvPr>
                  <p14:cNvContentPartPr/>
                  <p14:nvPr/>
                </p14:nvContentPartPr>
                <p14:xfrm>
                  <a:off x="7156125" y="3126988"/>
                  <a:ext cx="89640" cy="5400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C0381EF5-53DC-49D8-8E40-28664389EF3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7151805" y="3122668"/>
                    <a:ext cx="9828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61659B2B-4AC9-4C29-88B9-B32649E81A61}"/>
                      </a:ext>
                    </a:extLst>
                  </p14:cNvPr>
                  <p14:cNvContentPartPr/>
                  <p14:nvPr/>
                </p14:nvContentPartPr>
                <p14:xfrm>
                  <a:off x="7004925" y="3213388"/>
                  <a:ext cx="138240" cy="10044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61659B2B-4AC9-4C29-88B9-B32649E81A61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000605" y="3209068"/>
                    <a:ext cx="14688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6C9F2028-8A7C-4056-BB1E-C7B34F293FAF}"/>
                      </a:ext>
                    </a:extLst>
                  </p14:cNvPr>
                  <p14:cNvContentPartPr/>
                  <p14:nvPr/>
                </p14:nvContentPartPr>
                <p14:xfrm>
                  <a:off x="7018605" y="3192868"/>
                  <a:ext cx="17640" cy="11844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6C9F2028-8A7C-4056-BB1E-C7B34F293FA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014285" y="3188548"/>
                    <a:ext cx="26280" cy="127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368824D-AA72-43FF-AB5C-C207F1D85FD7}"/>
                </a:ext>
              </a:extLst>
            </p:cNvPr>
            <p:cNvGrpSpPr/>
            <p:nvPr/>
          </p:nvGrpSpPr>
          <p:grpSpPr>
            <a:xfrm>
              <a:off x="3107363" y="2756908"/>
              <a:ext cx="372960" cy="649440"/>
              <a:chOff x="3107363" y="2756908"/>
              <a:chExt cx="372960" cy="64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01F44C0C-6CD4-4736-ABA4-6659F2401BD3}"/>
                      </a:ext>
                    </a:extLst>
                  </p14:cNvPr>
                  <p14:cNvContentPartPr/>
                  <p14:nvPr/>
                </p14:nvContentPartPr>
                <p14:xfrm>
                  <a:off x="3280523" y="2756908"/>
                  <a:ext cx="199800" cy="133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01F44C0C-6CD4-4736-ABA4-6659F2401BD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276203" y="2752588"/>
                    <a:ext cx="2084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759223E0-E0B3-468E-B267-9BCD913448EB}"/>
                      </a:ext>
                    </a:extLst>
                  </p14:cNvPr>
                  <p14:cNvContentPartPr/>
                  <p14:nvPr/>
                </p14:nvContentPartPr>
                <p14:xfrm>
                  <a:off x="3370883" y="2768068"/>
                  <a:ext cx="26640" cy="6235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759223E0-E0B3-468E-B267-9BCD913448E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366563" y="2763748"/>
                    <a:ext cx="35280" cy="63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7A4EB79F-FE33-4421-9C59-D82A93F2EACF}"/>
                      </a:ext>
                    </a:extLst>
                  </p14:cNvPr>
                  <p14:cNvContentPartPr/>
                  <p14:nvPr/>
                </p14:nvContentPartPr>
                <p14:xfrm>
                  <a:off x="3351803" y="3373228"/>
                  <a:ext cx="34920" cy="3312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7A4EB79F-FE33-4421-9C59-D82A93F2EACF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347483" y="3368908"/>
                    <a:ext cx="4356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C5857EB3-A9AA-4CF8-90E0-9B4333F9D083}"/>
                      </a:ext>
                    </a:extLst>
                  </p14:cNvPr>
                  <p14:cNvContentPartPr/>
                  <p14:nvPr/>
                </p14:nvContentPartPr>
                <p14:xfrm>
                  <a:off x="3395723" y="3360268"/>
                  <a:ext cx="40680" cy="396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C5857EB3-A9AA-4CF8-90E0-9B4333F9D083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391403" y="3355948"/>
                    <a:ext cx="4932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6EE4C71E-BE93-417C-B994-F364A472990F}"/>
                      </a:ext>
                    </a:extLst>
                  </p14:cNvPr>
                  <p14:cNvContentPartPr/>
                  <p14:nvPr/>
                </p14:nvContentPartPr>
                <p14:xfrm>
                  <a:off x="3347123" y="2771308"/>
                  <a:ext cx="77040" cy="763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6EE4C71E-BE93-417C-B994-F364A472990F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342803" y="2766988"/>
                    <a:ext cx="8568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B7D9B71-0E68-4D5A-B653-D445E19F966B}"/>
                      </a:ext>
                    </a:extLst>
                  </p14:cNvPr>
                  <p14:cNvContentPartPr/>
                  <p14:nvPr/>
                </p14:nvContentPartPr>
                <p14:xfrm>
                  <a:off x="3107363" y="3029788"/>
                  <a:ext cx="140400" cy="90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B7D9B71-0E68-4D5A-B653-D445E19F966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103043" y="3025468"/>
                    <a:ext cx="14904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F2D7D02E-E393-47AF-A7C4-5B7840E1257D}"/>
                      </a:ext>
                    </a:extLst>
                  </p14:cNvPr>
                  <p14:cNvContentPartPr/>
                  <p14:nvPr/>
                </p14:nvContentPartPr>
                <p14:xfrm>
                  <a:off x="3254963" y="3040948"/>
                  <a:ext cx="63000" cy="831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F2D7D02E-E393-47AF-A7C4-5B7840E1257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250643" y="3036628"/>
                    <a:ext cx="71640" cy="9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5899F55-25BE-4485-944A-8705C8CE7ACB}"/>
                </a:ext>
              </a:extLst>
            </p:cNvPr>
            <p:cNvGrpSpPr/>
            <p:nvPr/>
          </p:nvGrpSpPr>
          <p:grpSpPr>
            <a:xfrm>
              <a:off x="3854003" y="3372148"/>
              <a:ext cx="150120" cy="142200"/>
              <a:chOff x="3854003" y="3372148"/>
              <a:chExt cx="150120" cy="142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54CB52DF-1B45-4993-8D10-73493E214AA0}"/>
                      </a:ext>
                    </a:extLst>
                  </p14:cNvPr>
                  <p14:cNvContentPartPr/>
                  <p14:nvPr/>
                </p14:nvContentPartPr>
                <p14:xfrm>
                  <a:off x="3854003" y="3372148"/>
                  <a:ext cx="26280" cy="176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54CB52DF-1B45-4993-8D10-73493E214AA0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3849683" y="3367828"/>
                    <a:ext cx="3492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BF90199-7389-4F50-8EED-51683589730C}"/>
                      </a:ext>
                    </a:extLst>
                  </p14:cNvPr>
                  <p14:cNvContentPartPr/>
                  <p14:nvPr/>
                </p14:nvContentPartPr>
                <p14:xfrm>
                  <a:off x="3930683" y="3441988"/>
                  <a:ext cx="73440" cy="72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EBF90199-7389-4F50-8EED-51683589730C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926363" y="3437668"/>
                    <a:ext cx="82080" cy="81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22FFFBF-1FEF-40F9-9E06-45B8CE14611E}"/>
                </a:ext>
              </a:extLst>
            </p:cNvPr>
            <p:cNvGrpSpPr/>
            <p:nvPr/>
          </p:nvGrpSpPr>
          <p:grpSpPr>
            <a:xfrm>
              <a:off x="3694163" y="2698588"/>
              <a:ext cx="1370761" cy="404280"/>
              <a:chOff x="3694163" y="2698588"/>
              <a:chExt cx="1370761" cy="40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528B5BCE-DC29-4998-8885-A77746E726D2}"/>
                      </a:ext>
                    </a:extLst>
                  </p14:cNvPr>
                  <p14:cNvContentPartPr/>
                  <p14:nvPr/>
                </p14:nvContentPartPr>
                <p14:xfrm>
                  <a:off x="3871643" y="3011068"/>
                  <a:ext cx="55080" cy="54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528B5BCE-DC29-4998-8885-A77746E726D2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867323" y="3006748"/>
                    <a:ext cx="6372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151EF525-2FB6-47E7-A3A2-284BC6D81FC3}"/>
                      </a:ext>
                    </a:extLst>
                  </p14:cNvPr>
                  <p14:cNvContentPartPr/>
                  <p14:nvPr/>
                </p14:nvContentPartPr>
                <p14:xfrm>
                  <a:off x="3973163" y="3014668"/>
                  <a:ext cx="80280" cy="36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151EF525-2FB6-47E7-A3A2-284BC6D81FC3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968843" y="3010348"/>
                    <a:ext cx="8892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42E744F-6075-40F1-B8CC-826700283F40}"/>
                      </a:ext>
                    </a:extLst>
                  </p14:cNvPr>
                  <p14:cNvContentPartPr/>
                  <p14:nvPr/>
                </p14:nvContentPartPr>
                <p14:xfrm>
                  <a:off x="4079723" y="3015748"/>
                  <a:ext cx="75960" cy="324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42E744F-6075-40F1-B8CC-826700283F40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4075403" y="3011428"/>
                    <a:ext cx="84600" cy="1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B2F8AA07-FE26-4BCA-9214-0C00B775C4F4}"/>
                      </a:ext>
                    </a:extLst>
                  </p14:cNvPr>
                  <p14:cNvContentPartPr/>
                  <p14:nvPr/>
                </p14:nvContentPartPr>
                <p14:xfrm>
                  <a:off x="3756443" y="3016828"/>
                  <a:ext cx="87480" cy="8604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2F8AA07-FE26-4BCA-9214-0C00B775C4F4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752123" y="3012508"/>
                    <a:ext cx="9612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013BE72C-A8AE-4713-A649-23AFECE2FE78}"/>
                      </a:ext>
                    </a:extLst>
                  </p14:cNvPr>
                  <p14:cNvContentPartPr/>
                  <p14:nvPr/>
                </p14:nvContentPartPr>
                <p14:xfrm>
                  <a:off x="3756083" y="3049228"/>
                  <a:ext cx="89640" cy="216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013BE72C-A8AE-4713-A649-23AFECE2FE78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751763" y="3044908"/>
                    <a:ext cx="982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C2474131-3290-4D46-8EAB-597771CEEE2B}"/>
                      </a:ext>
                    </a:extLst>
                  </p14:cNvPr>
                  <p14:cNvContentPartPr/>
                  <p14:nvPr/>
                </p14:nvContentPartPr>
                <p14:xfrm>
                  <a:off x="4222283" y="2988388"/>
                  <a:ext cx="18360" cy="637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C2474131-3290-4D46-8EAB-597771CEEE2B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4217963" y="2984068"/>
                    <a:ext cx="27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2C0B133D-F58C-4CD7-8D04-8071328593D4}"/>
                      </a:ext>
                    </a:extLst>
                  </p14:cNvPr>
                  <p14:cNvContentPartPr/>
                  <p14:nvPr/>
                </p14:nvContentPartPr>
                <p14:xfrm>
                  <a:off x="4217603" y="2959228"/>
                  <a:ext cx="75240" cy="954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2C0B133D-F58C-4CD7-8D04-8071328593D4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213283" y="2954908"/>
                    <a:ext cx="8388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D18C84E-F243-4372-A9A5-313FA0363CD3}"/>
                      </a:ext>
                    </a:extLst>
                  </p14:cNvPr>
                  <p14:cNvContentPartPr/>
                  <p14:nvPr/>
                </p14:nvContentPartPr>
                <p14:xfrm>
                  <a:off x="3695243" y="2736748"/>
                  <a:ext cx="46800" cy="79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D18C84E-F243-4372-A9A5-313FA0363CD3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690923" y="2732428"/>
                    <a:ext cx="5544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3EEB799-F7CE-4AF1-A658-698AF0DAF90A}"/>
                      </a:ext>
                    </a:extLst>
                  </p14:cNvPr>
                  <p14:cNvContentPartPr/>
                  <p14:nvPr/>
                </p14:nvContentPartPr>
                <p14:xfrm>
                  <a:off x="3694163" y="2698588"/>
                  <a:ext cx="77760" cy="655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3EEB799-F7CE-4AF1-A658-698AF0DAF90A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689843" y="2694268"/>
                    <a:ext cx="8640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9E9E8FB-E38C-4535-A68E-C40E31CBF75D}"/>
                      </a:ext>
                    </a:extLst>
                  </p14:cNvPr>
                  <p14:cNvContentPartPr/>
                  <p14:nvPr/>
                </p14:nvContentPartPr>
                <p14:xfrm>
                  <a:off x="4356923" y="2732428"/>
                  <a:ext cx="92160" cy="763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9E9E8FB-E38C-4535-A68E-C40E31CBF75D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352603" y="2728108"/>
                    <a:ext cx="10080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0E4F6A3-65E9-4BF7-B10F-1FDEBBB07547}"/>
                      </a:ext>
                    </a:extLst>
                  </p14:cNvPr>
                  <p14:cNvContentPartPr/>
                  <p14:nvPr/>
                </p14:nvContentPartPr>
                <p14:xfrm>
                  <a:off x="4370243" y="2753308"/>
                  <a:ext cx="101880" cy="532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0E4F6A3-65E9-4BF7-B10F-1FDEBBB0754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365923" y="2748988"/>
                    <a:ext cx="11052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E8204FF-A3AD-442C-A309-B43791B32DE0}"/>
                      </a:ext>
                    </a:extLst>
                  </p14:cNvPr>
                  <p14:cNvContentPartPr/>
                  <p14:nvPr/>
                </p14:nvContentPartPr>
                <p14:xfrm>
                  <a:off x="4038924" y="2946071"/>
                  <a:ext cx="352440" cy="75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E8204FF-A3AD-442C-A309-B43791B32DE0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034604" y="2941751"/>
                    <a:ext cx="3610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F131FD17-72D5-474E-BF88-00F5E2F675BC}"/>
                      </a:ext>
                    </a:extLst>
                  </p14:cNvPr>
                  <p14:cNvContentPartPr/>
                  <p14:nvPr/>
                </p14:nvContentPartPr>
                <p14:xfrm>
                  <a:off x="4502964" y="2930591"/>
                  <a:ext cx="76680" cy="853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F131FD17-72D5-474E-BF88-00F5E2F675BC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498644" y="2926271"/>
                    <a:ext cx="853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C3FDD13-5A30-4E53-AE45-77F187516D2A}"/>
                      </a:ext>
                    </a:extLst>
                  </p14:cNvPr>
                  <p14:cNvContentPartPr/>
                  <p14:nvPr/>
                </p14:nvContentPartPr>
                <p14:xfrm>
                  <a:off x="4611684" y="2978111"/>
                  <a:ext cx="8640" cy="18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C3FDD13-5A30-4E53-AE45-77F187516D2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607364" y="2973791"/>
                    <a:ext cx="1728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AA6859D-6B7F-4A0A-B500-34CE63B61CC4}"/>
                      </a:ext>
                    </a:extLst>
                  </p14:cNvPr>
                  <p14:cNvContentPartPr/>
                  <p14:nvPr/>
                </p14:nvContentPartPr>
                <p14:xfrm>
                  <a:off x="4659564" y="2894591"/>
                  <a:ext cx="75240" cy="72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AA6859D-6B7F-4A0A-B500-34CE63B61CC4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4655244" y="2890271"/>
                    <a:ext cx="8388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87120EC1-73C8-4971-93C7-D0A43D2E8E4A}"/>
                      </a:ext>
                    </a:extLst>
                  </p14:cNvPr>
                  <p14:cNvContentPartPr/>
                  <p14:nvPr/>
                </p14:nvContentPartPr>
                <p14:xfrm>
                  <a:off x="4778364" y="2874071"/>
                  <a:ext cx="78840" cy="73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87120EC1-73C8-4971-93C7-D0A43D2E8E4A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4774044" y="2869751"/>
                    <a:ext cx="8748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0193EA43-3BAF-4819-B9A9-F14AB830D029}"/>
                      </a:ext>
                    </a:extLst>
                  </p14:cNvPr>
                  <p14:cNvContentPartPr/>
                  <p14:nvPr/>
                </p14:nvContentPartPr>
                <p14:xfrm>
                  <a:off x="4880964" y="2831951"/>
                  <a:ext cx="183960" cy="7704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0193EA43-3BAF-4819-B9A9-F14AB830D029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4876644" y="2827631"/>
                    <a:ext cx="192600" cy="85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AD642B-F38F-4719-95EB-93CD0355C123}"/>
                </a:ext>
              </a:extLst>
            </p:cNvPr>
            <p:cNvSpPr txBox="1"/>
            <p:nvPr/>
          </p:nvSpPr>
          <p:spPr>
            <a:xfrm flipH="1">
              <a:off x="2585308" y="4718767"/>
              <a:ext cx="2429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Strain </a:t>
              </a:r>
            </a:p>
            <a:p>
              <a:pPr algn="ctr"/>
              <a:r>
                <a:rPr lang="en-IN" dirty="0"/>
                <a:t>Diagram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784F17-3112-4C82-844B-40899438ECB7}"/>
                </a:ext>
              </a:extLst>
            </p:cNvPr>
            <p:cNvSpPr txBox="1"/>
            <p:nvPr/>
          </p:nvSpPr>
          <p:spPr>
            <a:xfrm>
              <a:off x="6583019" y="4760143"/>
              <a:ext cx="1577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Stress Diagram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271A15B-4909-41BD-9C32-CD19107ECF1E}"/>
              </a:ext>
            </a:extLst>
          </p:cNvPr>
          <p:cNvCxnSpPr/>
          <p:nvPr/>
        </p:nvCxnSpPr>
        <p:spPr>
          <a:xfrm>
            <a:off x="809297" y="4957927"/>
            <a:ext cx="4454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110</TotalTime>
  <Words>464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Wireframe Building 16x9</vt:lpstr>
      <vt:lpstr>Reinforced concrete structures</vt:lpstr>
      <vt:lpstr>Syllabus</vt:lpstr>
      <vt:lpstr>Singly reinforced section</vt:lpstr>
      <vt:lpstr>Stress-strain diagram of concrete</vt:lpstr>
      <vt:lpstr>Stress-strain diagram of mild steel</vt:lpstr>
      <vt:lpstr>Assumptions of limit state method</vt:lpstr>
      <vt:lpstr>Stress block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Reinforced concrete structures</dc:title>
  <dc:creator>santosh kumar</dc:creator>
  <cp:lastModifiedBy>santosh kumar</cp:lastModifiedBy>
  <cp:revision>14</cp:revision>
  <dcterms:created xsi:type="dcterms:W3CDTF">2020-09-18T02:15:24Z</dcterms:created>
  <dcterms:modified xsi:type="dcterms:W3CDTF">2020-09-25T05:56:14Z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