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3B9D4-C22C-48E4-82D3-53E49BDF659A}" type="datetimeFigureOut">
              <a:rPr lang="en-SE" smtClean="0"/>
              <a:t>2024-05-21</a:t>
            </a:fld>
            <a:endParaRPr lang="en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0F7A1-004E-4CEB-B3A2-30860AC2B6C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899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1E9D-7488-DB03-5053-C5D95DAB6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B7D2F-1D06-6B0C-E7E1-BB726692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CABFC-4E99-F274-D462-AE820F60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D132-968D-4DA2-A764-E5AE909BC1CE}" type="datetimeFigureOut">
              <a:rPr lang="en-SE" smtClean="0"/>
              <a:t>2024-05-21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6ECF-8016-6847-6D7F-B6E30D1C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EC13-1F59-6400-DE85-55321034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35E-4AD5-4870-9C22-50E0C3465FE7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5115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AA82-8B81-E48B-F218-4BCFA98D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65459-3FC6-1DBA-0006-33FACBBED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AD85-7234-30C9-F370-6B8011DD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D132-968D-4DA2-A764-E5AE909BC1CE}" type="datetimeFigureOut">
              <a:rPr lang="en-SE" smtClean="0"/>
              <a:t>2024-05-21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0895-BC50-19BF-1AA5-A169D637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5F841-084B-3DDC-9F68-EB753890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35E-4AD5-4870-9C22-50E0C3465FE7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137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71E17-282B-0129-148F-8BDAE4248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FD1A7-8601-4BE1-72AF-D4099ECD0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EE83-696A-81A5-08B0-C01C0026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D132-968D-4DA2-A764-E5AE909BC1CE}" type="datetimeFigureOut">
              <a:rPr lang="en-SE" smtClean="0"/>
              <a:t>2024-05-21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B85A-8215-FFF0-276F-A27B4DCE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BC85D-D3C8-A15A-389C-FDC2C1B3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35E-4AD5-4870-9C22-50E0C3465FE7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3889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DA0C-9B8A-219D-A448-59CE7369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2E4A-D313-0066-25BA-7C8D8753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D261-3091-8856-C69E-95268925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D132-968D-4DA2-A764-E5AE909BC1CE}" type="datetimeFigureOut">
              <a:rPr lang="en-SE" smtClean="0"/>
              <a:t>2024-05-21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BA643-98C2-7688-6D20-1E730DE5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BD86-26BF-AE0B-32D2-7119AB57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35E-4AD5-4870-9C22-50E0C3465FE7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726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ADFC-AAA8-718C-155C-66DE7D25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96BDB-F474-7F16-E907-24CE040D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E630-929A-5980-5742-23FC6F1E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D132-968D-4DA2-A764-E5AE909BC1CE}" type="datetimeFigureOut">
              <a:rPr lang="en-SE" smtClean="0"/>
              <a:t>2024-05-21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38B5-4866-471E-BEE8-CB17AFC4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4D6F-275C-43D8-4E12-7DD1D17E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35E-4AD5-4870-9C22-50E0C3465FE7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0792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2CE5-F8C8-2850-F266-59F1D1CB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DD9B-5AF9-4162-03EC-3C8D66CFE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77808-E418-A02C-DD09-4E4037A6D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64970-BFFE-1BC5-5EA6-34AD6D23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D132-968D-4DA2-A764-E5AE909BC1CE}" type="datetimeFigureOut">
              <a:rPr lang="en-SE" smtClean="0"/>
              <a:t>2024-05-21</a:t>
            </a:fld>
            <a:endParaRPr lang="en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1FE35-62D6-91E2-752C-3996BF12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C7E6F-86B4-C489-3124-7134D6C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35E-4AD5-4870-9C22-50E0C3465FE7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6090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540A-5584-1637-FAE2-DFF5FC7D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E2C06-4690-7704-6342-F4249CA42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E97AC-DF34-090C-DECC-561D0E8A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EFE19-FCD6-A5E8-7CB5-DA563C220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7F21E-CB9A-E47B-D304-66468D4D0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C46B0-4728-2BE5-D6D5-F86A06A8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D132-968D-4DA2-A764-E5AE909BC1CE}" type="datetimeFigureOut">
              <a:rPr lang="en-SE" smtClean="0"/>
              <a:t>2024-05-21</a:t>
            </a:fld>
            <a:endParaRPr lang="en-S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07484-4D8A-A1B8-9ECF-740645FE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6FB5C-77F5-4EA4-B5EF-B6BADB7D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35E-4AD5-4870-9C22-50E0C3465FE7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4867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CD7C-E814-712D-3134-F488E620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6EC53-A316-E869-313B-1A476079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D132-968D-4DA2-A764-E5AE909BC1CE}" type="datetimeFigureOut">
              <a:rPr lang="en-SE" smtClean="0"/>
              <a:t>2024-05-21</a:t>
            </a:fld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253BE-6D39-6DFB-08B0-6468BE69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2DCB9-0AD2-BF3D-FA23-948D4EB0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35E-4AD5-4870-9C22-50E0C3465FE7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9114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82E6B-9476-8C11-9660-84FD89CC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D132-968D-4DA2-A764-E5AE909BC1CE}" type="datetimeFigureOut">
              <a:rPr lang="en-SE" smtClean="0"/>
              <a:t>2024-05-21</a:t>
            </a:fld>
            <a:endParaRPr lang="en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E153F-2648-55D5-A588-C5122117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93CFF-8555-E0F2-FE0C-9FB39022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35E-4AD5-4870-9C22-50E0C3465FE7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4090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DF2E-8B7B-FFBA-EA5A-68496A77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7A74-31D2-94E4-7EC6-49166C1F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CAE5C-8860-7420-D4A2-9BD6DBE72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ED45E-0BA1-D151-6192-0B5B5B4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D132-968D-4DA2-A764-E5AE909BC1CE}" type="datetimeFigureOut">
              <a:rPr lang="en-SE" smtClean="0"/>
              <a:t>2024-05-21</a:t>
            </a:fld>
            <a:endParaRPr lang="en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32CB1-B2BF-9320-4379-9DB8EECE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E930-BDF3-56A3-7C86-AAA1C600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35E-4AD5-4870-9C22-50E0C3465FE7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3296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AB90-E246-FCAB-70B4-2F78AF26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2E935-6516-4778-39E3-26ECC25CC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6D909-415C-C40D-7756-898AB489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097F2-2148-1213-4405-49D23876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D132-968D-4DA2-A764-E5AE909BC1CE}" type="datetimeFigureOut">
              <a:rPr lang="en-SE" smtClean="0"/>
              <a:t>2024-05-21</a:t>
            </a:fld>
            <a:endParaRPr lang="en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AA238-498D-2C66-52F0-CBD20BFF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E4901-CBCC-F8A6-B905-2FDEC422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935E-4AD5-4870-9C22-50E0C3465FE7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6739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CBFAA-BA6F-5AFF-A6A3-D49DE657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416C-883B-6F68-8F22-4ED254BE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415E-2CAE-86C8-7A3A-AB925CDF6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91D132-968D-4DA2-A764-E5AE909BC1CE}" type="datetimeFigureOut">
              <a:rPr lang="en-SE" smtClean="0"/>
              <a:t>2024-05-21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53E0D-AEB5-A65B-5251-D6FB1C78B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084D-13FC-BF80-C0B9-8F8FAE85E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0935E-4AD5-4870-9C22-50E0C3465FE7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3467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E082-20AE-214F-5853-72BC6B8C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478" y="3191824"/>
            <a:ext cx="9508067" cy="2387600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3600" b="1" i="0" u="none" strike="noStrike" dirty="0">
                <a:solidFill>
                  <a:srgbClr val="000000"/>
                </a:solidFill>
                <a:effectLst/>
              </a:rPr>
              <a:t>Electrochemical deposition of lithium on copper</a:t>
            </a:r>
            <a:endParaRPr lang="en-GB" sz="1200" b="1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CA71-7066-69F2-834B-7A6C87530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77744"/>
            <a:ext cx="9144000" cy="1655762"/>
          </a:xfrm>
        </p:spPr>
        <p:txBody>
          <a:bodyPr/>
          <a:lstStyle/>
          <a:p>
            <a:r>
              <a:rPr lang="en-GB" dirty="0"/>
              <a:t>Gottfrid Olsson</a:t>
            </a:r>
          </a:p>
          <a:p>
            <a:r>
              <a:rPr lang="en-GB" dirty="0"/>
              <a:t>2024-05-21</a:t>
            </a:r>
            <a:endParaRPr lang="en-SE" dirty="0"/>
          </a:p>
        </p:txBody>
      </p:sp>
      <p:pic>
        <p:nvPicPr>
          <p:cNvPr id="12" name="Picture 11" descr="A diagram of a round object with white objects&#10;&#10;Description automatically generated with medium confidence">
            <a:extLst>
              <a:ext uri="{FF2B5EF4-FFF2-40B4-BE49-F238E27FC236}">
                <a16:creationId xmlns:a16="http://schemas.microsoft.com/office/drawing/2014/main" id="{E5235082-795D-E2F6-2AF6-C39F9CE9A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6" y="526965"/>
            <a:ext cx="10782272" cy="34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C9A-7DE3-0720-969A-DBB4AAF6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PLAN: 25 </a:t>
            </a:r>
            <a:r>
              <a:rPr lang="en-GB"/>
              <a:t>minute presentation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F40C-D6E7-3D61-CDA1-D727AFDC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Introduction:			 </a:t>
            </a:r>
          </a:p>
          <a:p>
            <a:r>
              <a:rPr lang="en-GB" dirty="0"/>
              <a:t>Theory: 				</a:t>
            </a:r>
          </a:p>
          <a:p>
            <a:r>
              <a:rPr lang="en-GB" dirty="0"/>
              <a:t>Methods:				</a:t>
            </a:r>
          </a:p>
          <a:p>
            <a:r>
              <a:rPr lang="en-GB" dirty="0"/>
              <a:t>Results:				</a:t>
            </a:r>
          </a:p>
          <a:p>
            <a:r>
              <a:rPr lang="en-GB" dirty="0"/>
              <a:t>Conclusion:			</a:t>
            </a:r>
          </a:p>
          <a:p>
            <a:r>
              <a:rPr lang="en-GB" dirty="0"/>
              <a:t>Opposition:			</a:t>
            </a:r>
          </a:p>
          <a:p>
            <a:r>
              <a:rPr lang="en-GB" dirty="0"/>
              <a:t>Questions from audience:	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9615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8D8A-B01E-C534-8316-15343596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697DC-137E-263C-A85D-41B67F57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2293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8D8A-B01E-C534-8316-15343596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697DC-137E-263C-A85D-41B67F57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2781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55</Words>
  <Application>Microsoft Office PowerPoint</Application>
  <PresentationFormat>Widescreen</PresentationFormat>
  <Paragraphs>13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CMU Serif</vt:lpstr>
      <vt:lpstr>Office Theme</vt:lpstr>
      <vt:lpstr>Electrochemical deposition of lithium on copper</vt:lpstr>
      <vt:lpstr>PLAN: 25 minute presentation</vt:lpstr>
      <vt:lpstr>Introduction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Electrochemical deposition of lithium on copper</dc:title>
  <dc:creator>Gottfrid Olsson</dc:creator>
  <cp:lastModifiedBy>Gottfrid Olsson</cp:lastModifiedBy>
  <cp:revision>10</cp:revision>
  <dcterms:created xsi:type="dcterms:W3CDTF">2024-05-21T11:19:41Z</dcterms:created>
  <dcterms:modified xsi:type="dcterms:W3CDTF">2024-05-21T12:11:10Z</dcterms:modified>
</cp:coreProperties>
</file>