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25" r:id="rId6"/>
    <p:sldId id="338" r:id="rId7"/>
    <p:sldId id="33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265" r:id="rId17"/>
    <p:sldId id="439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4" r:id="rId56"/>
    <p:sldId id="465" r:id="rId57"/>
    <p:sldId id="466" r:id="rId58"/>
    <p:sldId id="46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1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8F6D-5A42-49C3-B60C-CF24E92891C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2024-0x-xx_Sxx-Sxx-Sxx-Sxx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Sxx_Icell_txxxx_Cxxxx_J01</a:t>
            </a:r>
          </a:p>
          <a:p>
            <a:r>
              <a:rPr lang="en-US" dirty="0" err="1"/>
              <a:t>Gottfrid</a:t>
            </a:r>
            <a:r>
              <a:rPr lang="en-US" dirty="0"/>
              <a:t> Olsson</a:t>
            </a:r>
          </a:p>
        </p:txBody>
      </p:sp>
    </p:spTree>
    <p:extLst>
      <p:ext uri="{BB962C8B-B14F-4D97-AF65-F5344CB8AC3E}">
        <p14:creationId xmlns:p14="http://schemas.microsoft.com/office/powerpoint/2010/main" val="372511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2 of 9</a:t>
            </a:r>
          </a:p>
        </p:txBody>
      </p:sp>
    </p:spTree>
    <p:extLst>
      <p:ext uri="{BB962C8B-B14F-4D97-AF65-F5344CB8AC3E}">
        <p14:creationId xmlns:p14="http://schemas.microsoft.com/office/powerpoint/2010/main" val="30167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 of 9</a:t>
            </a:r>
          </a:p>
        </p:txBody>
      </p:sp>
    </p:spTree>
    <p:extLst>
      <p:ext uri="{BB962C8B-B14F-4D97-AF65-F5344CB8AC3E}">
        <p14:creationId xmlns:p14="http://schemas.microsoft.com/office/powerpoint/2010/main" val="2701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4 of 9</a:t>
            </a:r>
          </a:p>
        </p:txBody>
      </p:sp>
    </p:spTree>
    <p:extLst>
      <p:ext uri="{BB962C8B-B14F-4D97-AF65-F5344CB8AC3E}">
        <p14:creationId xmlns:p14="http://schemas.microsoft.com/office/powerpoint/2010/main" val="355899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7 of 9</a:t>
            </a:r>
          </a:p>
        </p:txBody>
      </p:sp>
    </p:spTree>
    <p:extLst>
      <p:ext uri="{BB962C8B-B14F-4D97-AF65-F5344CB8AC3E}">
        <p14:creationId xmlns:p14="http://schemas.microsoft.com/office/powerpoint/2010/main" val="181977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8 of 9</a:t>
            </a:r>
          </a:p>
        </p:txBody>
      </p:sp>
    </p:spTree>
    <p:extLst>
      <p:ext uri="{BB962C8B-B14F-4D97-AF65-F5344CB8AC3E}">
        <p14:creationId xmlns:p14="http://schemas.microsoft.com/office/powerpoint/2010/main" val="265794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9 of 9</a:t>
            </a:r>
          </a:p>
        </p:txBody>
      </p:sp>
    </p:spTree>
    <p:extLst>
      <p:ext uri="{BB962C8B-B14F-4D97-AF65-F5344CB8AC3E}">
        <p14:creationId xmlns:p14="http://schemas.microsoft.com/office/powerpoint/2010/main" val="361674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learning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</a:t>
            </a:r>
          </a:p>
          <a:p>
            <a:r>
              <a:rPr lang="en-US" dirty="0"/>
              <a:t>ipsum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B452-4745-842F-0C1B-6BE0000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(next sample)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B49F-8F1B-22B2-4012-611A20FE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645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Sxx_Icell_txxx_Cxxxx_J01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(write the number then copy-paste this a bunch for SEM images before the grid-sampling)</a:t>
            </a:r>
          </a:p>
        </p:txBody>
      </p:sp>
    </p:spTree>
    <p:extLst>
      <p:ext uri="{BB962C8B-B14F-4D97-AF65-F5344CB8AC3E}">
        <p14:creationId xmlns:p14="http://schemas.microsoft.com/office/powerpoint/2010/main" val="87491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with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n-US" dirty="0"/>
              <a:t>lorem</a:t>
            </a:r>
          </a:p>
          <a:p>
            <a:pPr marL="514350" indent="-514350">
              <a:buAutoNum type="alphaLcParenBoth"/>
            </a:pPr>
            <a:r>
              <a:rPr lang="en-US" dirty="0"/>
              <a:t>Ipsum</a:t>
            </a:r>
          </a:p>
          <a:p>
            <a:pPr marL="514350" indent="-514350">
              <a:buAutoNum type="alphaLcParenBoth"/>
            </a:pPr>
            <a:r>
              <a:rPr lang="en-US" dirty="0"/>
              <a:t>dolor</a:t>
            </a:r>
          </a:p>
        </p:txBody>
      </p:sp>
    </p:spTree>
    <p:extLst>
      <p:ext uri="{BB962C8B-B14F-4D97-AF65-F5344CB8AC3E}">
        <p14:creationId xmlns:p14="http://schemas.microsoft.com/office/powerpoint/2010/main" val="308951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grid SEM images squares, dx=</a:t>
            </a:r>
            <a:r>
              <a:rPr lang="en-US" dirty="0" err="1"/>
              <a:t>dy</a:t>
            </a:r>
            <a:r>
              <a:rPr lang="en-US" dirty="0"/>
              <a:t>=1000mu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5 of 9</a:t>
            </a:r>
          </a:p>
        </p:txBody>
      </p:sp>
    </p:spTree>
    <p:extLst>
      <p:ext uri="{BB962C8B-B14F-4D97-AF65-F5344CB8AC3E}">
        <p14:creationId xmlns:p14="http://schemas.microsoft.com/office/powerpoint/2010/main" val="22777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6 of 9</a:t>
            </a:r>
          </a:p>
        </p:txBody>
      </p:sp>
    </p:spTree>
    <p:extLst>
      <p:ext uri="{BB962C8B-B14F-4D97-AF65-F5344CB8AC3E}">
        <p14:creationId xmlns:p14="http://schemas.microsoft.com/office/powerpoint/2010/main" val="156072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3 of 9</a:t>
            </a:r>
          </a:p>
        </p:txBody>
      </p:sp>
    </p:spTree>
    <p:extLst>
      <p:ext uri="{BB962C8B-B14F-4D97-AF65-F5344CB8AC3E}">
        <p14:creationId xmlns:p14="http://schemas.microsoft.com/office/powerpoint/2010/main" val="209405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2 of 9</a:t>
            </a:r>
          </a:p>
        </p:txBody>
      </p:sp>
    </p:spTree>
    <p:extLst>
      <p:ext uri="{BB962C8B-B14F-4D97-AF65-F5344CB8AC3E}">
        <p14:creationId xmlns:p14="http://schemas.microsoft.com/office/powerpoint/2010/main" val="281360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 of 9</a:t>
            </a:r>
          </a:p>
        </p:txBody>
      </p:sp>
    </p:spTree>
    <p:extLst>
      <p:ext uri="{BB962C8B-B14F-4D97-AF65-F5344CB8AC3E}">
        <p14:creationId xmlns:p14="http://schemas.microsoft.com/office/powerpoint/2010/main" val="318114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4 of 9</a:t>
            </a:r>
          </a:p>
        </p:txBody>
      </p:sp>
    </p:spTree>
    <p:extLst>
      <p:ext uri="{BB962C8B-B14F-4D97-AF65-F5344CB8AC3E}">
        <p14:creationId xmlns:p14="http://schemas.microsoft.com/office/powerpoint/2010/main" val="1447439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7 of 9</a:t>
            </a:r>
          </a:p>
        </p:txBody>
      </p:sp>
    </p:spTree>
    <p:extLst>
      <p:ext uri="{BB962C8B-B14F-4D97-AF65-F5344CB8AC3E}">
        <p14:creationId xmlns:p14="http://schemas.microsoft.com/office/powerpoint/2010/main" val="3352158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8 of 9</a:t>
            </a:r>
          </a:p>
        </p:txBody>
      </p:sp>
    </p:spTree>
    <p:extLst>
      <p:ext uri="{BB962C8B-B14F-4D97-AF65-F5344CB8AC3E}">
        <p14:creationId xmlns:p14="http://schemas.microsoft.com/office/powerpoint/2010/main" val="1465333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9 of 9</a:t>
            </a:r>
          </a:p>
        </p:txBody>
      </p:sp>
    </p:spTree>
    <p:extLst>
      <p:ext uri="{BB962C8B-B14F-4D97-AF65-F5344CB8AC3E}">
        <p14:creationId xmlns:p14="http://schemas.microsoft.com/office/powerpoint/2010/main" val="391935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I’ll use 10kV3.0nA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learning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</a:t>
            </a:r>
          </a:p>
          <a:p>
            <a:r>
              <a:rPr lang="en-US" dirty="0"/>
              <a:t>ipsum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B452-4745-842F-0C1B-6BE0000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(next sample)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B49F-8F1B-22B2-4012-611A20FE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2785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Sxx_Icell_txxx_Cxxxx_J01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37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(write the number then copy-paste this a bunch for SEM images before the grid-sampling)</a:t>
            </a:r>
          </a:p>
        </p:txBody>
      </p:sp>
    </p:spTree>
    <p:extLst>
      <p:ext uri="{BB962C8B-B14F-4D97-AF65-F5344CB8AC3E}">
        <p14:creationId xmlns:p14="http://schemas.microsoft.com/office/powerpoint/2010/main" val="2735988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grid SEM images squares, dx=</a:t>
            </a:r>
            <a:r>
              <a:rPr lang="en-US" dirty="0" err="1"/>
              <a:t>dy</a:t>
            </a:r>
            <a:r>
              <a:rPr lang="en-US" dirty="0"/>
              <a:t>=1000mu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5 of 9</a:t>
            </a:r>
          </a:p>
        </p:txBody>
      </p:sp>
    </p:spTree>
    <p:extLst>
      <p:ext uri="{BB962C8B-B14F-4D97-AF65-F5344CB8AC3E}">
        <p14:creationId xmlns:p14="http://schemas.microsoft.com/office/powerpoint/2010/main" val="1835994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6 of 9</a:t>
            </a:r>
          </a:p>
        </p:txBody>
      </p:sp>
    </p:spTree>
    <p:extLst>
      <p:ext uri="{BB962C8B-B14F-4D97-AF65-F5344CB8AC3E}">
        <p14:creationId xmlns:p14="http://schemas.microsoft.com/office/powerpoint/2010/main" val="1564757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3 of 9</a:t>
            </a:r>
          </a:p>
        </p:txBody>
      </p:sp>
    </p:spTree>
    <p:extLst>
      <p:ext uri="{BB962C8B-B14F-4D97-AF65-F5344CB8AC3E}">
        <p14:creationId xmlns:p14="http://schemas.microsoft.com/office/powerpoint/2010/main" val="3881258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2 of 9</a:t>
            </a:r>
          </a:p>
        </p:txBody>
      </p:sp>
    </p:spTree>
    <p:extLst>
      <p:ext uri="{BB962C8B-B14F-4D97-AF65-F5344CB8AC3E}">
        <p14:creationId xmlns:p14="http://schemas.microsoft.com/office/powerpoint/2010/main" val="1211097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 of 9</a:t>
            </a:r>
          </a:p>
        </p:txBody>
      </p:sp>
    </p:spTree>
    <p:extLst>
      <p:ext uri="{BB962C8B-B14F-4D97-AF65-F5344CB8AC3E}">
        <p14:creationId xmlns:p14="http://schemas.microsoft.com/office/powerpoint/2010/main" val="426314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Sxx_Icell_txxx_Cxxxx_J01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75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4 of 9</a:t>
            </a:r>
          </a:p>
        </p:txBody>
      </p:sp>
    </p:spTree>
    <p:extLst>
      <p:ext uri="{BB962C8B-B14F-4D97-AF65-F5344CB8AC3E}">
        <p14:creationId xmlns:p14="http://schemas.microsoft.com/office/powerpoint/2010/main" val="677913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7 of 9</a:t>
            </a:r>
          </a:p>
        </p:txBody>
      </p:sp>
    </p:spTree>
    <p:extLst>
      <p:ext uri="{BB962C8B-B14F-4D97-AF65-F5344CB8AC3E}">
        <p14:creationId xmlns:p14="http://schemas.microsoft.com/office/powerpoint/2010/main" val="637623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8 of 9</a:t>
            </a:r>
          </a:p>
        </p:txBody>
      </p:sp>
    </p:spTree>
    <p:extLst>
      <p:ext uri="{BB962C8B-B14F-4D97-AF65-F5344CB8AC3E}">
        <p14:creationId xmlns:p14="http://schemas.microsoft.com/office/powerpoint/2010/main" val="3487479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9 of 9</a:t>
            </a:r>
          </a:p>
        </p:txBody>
      </p:sp>
    </p:spTree>
    <p:extLst>
      <p:ext uri="{BB962C8B-B14F-4D97-AF65-F5344CB8AC3E}">
        <p14:creationId xmlns:p14="http://schemas.microsoft.com/office/powerpoint/2010/main" val="2621993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learning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</a:t>
            </a:r>
          </a:p>
          <a:p>
            <a:r>
              <a:rPr lang="en-US" dirty="0"/>
              <a:t>ipsum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B452-4745-842F-0C1B-6BE0000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(next sample)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B49F-8F1B-22B2-4012-611A20FE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8396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Sxx_Icell_txxx_Cxxxx_J01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(write the number then copy-paste this a bunch for SEM images before the grid-sampling)</a:t>
            </a:r>
          </a:p>
        </p:txBody>
      </p:sp>
    </p:spTree>
    <p:extLst>
      <p:ext uri="{BB962C8B-B14F-4D97-AF65-F5344CB8AC3E}">
        <p14:creationId xmlns:p14="http://schemas.microsoft.com/office/powerpoint/2010/main" val="120412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grid SEM images squares, dx=</a:t>
            </a:r>
            <a:r>
              <a:rPr lang="en-US" dirty="0" err="1"/>
              <a:t>dy</a:t>
            </a:r>
            <a:r>
              <a:rPr lang="en-US" dirty="0"/>
              <a:t>=1000mu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4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5 of 9</a:t>
            </a:r>
          </a:p>
        </p:txBody>
      </p:sp>
    </p:spTree>
    <p:extLst>
      <p:ext uri="{BB962C8B-B14F-4D97-AF65-F5344CB8AC3E}">
        <p14:creationId xmlns:p14="http://schemas.microsoft.com/office/powerpoint/2010/main" val="387447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(write the number then copy-paste this a bunch for SEM images before the grid-sampling)</a:t>
            </a:r>
          </a:p>
        </p:txBody>
      </p:sp>
    </p:spTree>
    <p:extLst>
      <p:ext uri="{BB962C8B-B14F-4D97-AF65-F5344CB8AC3E}">
        <p14:creationId xmlns:p14="http://schemas.microsoft.com/office/powerpoint/2010/main" val="2704915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6 of 9</a:t>
            </a:r>
          </a:p>
        </p:txBody>
      </p:sp>
    </p:spTree>
    <p:extLst>
      <p:ext uri="{BB962C8B-B14F-4D97-AF65-F5344CB8AC3E}">
        <p14:creationId xmlns:p14="http://schemas.microsoft.com/office/powerpoint/2010/main" val="1283483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3 of 9</a:t>
            </a:r>
          </a:p>
        </p:txBody>
      </p:sp>
    </p:spTree>
    <p:extLst>
      <p:ext uri="{BB962C8B-B14F-4D97-AF65-F5344CB8AC3E}">
        <p14:creationId xmlns:p14="http://schemas.microsoft.com/office/powerpoint/2010/main" val="824943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2 of 9</a:t>
            </a:r>
          </a:p>
        </p:txBody>
      </p:sp>
    </p:spTree>
    <p:extLst>
      <p:ext uri="{BB962C8B-B14F-4D97-AF65-F5344CB8AC3E}">
        <p14:creationId xmlns:p14="http://schemas.microsoft.com/office/powerpoint/2010/main" val="898016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 of 9</a:t>
            </a:r>
          </a:p>
        </p:txBody>
      </p:sp>
    </p:spTree>
    <p:extLst>
      <p:ext uri="{BB962C8B-B14F-4D97-AF65-F5344CB8AC3E}">
        <p14:creationId xmlns:p14="http://schemas.microsoft.com/office/powerpoint/2010/main" val="2004121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4 of 9</a:t>
            </a:r>
          </a:p>
        </p:txBody>
      </p:sp>
    </p:spTree>
    <p:extLst>
      <p:ext uri="{BB962C8B-B14F-4D97-AF65-F5344CB8AC3E}">
        <p14:creationId xmlns:p14="http://schemas.microsoft.com/office/powerpoint/2010/main" val="1236692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7 of 9</a:t>
            </a:r>
          </a:p>
        </p:txBody>
      </p:sp>
    </p:spTree>
    <p:extLst>
      <p:ext uri="{BB962C8B-B14F-4D97-AF65-F5344CB8AC3E}">
        <p14:creationId xmlns:p14="http://schemas.microsoft.com/office/powerpoint/2010/main" val="2944208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8 of 9</a:t>
            </a:r>
          </a:p>
        </p:txBody>
      </p:sp>
    </p:spTree>
    <p:extLst>
      <p:ext uri="{BB962C8B-B14F-4D97-AF65-F5344CB8AC3E}">
        <p14:creationId xmlns:p14="http://schemas.microsoft.com/office/powerpoint/2010/main" val="16148911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9 of 9</a:t>
            </a:r>
          </a:p>
        </p:txBody>
      </p:sp>
    </p:spTree>
    <p:extLst>
      <p:ext uri="{BB962C8B-B14F-4D97-AF65-F5344CB8AC3E}">
        <p14:creationId xmlns:p14="http://schemas.microsoft.com/office/powerpoint/2010/main" val="1846599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learning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</a:t>
            </a:r>
          </a:p>
          <a:p>
            <a:r>
              <a:rPr lang="en-US" dirty="0"/>
              <a:t>ipsum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grid SEM images squares, dx=</a:t>
            </a:r>
            <a:r>
              <a:rPr lang="en-US" dirty="0" err="1"/>
              <a:t>dy</a:t>
            </a:r>
            <a:r>
              <a:rPr lang="en-US" dirty="0"/>
              <a:t>=1000mu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5 of 9</a:t>
            </a:r>
          </a:p>
        </p:txBody>
      </p:sp>
    </p:spTree>
    <p:extLst>
      <p:ext uri="{BB962C8B-B14F-4D97-AF65-F5344CB8AC3E}">
        <p14:creationId xmlns:p14="http://schemas.microsoft.com/office/powerpoint/2010/main" val="369866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6 of 9</a:t>
            </a:r>
          </a:p>
        </p:txBody>
      </p:sp>
    </p:spTree>
    <p:extLst>
      <p:ext uri="{BB962C8B-B14F-4D97-AF65-F5344CB8AC3E}">
        <p14:creationId xmlns:p14="http://schemas.microsoft.com/office/powerpoint/2010/main" val="3519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3 of 9</a:t>
            </a:r>
          </a:p>
        </p:txBody>
      </p:sp>
    </p:spTree>
    <p:extLst>
      <p:ext uri="{BB962C8B-B14F-4D97-AF65-F5344CB8AC3E}">
        <p14:creationId xmlns:p14="http://schemas.microsoft.com/office/powerpoint/2010/main" val="241515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432</Words>
  <Application>Microsoft Office PowerPoint</Application>
  <PresentationFormat>Widescreen</PresentationFormat>
  <Paragraphs>75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2024-0x-xx_Sxx-Sxx-Sxx-Sxx</vt:lpstr>
      <vt:lpstr>Goals with this session</vt:lpstr>
      <vt:lpstr>I’ll use 10kV3.0nA</vt:lpstr>
      <vt:lpstr>Sxx_Icell_txxx_Cxxxx_J01</vt:lpstr>
      <vt:lpstr>Sxx: </vt:lpstr>
      <vt:lpstr>Sxx: grid SEM images squares, dx=dy=1000mu</vt:lpstr>
      <vt:lpstr>Sx: Position 5 of 9</vt:lpstr>
      <vt:lpstr>Sx: Position 6 of 9</vt:lpstr>
      <vt:lpstr>Sx: Position 3 of 9</vt:lpstr>
      <vt:lpstr>Sx: Position 2 of 9</vt:lpstr>
      <vt:lpstr>Sx: Position 1 of 9</vt:lpstr>
      <vt:lpstr>Sx: Position 4 of 9</vt:lpstr>
      <vt:lpstr>Sx: Position 7 of 9</vt:lpstr>
      <vt:lpstr>Sx: Position 8 of 9</vt:lpstr>
      <vt:lpstr>Sx: Position 9 of 9</vt:lpstr>
      <vt:lpstr>Sx: learning points</vt:lpstr>
      <vt:lpstr>(next sample)</vt:lpstr>
      <vt:lpstr>Sxx_Icell_txxx_Cxxxx_J01</vt:lpstr>
      <vt:lpstr>Sxx: </vt:lpstr>
      <vt:lpstr>Sxx: grid SEM images squares, dx=dy=1000mu</vt:lpstr>
      <vt:lpstr>Sx: Position 5 of 9</vt:lpstr>
      <vt:lpstr>Sx: Position 6 of 9</vt:lpstr>
      <vt:lpstr>Sx: Position 3 of 9</vt:lpstr>
      <vt:lpstr>Sx: Position 2 of 9</vt:lpstr>
      <vt:lpstr>Sx: Position 1 of 9</vt:lpstr>
      <vt:lpstr>Sx: Position 4 of 9</vt:lpstr>
      <vt:lpstr>Sx: Position 7 of 9</vt:lpstr>
      <vt:lpstr>Sx: Position 8 of 9</vt:lpstr>
      <vt:lpstr>Sx: Position 9 of 9</vt:lpstr>
      <vt:lpstr>Sx: learning points</vt:lpstr>
      <vt:lpstr>(next sample)</vt:lpstr>
      <vt:lpstr>Sxx_Icell_txxx_Cxxxx_J01</vt:lpstr>
      <vt:lpstr>Sxx: </vt:lpstr>
      <vt:lpstr>Sxx: grid SEM images squares, dx=dy=1000mu</vt:lpstr>
      <vt:lpstr>Sx: Position 5 of 9</vt:lpstr>
      <vt:lpstr>Sx: Position 6 of 9</vt:lpstr>
      <vt:lpstr>Sx: Position 3 of 9</vt:lpstr>
      <vt:lpstr>Sx: Position 2 of 9</vt:lpstr>
      <vt:lpstr>Sx: Position 1 of 9</vt:lpstr>
      <vt:lpstr>Sx: Position 4 of 9</vt:lpstr>
      <vt:lpstr>Sx: Position 7 of 9</vt:lpstr>
      <vt:lpstr>Sx: Position 8 of 9</vt:lpstr>
      <vt:lpstr>Sx: Position 9 of 9</vt:lpstr>
      <vt:lpstr>Sx: learning points</vt:lpstr>
      <vt:lpstr>(next sample)</vt:lpstr>
      <vt:lpstr>Sxx_Icell_txxx_Cxxxx_J01</vt:lpstr>
      <vt:lpstr>Sxx: </vt:lpstr>
      <vt:lpstr>Sxx: grid SEM images squares, dx=dy=1000mu</vt:lpstr>
      <vt:lpstr>Sx: Position 5 of 9</vt:lpstr>
      <vt:lpstr>Sx: Position 6 of 9</vt:lpstr>
      <vt:lpstr>Sx: Position 3 of 9</vt:lpstr>
      <vt:lpstr>Sx: Position 2 of 9</vt:lpstr>
      <vt:lpstr>Sx: Position 1 of 9</vt:lpstr>
      <vt:lpstr>Sx: Position 4 of 9</vt:lpstr>
      <vt:lpstr>Sx: Position 7 of 9</vt:lpstr>
      <vt:lpstr>Sx: Position 8 of 9</vt:lpstr>
      <vt:lpstr>Sx: Position 9 of 9</vt:lpstr>
      <vt:lpstr>Sx: learning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2024-06-25_S12-S13-S14-S15</dc:title>
  <dc:creator>PHI</dc:creator>
  <cp:lastModifiedBy>Gottfrid Olsson</cp:lastModifiedBy>
  <cp:revision>26</cp:revision>
  <dcterms:created xsi:type="dcterms:W3CDTF">2024-06-25T11:12:07Z</dcterms:created>
  <dcterms:modified xsi:type="dcterms:W3CDTF">2024-06-26T15:28:00Z</dcterms:modified>
</cp:coreProperties>
</file>