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25" r:id="rId6"/>
    <p:sldId id="338" r:id="rId7"/>
    <p:sldId id="33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265" r:id="rId24"/>
    <p:sldId id="439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DCC5-E635-4BE8-B461-F68C831E1100}" type="datetimeFigureOut">
              <a:rPr lang="en-SE" smtClean="0"/>
              <a:t>2024-06-27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F7DC-39F1-418A-BB24-FA80F041770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1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996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10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292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11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069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198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5047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30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15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67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16 (slut)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536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987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96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45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5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539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6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08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7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967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8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111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Löpande</a:t>
            </a:r>
            <a:r>
              <a:rPr lang="en-GB" dirty="0"/>
              <a:t> </a:t>
            </a:r>
            <a:r>
              <a:rPr lang="en-GB" dirty="0" err="1"/>
              <a:t>nummer</a:t>
            </a:r>
            <a:r>
              <a:rPr lang="en-GB" dirty="0"/>
              <a:t>: 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EF7DC-39F1-418A-BB24-FA80F0417708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353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8F6D-5A42-49C3-B60C-CF24E92891C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3BF-C3D3-40AA-ACB4-03AAFCD3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2024-0x-xx_Sxx-Sxx-Sxx-Sxx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Sxx_Icell_txxxx_Cxxxx_J01</a:t>
            </a:r>
          </a:p>
          <a:p>
            <a:r>
              <a:rPr lang="en-US" dirty="0" err="1"/>
              <a:t>Gottfrid</a:t>
            </a:r>
            <a:r>
              <a:rPr lang="en-US" dirty="0"/>
              <a:t> Olsson</a:t>
            </a:r>
          </a:p>
        </p:txBody>
      </p:sp>
    </p:spTree>
    <p:extLst>
      <p:ext uri="{BB962C8B-B14F-4D97-AF65-F5344CB8AC3E}">
        <p14:creationId xmlns:p14="http://schemas.microsoft.com/office/powerpoint/2010/main" val="372511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16</a:t>
            </a:r>
          </a:p>
        </p:txBody>
      </p:sp>
    </p:spTree>
    <p:extLst>
      <p:ext uri="{BB962C8B-B14F-4D97-AF65-F5344CB8AC3E}">
        <p14:creationId xmlns:p14="http://schemas.microsoft.com/office/powerpoint/2010/main" val="33079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16</a:t>
            </a:r>
          </a:p>
        </p:txBody>
      </p:sp>
    </p:spTree>
    <p:extLst>
      <p:ext uri="{BB962C8B-B14F-4D97-AF65-F5344CB8AC3E}">
        <p14:creationId xmlns:p14="http://schemas.microsoft.com/office/powerpoint/2010/main" val="13435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16</a:t>
            </a:r>
          </a:p>
        </p:txBody>
      </p:sp>
    </p:spTree>
    <p:extLst>
      <p:ext uri="{BB962C8B-B14F-4D97-AF65-F5344CB8AC3E}">
        <p14:creationId xmlns:p14="http://schemas.microsoft.com/office/powerpoint/2010/main" val="74164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16</a:t>
            </a:r>
          </a:p>
        </p:txBody>
      </p:sp>
    </p:spTree>
    <p:extLst>
      <p:ext uri="{BB962C8B-B14F-4D97-AF65-F5344CB8AC3E}">
        <p14:creationId xmlns:p14="http://schemas.microsoft.com/office/powerpoint/2010/main" val="1961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16</a:t>
            </a:r>
          </a:p>
        </p:txBody>
      </p:sp>
    </p:spTree>
    <p:extLst>
      <p:ext uri="{BB962C8B-B14F-4D97-AF65-F5344CB8AC3E}">
        <p14:creationId xmlns:p14="http://schemas.microsoft.com/office/powerpoint/2010/main" val="677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16</a:t>
            </a:r>
          </a:p>
        </p:txBody>
      </p:sp>
    </p:spTree>
    <p:extLst>
      <p:ext uri="{BB962C8B-B14F-4D97-AF65-F5344CB8AC3E}">
        <p14:creationId xmlns:p14="http://schemas.microsoft.com/office/powerpoint/2010/main" val="394950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10 of 16</a:t>
            </a:r>
          </a:p>
        </p:txBody>
      </p:sp>
    </p:spTree>
    <p:extLst>
      <p:ext uri="{BB962C8B-B14F-4D97-AF65-F5344CB8AC3E}">
        <p14:creationId xmlns:p14="http://schemas.microsoft.com/office/powerpoint/2010/main" val="305807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11 of 16</a:t>
            </a:r>
          </a:p>
        </p:txBody>
      </p:sp>
    </p:spTree>
    <p:extLst>
      <p:ext uri="{BB962C8B-B14F-4D97-AF65-F5344CB8AC3E}">
        <p14:creationId xmlns:p14="http://schemas.microsoft.com/office/powerpoint/2010/main" val="178502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12 of 16</a:t>
            </a:r>
          </a:p>
        </p:txBody>
      </p:sp>
    </p:spTree>
    <p:extLst>
      <p:ext uri="{BB962C8B-B14F-4D97-AF65-F5344CB8AC3E}">
        <p14:creationId xmlns:p14="http://schemas.microsoft.com/office/powerpoint/2010/main" val="349827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16 of 16</a:t>
            </a:r>
          </a:p>
        </p:txBody>
      </p:sp>
    </p:spTree>
    <p:extLst>
      <p:ext uri="{BB962C8B-B14F-4D97-AF65-F5344CB8AC3E}">
        <p14:creationId xmlns:p14="http://schemas.microsoft.com/office/powerpoint/2010/main" val="14735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dirty="0"/>
              <a:t>lorem</a:t>
            </a:r>
          </a:p>
          <a:p>
            <a:pPr marL="514350" indent="-514350">
              <a:buAutoNum type="alphaLcParenBoth"/>
            </a:pPr>
            <a:r>
              <a:rPr lang="en-US" dirty="0"/>
              <a:t>Ipsum</a:t>
            </a:r>
          </a:p>
          <a:p>
            <a:pPr marL="514350" indent="-514350">
              <a:buAutoNum type="alphaLcParenBoth"/>
            </a:pPr>
            <a:r>
              <a:rPr lang="en-US" dirty="0"/>
              <a:t>dolor</a:t>
            </a:r>
          </a:p>
        </p:txBody>
      </p:sp>
    </p:spTree>
    <p:extLst>
      <p:ext uri="{BB962C8B-B14F-4D97-AF65-F5344CB8AC3E}">
        <p14:creationId xmlns:p14="http://schemas.microsoft.com/office/powerpoint/2010/main" val="308951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15 of 16</a:t>
            </a:r>
          </a:p>
        </p:txBody>
      </p:sp>
    </p:spTree>
    <p:extLst>
      <p:ext uri="{BB962C8B-B14F-4D97-AF65-F5344CB8AC3E}">
        <p14:creationId xmlns:p14="http://schemas.microsoft.com/office/powerpoint/2010/main" val="341466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14 of 16</a:t>
            </a:r>
          </a:p>
        </p:txBody>
      </p:sp>
    </p:spTree>
    <p:extLst>
      <p:ext uri="{BB962C8B-B14F-4D97-AF65-F5344CB8AC3E}">
        <p14:creationId xmlns:p14="http://schemas.microsoft.com/office/powerpoint/2010/main" val="127547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13 of 16</a:t>
            </a:r>
          </a:p>
        </p:txBody>
      </p:sp>
    </p:spTree>
    <p:extLst>
      <p:ext uri="{BB962C8B-B14F-4D97-AF65-F5344CB8AC3E}">
        <p14:creationId xmlns:p14="http://schemas.microsoft.com/office/powerpoint/2010/main" val="259045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645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87491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22777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56072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use 10kV3.0nA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2094058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281360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3181140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1447439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3352158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1465333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3919358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278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5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2735988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1835994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564757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3881258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1211097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4263142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677913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637623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34874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2704915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2621993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B452-4745-842F-0C1B-6BE0000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(next sample)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B49F-8F1B-22B2-4012-611A20F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396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Sxx_Icell_txxx_Cxxxx_J01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7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(write the number then copy-paste this a bunch for SEM images before the grid-sampling)</a:t>
            </a:r>
          </a:p>
        </p:txBody>
      </p:sp>
    </p:spTree>
    <p:extLst>
      <p:ext uri="{BB962C8B-B14F-4D97-AF65-F5344CB8AC3E}">
        <p14:creationId xmlns:p14="http://schemas.microsoft.com/office/powerpoint/2010/main" val="120412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4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5 of 9</a:t>
            </a:r>
          </a:p>
        </p:txBody>
      </p:sp>
    </p:spTree>
    <p:extLst>
      <p:ext uri="{BB962C8B-B14F-4D97-AF65-F5344CB8AC3E}">
        <p14:creationId xmlns:p14="http://schemas.microsoft.com/office/powerpoint/2010/main" val="387447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6 of 9</a:t>
            </a:r>
          </a:p>
        </p:txBody>
      </p:sp>
    </p:spTree>
    <p:extLst>
      <p:ext uri="{BB962C8B-B14F-4D97-AF65-F5344CB8AC3E}">
        <p14:creationId xmlns:p14="http://schemas.microsoft.com/office/powerpoint/2010/main" val="1283483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9</a:t>
            </a:r>
          </a:p>
        </p:txBody>
      </p:sp>
    </p:spTree>
    <p:extLst>
      <p:ext uri="{BB962C8B-B14F-4D97-AF65-F5344CB8AC3E}">
        <p14:creationId xmlns:p14="http://schemas.microsoft.com/office/powerpoint/2010/main" val="824943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9</a:t>
            </a:r>
          </a:p>
        </p:txBody>
      </p:sp>
    </p:spTree>
    <p:extLst>
      <p:ext uri="{BB962C8B-B14F-4D97-AF65-F5344CB8AC3E}">
        <p14:creationId xmlns:p14="http://schemas.microsoft.com/office/powerpoint/2010/main" val="8980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Sxx</a:t>
            </a:r>
            <a:r>
              <a:rPr lang="en-US" dirty="0"/>
              <a:t>: grid SEM images squares, dx=</a:t>
            </a:r>
            <a:r>
              <a:rPr lang="en-US" dirty="0" err="1"/>
              <a:t>dy</a:t>
            </a:r>
            <a:r>
              <a:rPr lang="en-US" dirty="0"/>
              <a:t>=1000mu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4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9</a:t>
            </a:r>
          </a:p>
        </p:txBody>
      </p:sp>
    </p:spTree>
    <p:extLst>
      <p:ext uri="{BB962C8B-B14F-4D97-AF65-F5344CB8AC3E}">
        <p14:creationId xmlns:p14="http://schemas.microsoft.com/office/powerpoint/2010/main" val="2004121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4 of 9</a:t>
            </a:r>
          </a:p>
        </p:txBody>
      </p:sp>
    </p:spTree>
    <p:extLst>
      <p:ext uri="{BB962C8B-B14F-4D97-AF65-F5344CB8AC3E}">
        <p14:creationId xmlns:p14="http://schemas.microsoft.com/office/powerpoint/2010/main" val="1236692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7 of 9</a:t>
            </a:r>
          </a:p>
        </p:txBody>
      </p:sp>
    </p:spTree>
    <p:extLst>
      <p:ext uri="{BB962C8B-B14F-4D97-AF65-F5344CB8AC3E}">
        <p14:creationId xmlns:p14="http://schemas.microsoft.com/office/powerpoint/2010/main" val="2944208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8 of 9</a:t>
            </a:r>
          </a:p>
        </p:txBody>
      </p:sp>
    </p:spTree>
    <p:extLst>
      <p:ext uri="{BB962C8B-B14F-4D97-AF65-F5344CB8AC3E}">
        <p14:creationId xmlns:p14="http://schemas.microsoft.com/office/powerpoint/2010/main" val="1614891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9 of 9</a:t>
            </a:r>
          </a:p>
        </p:txBody>
      </p:sp>
    </p:spTree>
    <p:extLst>
      <p:ext uri="{BB962C8B-B14F-4D97-AF65-F5344CB8AC3E}">
        <p14:creationId xmlns:p14="http://schemas.microsoft.com/office/powerpoint/2010/main" val="184659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</a:t>
            </a:r>
          </a:p>
          <a:p>
            <a:r>
              <a:rPr lang="en-US" dirty="0"/>
              <a:t>ipsum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1 of 16</a:t>
            </a:r>
          </a:p>
        </p:txBody>
      </p:sp>
    </p:spTree>
    <p:extLst>
      <p:ext uri="{BB962C8B-B14F-4D97-AF65-F5344CB8AC3E}">
        <p14:creationId xmlns:p14="http://schemas.microsoft.com/office/powerpoint/2010/main" val="36986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2 of 16</a:t>
            </a:r>
          </a:p>
        </p:txBody>
      </p:sp>
    </p:spTree>
    <p:extLst>
      <p:ext uri="{BB962C8B-B14F-4D97-AF65-F5344CB8AC3E}">
        <p14:creationId xmlns:p14="http://schemas.microsoft.com/office/powerpoint/2010/main" val="23709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Sx</a:t>
            </a:r>
            <a:r>
              <a:rPr lang="en-US" dirty="0"/>
              <a:t>: Position 3 of 16</a:t>
            </a:r>
          </a:p>
        </p:txBody>
      </p:sp>
    </p:spTree>
    <p:extLst>
      <p:ext uri="{BB962C8B-B14F-4D97-AF65-F5344CB8AC3E}">
        <p14:creationId xmlns:p14="http://schemas.microsoft.com/office/powerpoint/2010/main" val="20992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557</Words>
  <Application>Microsoft Office PowerPoint</Application>
  <PresentationFormat>Widescreen</PresentationFormat>
  <Paragraphs>114</Paragraphs>
  <Slides>65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Aptos</vt:lpstr>
      <vt:lpstr>Arial</vt:lpstr>
      <vt:lpstr>Calibri</vt:lpstr>
      <vt:lpstr>Calibri Light</vt:lpstr>
      <vt:lpstr>Office Theme</vt:lpstr>
      <vt:lpstr>2024-0x-xx_Sxx-Sxx-Sxx-Sxx</vt:lpstr>
      <vt:lpstr>Goals with this session</vt:lpstr>
      <vt:lpstr>I’ll use 10kV3.0nA</vt:lpstr>
      <vt:lpstr>Sxx_Icell_txxx_Cxxxx_J01</vt:lpstr>
      <vt:lpstr>Sxx: </vt:lpstr>
      <vt:lpstr>Sxx: grid SEM images squares, dx=dy=1000mu</vt:lpstr>
      <vt:lpstr>Sx: Position 1 of 16</vt:lpstr>
      <vt:lpstr>Sx: Position 2 of 16</vt:lpstr>
      <vt:lpstr>Sx: Position 3 of 16</vt:lpstr>
      <vt:lpstr>Sx: Position 4 of 16</vt:lpstr>
      <vt:lpstr>Sx: Position 8 of 16</vt:lpstr>
      <vt:lpstr>Sx: Position 7 of 16</vt:lpstr>
      <vt:lpstr>Sx: Position 6 of 16</vt:lpstr>
      <vt:lpstr>Sx: Position 5 of 16</vt:lpstr>
      <vt:lpstr>Sx: Position 9 of 16</vt:lpstr>
      <vt:lpstr>Sx: Position 10 of 16</vt:lpstr>
      <vt:lpstr>Sx: Position 11 of 16</vt:lpstr>
      <vt:lpstr>Sx: Position 12 of 16</vt:lpstr>
      <vt:lpstr>Sx: Position 16 of 16</vt:lpstr>
      <vt:lpstr>Sx: Position 15 of 16</vt:lpstr>
      <vt:lpstr>Sx: Position 14 of 16</vt:lpstr>
      <vt:lpstr>Sx: Position 13 of 16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  <vt:lpstr>(next sample)</vt:lpstr>
      <vt:lpstr>Sxx_Icell_txxx_Cxxxx_J01</vt:lpstr>
      <vt:lpstr>Sxx: </vt:lpstr>
      <vt:lpstr>Sxx: grid SEM images squares, dx=dy=1000mu</vt:lpstr>
      <vt:lpstr>Sx: Position 5 of 9</vt:lpstr>
      <vt:lpstr>Sx: Position 6 of 9</vt:lpstr>
      <vt:lpstr>Sx: Position 3 of 9</vt:lpstr>
      <vt:lpstr>Sx: Position 2 of 9</vt:lpstr>
      <vt:lpstr>Sx: Position 1 of 9</vt:lpstr>
      <vt:lpstr>Sx: Position 4 of 9</vt:lpstr>
      <vt:lpstr>Sx: Position 7 of 9</vt:lpstr>
      <vt:lpstr>Sx: Position 8 of 9</vt:lpstr>
      <vt:lpstr>Sx: Position 9 of 9</vt:lpstr>
      <vt:lpstr>Sx: learning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2024-06-25_S12-S13-S14-S15</dc:title>
  <dc:creator>PHI</dc:creator>
  <cp:lastModifiedBy>Gottfrid Olsson</cp:lastModifiedBy>
  <cp:revision>27</cp:revision>
  <dcterms:created xsi:type="dcterms:W3CDTF">2024-06-25T11:12:07Z</dcterms:created>
  <dcterms:modified xsi:type="dcterms:W3CDTF">2024-06-27T10:46:44Z</dcterms:modified>
</cp:coreProperties>
</file>