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4" r:id="rId5"/>
    <p:sldId id="266" r:id="rId6"/>
    <p:sldId id="258" r:id="rId7"/>
    <p:sldId id="260" r:id="rId8"/>
    <p:sldId id="270" r:id="rId9"/>
    <p:sldId id="262" r:id="rId10"/>
    <p:sldId id="271" r:id="rId11"/>
    <p:sldId id="265" r:id="rId12"/>
    <p:sldId id="269" r:id="rId13"/>
    <p:sldId id="259" r:id="rId14"/>
    <p:sldId id="261" r:id="rId15"/>
    <p:sldId id="274" r:id="rId16"/>
    <p:sldId id="273" r:id="rId17"/>
    <p:sldId id="275" r:id="rId18"/>
    <p:sldId id="276" r:id="rId19"/>
    <p:sldId id="26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AB6E93-653C-4100-911D-2DB03DC62C36}" v="316" dt="2025-04-01T06:34:26.592"/>
    <p1510:client id="{88F7006B-5A7D-43EE-BD64-9486DFF0227F}" v="364" dt="2025-04-01T12:52:08.394"/>
    <p1510:client id="{A82146A4-D1A3-4C45-B014-6025CEC6E07C}" v="484" dt="2025-04-02T06:48:36.096"/>
    <p1510:client id="{B971AD83-418D-44B1-A2C5-1A75A8663098}" v="88" dt="2025-04-01T05:13:01.320"/>
    <p1510:client id="{E67944AC-EE7A-4C56-A8E5-FC9C8E3A79BD}" v="517" dt="2025-04-02T10:05:37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ttimukkala Santhosh Kumar" userId="S::santhoshkumar.gottimukkala@indium.tech::18a3083a-b7fd-46b2-a984-d925bbfcf753" providerId="AD" clId="Web-{A82146A4-D1A3-4C45-B014-6025CEC6E07C}"/>
    <pc:docChg chg="addSld delSld modSld sldOrd">
      <pc:chgData name="Gottimukkala Santhosh Kumar" userId="S::santhoshkumar.gottimukkala@indium.tech::18a3083a-b7fd-46b2-a984-d925bbfcf753" providerId="AD" clId="Web-{A82146A4-D1A3-4C45-B014-6025CEC6E07C}" dt="2025-04-02T06:48:33.440" v="442" actId="20577"/>
      <pc:docMkLst>
        <pc:docMk/>
      </pc:docMkLst>
      <pc:sldChg chg="modSp">
        <pc:chgData name="Gottimukkala Santhosh Kumar" userId="S::santhoshkumar.gottimukkala@indium.tech::18a3083a-b7fd-46b2-a984-d925bbfcf753" providerId="AD" clId="Web-{A82146A4-D1A3-4C45-B014-6025CEC6E07C}" dt="2025-04-02T06:01:42.389" v="7" actId="20577"/>
        <pc:sldMkLst>
          <pc:docMk/>
          <pc:sldMk cId="0" sldId="256"/>
        </pc:sldMkLst>
        <pc:spChg chg="mod">
          <ac:chgData name="Gottimukkala Santhosh Kumar" userId="S::santhoshkumar.gottimukkala@indium.tech::18a3083a-b7fd-46b2-a984-d925bbfcf753" providerId="AD" clId="Web-{A82146A4-D1A3-4C45-B014-6025CEC6E07C}" dt="2025-04-02T06:01:42.389" v="7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Gottimukkala Santhosh Kumar" userId="S::santhoshkumar.gottimukkala@indium.tech::18a3083a-b7fd-46b2-a984-d925bbfcf753" providerId="AD" clId="Web-{A82146A4-D1A3-4C45-B014-6025CEC6E07C}" dt="2025-04-02T06:01:47.124" v="11" actId="20577"/>
        <pc:sldMkLst>
          <pc:docMk/>
          <pc:sldMk cId="0" sldId="257"/>
        </pc:sldMkLst>
        <pc:spChg chg="mod">
          <ac:chgData name="Gottimukkala Santhosh Kumar" userId="S::santhoshkumar.gottimukkala@indium.tech::18a3083a-b7fd-46b2-a984-d925bbfcf753" providerId="AD" clId="Web-{A82146A4-D1A3-4C45-B014-6025CEC6E07C}" dt="2025-04-02T06:01:47.124" v="11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ord">
        <pc:chgData name="Gottimukkala Santhosh Kumar" userId="S::santhoshkumar.gottimukkala@indium.tech::18a3083a-b7fd-46b2-a984-d925bbfcf753" providerId="AD" clId="Web-{A82146A4-D1A3-4C45-B014-6025CEC6E07C}" dt="2025-04-02T06:40:03.118" v="331" actId="14100"/>
        <pc:sldMkLst>
          <pc:docMk/>
          <pc:sldMk cId="0" sldId="258"/>
        </pc:sldMkLst>
        <pc:spChg chg="mod">
          <ac:chgData name="Gottimukkala Santhosh Kumar" userId="S::santhoshkumar.gottimukkala@indium.tech::18a3083a-b7fd-46b2-a984-d925bbfcf753" providerId="AD" clId="Web-{A82146A4-D1A3-4C45-B014-6025CEC6E07C}" dt="2025-04-02T06:40:03.118" v="331" actId="14100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Gottimukkala Santhosh Kumar" userId="S::santhoshkumar.gottimukkala@indium.tech::18a3083a-b7fd-46b2-a984-d925bbfcf753" providerId="AD" clId="Web-{A82146A4-D1A3-4C45-B014-6025CEC6E07C}" dt="2025-04-02T06:09:08.288" v="13" actId="20577"/>
        <pc:sldMkLst>
          <pc:docMk/>
          <pc:sldMk cId="3911437062" sldId="264"/>
        </pc:sldMkLst>
        <pc:spChg chg="mod">
          <ac:chgData name="Gottimukkala Santhosh Kumar" userId="S::santhoshkumar.gottimukkala@indium.tech::18a3083a-b7fd-46b2-a984-d925bbfcf753" providerId="AD" clId="Web-{A82146A4-D1A3-4C45-B014-6025CEC6E07C}" dt="2025-04-02T06:09:08.288" v="13" actId="20577"/>
          <ac:spMkLst>
            <pc:docMk/>
            <pc:sldMk cId="3911437062" sldId="264"/>
            <ac:spMk id="2" creationId="{9DA9136A-F1A1-1023-4F2D-0F73168EE6C5}"/>
          </ac:spMkLst>
        </pc:spChg>
        <pc:spChg chg="mod">
          <ac:chgData name="Gottimukkala Santhosh Kumar" userId="S::santhoshkumar.gottimukkala@indium.tech::18a3083a-b7fd-46b2-a984-d925bbfcf753" providerId="AD" clId="Web-{A82146A4-D1A3-4C45-B014-6025CEC6E07C}" dt="2025-04-02T05:53:43.818" v="0" actId="20577"/>
          <ac:spMkLst>
            <pc:docMk/>
            <pc:sldMk cId="3911437062" sldId="264"/>
            <ac:spMk id="3" creationId="{A0DF88FD-B2F5-5DED-7A4E-721F7E53298E}"/>
          </ac:spMkLst>
        </pc:spChg>
      </pc:sldChg>
      <pc:sldChg chg="modSp">
        <pc:chgData name="Gottimukkala Santhosh Kumar" userId="S::santhoshkumar.gottimukkala@indium.tech::18a3083a-b7fd-46b2-a984-d925bbfcf753" providerId="AD" clId="Web-{A82146A4-D1A3-4C45-B014-6025CEC6E07C}" dt="2025-04-02T06:01:24.654" v="5" actId="20577"/>
        <pc:sldMkLst>
          <pc:docMk/>
          <pc:sldMk cId="2164839670" sldId="267"/>
        </pc:sldMkLst>
        <pc:spChg chg="mod">
          <ac:chgData name="Gottimukkala Santhosh Kumar" userId="S::santhoshkumar.gottimukkala@indium.tech::18a3083a-b7fd-46b2-a984-d925bbfcf753" providerId="AD" clId="Web-{A82146A4-D1A3-4C45-B014-6025CEC6E07C}" dt="2025-04-02T06:01:24.654" v="5" actId="20577"/>
          <ac:spMkLst>
            <pc:docMk/>
            <pc:sldMk cId="2164839670" sldId="267"/>
            <ac:spMk id="2" creationId="{E726BD55-2382-0950-D95A-E5F150BD3DCA}"/>
          </ac:spMkLst>
        </pc:spChg>
      </pc:sldChg>
      <pc:sldChg chg="modSp new del">
        <pc:chgData name="Gottimukkala Santhosh Kumar" userId="S::santhoshkumar.gottimukkala@indium.tech::18a3083a-b7fd-46b2-a984-d925bbfcf753" providerId="AD" clId="Web-{A82146A4-D1A3-4C45-B014-6025CEC6E07C}" dt="2025-04-02T06:29:20.982" v="314"/>
        <pc:sldMkLst>
          <pc:docMk/>
          <pc:sldMk cId="290066737" sldId="268"/>
        </pc:sldMkLst>
        <pc:spChg chg="mod">
          <ac:chgData name="Gottimukkala Santhosh Kumar" userId="S::santhoshkumar.gottimukkala@indium.tech::18a3083a-b7fd-46b2-a984-d925bbfcf753" providerId="AD" clId="Web-{A82146A4-D1A3-4C45-B014-6025CEC6E07C}" dt="2025-04-02T06:10:08.930" v="14" actId="20577"/>
          <ac:spMkLst>
            <pc:docMk/>
            <pc:sldMk cId="290066737" sldId="268"/>
            <ac:spMk id="2" creationId="{73DB0654-D060-BFEB-8C07-E2DACA0C0CE0}"/>
          </ac:spMkLst>
        </pc:spChg>
        <pc:spChg chg="mod">
          <ac:chgData name="Gottimukkala Santhosh Kumar" userId="S::santhoshkumar.gottimukkala@indium.tech::18a3083a-b7fd-46b2-a984-d925bbfcf753" providerId="AD" clId="Web-{A82146A4-D1A3-4C45-B014-6025CEC6E07C}" dt="2025-04-02T06:23:57.616" v="205" actId="20577"/>
          <ac:spMkLst>
            <pc:docMk/>
            <pc:sldMk cId="290066737" sldId="268"/>
            <ac:spMk id="3" creationId="{137B5277-1B76-A0DE-FE78-0B1D3E7491C9}"/>
          </ac:spMkLst>
        </pc:spChg>
      </pc:sldChg>
      <pc:sldChg chg="new del">
        <pc:chgData name="Gottimukkala Santhosh Kumar" userId="S::santhoshkumar.gottimukkala@indium.tech::18a3083a-b7fd-46b2-a984-d925bbfcf753" providerId="AD" clId="Web-{A82146A4-D1A3-4C45-B014-6025CEC6E07C}" dt="2025-04-02T05:54:20.569" v="2"/>
        <pc:sldMkLst>
          <pc:docMk/>
          <pc:sldMk cId="1376235939" sldId="268"/>
        </pc:sldMkLst>
      </pc:sldChg>
      <pc:sldChg chg="addSp delSp modSp new">
        <pc:chgData name="Gottimukkala Santhosh Kumar" userId="S::santhoshkumar.gottimukkala@indium.tech::18a3083a-b7fd-46b2-a984-d925bbfcf753" providerId="AD" clId="Web-{A82146A4-D1A3-4C45-B014-6025CEC6E07C}" dt="2025-04-02T06:29:10.513" v="313" actId="14100"/>
        <pc:sldMkLst>
          <pc:docMk/>
          <pc:sldMk cId="2928824670" sldId="269"/>
        </pc:sldMkLst>
        <pc:spChg chg="mod">
          <ac:chgData name="Gottimukkala Santhosh Kumar" userId="S::santhoshkumar.gottimukkala@indium.tech::18a3083a-b7fd-46b2-a984-d925bbfcf753" providerId="AD" clId="Web-{A82146A4-D1A3-4C45-B014-6025CEC6E07C}" dt="2025-04-02T06:29:10.513" v="313" actId="14100"/>
          <ac:spMkLst>
            <pc:docMk/>
            <pc:sldMk cId="2928824670" sldId="269"/>
            <ac:spMk id="2" creationId="{4E5A5E60-4037-3A2F-F8D2-7D5A4403B4A4}"/>
          </ac:spMkLst>
        </pc:spChg>
        <pc:spChg chg="del">
          <ac:chgData name="Gottimukkala Santhosh Kumar" userId="S::santhoshkumar.gottimukkala@indium.tech::18a3083a-b7fd-46b2-a984-d925bbfcf753" providerId="AD" clId="Web-{A82146A4-D1A3-4C45-B014-6025CEC6E07C}" dt="2025-04-02T06:24:29.914" v="207"/>
          <ac:spMkLst>
            <pc:docMk/>
            <pc:sldMk cId="2928824670" sldId="269"/>
            <ac:spMk id="3" creationId="{9CB9F973-F3DA-C89D-86CF-0D7411796164}"/>
          </ac:spMkLst>
        </pc:spChg>
        <pc:graphicFrameChg chg="add mod ord modGraphic">
          <ac:chgData name="Gottimukkala Santhosh Kumar" userId="S::santhoshkumar.gottimukkala@indium.tech::18a3083a-b7fd-46b2-a984-d925bbfcf753" providerId="AD" clId="Web-{A82146A4-D1A3-4C45-B014-6025CEC6E07C}" dt="2025-04-02T06:28:41.231" v="310"/>
          <ac:graphicFrameMkLst>
            <pc:docMk/>
            <pc:sldMk cId="2928824670" sldId="269"/>
            <ac:graphicFrameMk id="4" creationId="{0944FF52-BE59-9790-D599-F2C8B10B7F91}"/>
          </ac:graphicFrameMkLst>
        </pc:graphicFrameChg>
        <pc:graphicFrameChg chg="add del mod">
          <ac:chgData name="Gottimukkala Santhosh Kumar" userId="S::santhoshkumar.gottimukkala@indium.tech::18a3083a-b7fd-46b2-a984-d925bbfcf753" providerId="AD" clId="Web-{A82146A4-D1A3-4C45-B014-6025CEC6E07C}" dt="2025-04-02T06:24:35.445" v="223"/>
          <ac:graphicFrameMkLst>
            <pc:docMk/>
            <pc:sldMk cId="2928824670" sldId="269"/>
            <ac:graphicFrameMk id="6" creationId="{75C12C13-88C2-0418-6E20-782813398A20}"/>
          </ac:graphicFrameMkLst>
        </pc:graphicFrameChg>
        <pc:graphicFrameChg chg="add del mod">
          <ac:chgData name="Gottimukkala Santhosh Kumar" userId="S::santhoshkumar.gottimukkala@indium.tech::18a3083a-b7fd-46b2-a984-d925bbfcf753" providerId="AD" clId="Web-{A82146A4-D1A3-4C45-B014-6025CEC6E07C}" dt="2025-04-02T06:24:35.445" v="222"/>
          <ac:graphicFrameMkLst>
            <pc:docMk/>
            <pc:sldMk cId="2928824670" sldId="269"/>
            <ac:graphicFrameMk id="8" creationId="{1C6A3053-67F8-3AFB-86DA-F0F1A26933C5}"/>
          </ac:graphicFrameMkLst>
        </pc:graphicFrameChg>
        <pc:graphicFrameChg chg="add del mod">
          <ac:chgData name="Gottimukkala Santhosh Kumar" userId="S::santhoshkumar.gottimukkala@indium.tech::18a3083a-b7fd-46b2-a984-d925bbfcf753" providerId="AD" clId="Web-{A82146A4-D1A3-4C45-B014-6025CEC6E07C}" dt="2025-04-02T06:24:35.445" v="221"/>
          <ac:graphicFrameMkLst>
            <pc:docMk/>
            <pc:sldMk cId="2928824670" sldId="269"/>
            <ac:graphicFrameMk id="10" creationId="{EDA5E9BB-CFA0-1311-4E80-3F4B29915060}"/>
          </ac:graphicFrameMkLst>
        </pc:graphicFrameChg>
        <pc:graphicFrameChg chg="add del mod">
          <ac:chgData name="Gottimukkala Santhosh Kumar" userId="S::santhoshkumar.gottimukkala@indium.tech::18a3083a-b7fd-46b2-a984-d925bbfcf753" providerId="AD" clId="Web-{A82146A4-D1A3-4C45-B014-6025CEC6E07C}" dt="2025-04-02T06:24:35.445" v="220"/>
          <ac:graphicFrameMkLst>
            <pc:docMk/>
            <pc:sldMk cId="2928824670" sldId="269"/>
            <ac:graphicFrameMk id="12" creationId="{B2D2FD8D-67EE-64F7-6CD1-C0BC1A449755}"/>
          </ac:graphicFrameMkLst>
        </pc:graphicFrameChg>
        <pc:graphicFrameChg chg="add del mod">
          <ac:chgData name="Gottimukkala Santhosh Kumar" userId="S::santhoshkumar.gottimukkala@indium.tech::18a3083a-b7fd-46b2-a984-d925bbfcf753" providerId="AD" clId="Web-{A82146A4-D1A3-4C45-B014-6025CEC6E07C}" dt="2025-04-02T06:24:35.445" v="219"/>
          <ac:graphicFrameMkLst>
            <pc:docMk/>
            <pc:sldMk cId="2928824670" sldId="269"/>
            <ac:graphicFrameMk id="14" creationId="{DE07CEA8-7806-FFD9-8651-EF57155ED26A}"/>
          </ac:graphicFrameMkLst>
        </pc:graphicFrameChg>
        <pc:graphicFrameChg chg="add del mod">
          <ac:chgData name="Gottimukkala Santhosh Kumar" userId="S::santhoshkumar.gottimukkala@indium.tech::18a3083a-b7fd-46b2-a984-d925bbfcf753" providerId="AD" clId="Web-{A82146A4-D1A3-4C45-B014-6025CEC6E07C}" dt="2025-04-02T06:24:35.445" v="218"/>
          <ac:graphicFrameMkLst>
            <pc:docMk/>
            <pc:sldMk cId="2928824670" sldId="269"/>
            <ac:graphicFrameMk id="16" creationId="{610A4F08-7175-8C99-15DB-AF7CBC5C5473}"/>
          </ac:graphicFrameMkLst>
        </pc:graphicFrameChg>
        <pc:graphicFrameChg chg="add del mod">
          <ac:chgData name="Gottimukkala Santhosh Kumar" userId="S::santhoshkumar.gottimukkala@indium.tech::18a3083a-b7fd-46b2-a984-d925bbfcf753" providerId="AD" clId="Web-{A82146A4-D1A3-4C45-B014-6025CEC6E07C}" dt="2025-04-02T06:24:35.445" v="217"/>
          <ac:graphicFrameMkLst>
            <pc:docMk/>
            <pc:sldMk cId="2928824670" sldId="269"/>
            <ac:graphicFrameMk id="18" creationId="{3CEFB54C-6197-E7E3-9743-122815059169}"/>
          </ac:graphicFrameMkLst>
        </pc:graphicFrameChg>
        <pc:graphicFrameChg chg="add del mod">
          <ac:chgData name="Gottimukkala Santhosh Kumar" userId="S::santhoshkumar.gottimukkala@indium.tech::18a3083a-b7fd-46b2-a984-d925bbfcf753" providerId="AD" clId="Web-{A82146A4-D1A3-4C45-B014-6025CEC6E07C}" dt="2025-04-02T06:24:35.445" v="216"/>
          <ac:graphicFrameMkLst>
            <pc:docMk/>
            <pc:sldMk cId="2928824670" sldId="269"/>
            <ac:graphicFrameMk id="20" creationId="{896E3472-DC16-9147-F272-8E4F37E5ACD8}"/>
          </ac:graphicFrameMkLst>
        </pc:graphicFrameChg>
      </pc:sldChg>
      <pc:sldChg chg="addSp delSp modSp new mod setBg">
        <pc:chgData name="Gottimukkala Santhosh Kumar" userId="S::santhoshkumar.gottimukkala@indium.tech::18a3083a-b7fd-46b2-a984-d925bbfcf753" providerId="AD" clId="Web-{A82146A4-D1A3-4C45-B014-6025CEC6E07C}" dt="2025-04-02T06:37:29.256" v="327" actId="1076"/>
        <pc:sldMkLst>
          <pc:docMk/>
          <pc:sldMk cId="238998927" sldId="270"/>
        </pc:sldMkLst>
        <pc:spChg chg="mod">
          <ac:chgData name="Gottimukkala Santhosh Kumar" userId="S::santhoshkumar.gottimukkala@indium.tech::18a3083a-b7fd-46b2-a984-d925bbfcf753" providerId="AD" clId="Web-{A82146A4-D1A3-4C45-B014-6025CEC6E07C}" dt="2025-04-02T06:37:29.256" v="327" actId="1076"/>
          <ac:spMkLst>
            <pc:docMk/>
            <pc:sldMk cId="238998927" sldId="270"/>
            <ac:spMk id="2" creationId="{A70B6BC2-7A7F-6B41-FC93-7A1A98AD056F}"/>
          </ac:spMkLst>
        </pc:spChg>
        <pc:spChg chg="add del">
          <ac:chgData name="Gottimukkala Santhosh Kumar" userId="S::santhoshkumar.gottimukkala@indium.tech::18a3083a-b7fd-46b2-a984-d925bbfcf753" providerId="AD" clId="Web-{A82146A4-D1A3-4C45-B014-6025CEC6E07C}" dt="2025-04-02T06:36:48.271" v="320"/>
          <ac:spMkLst>
            <pc:docMk/>
            <pc:sldMk cId="238998927" sldId="270"/>
            <ac:spMk id="3" creationId="{1352C1DE-7D5E-1379-C01D-BCFFFF015F91}"/>
          </ac:spMkLst>
        </pc:spChg>
        <pc:spChg chg="add">
          <ac:chgData name="Gottimukkala Santhosh Kumar" userId="S::santhoshkumar.gottimukkala@indium.tech::18a3083a-b7fd-46b2-a984-d925bbfcf753" providerId="AD" clId="Web-{A82146A4-D1A3-4C45-B014-6025CEC6E07C}" dt="2025-04-02T06:37:14.131" v="326"/>
          <ac:spMkLst>
            <pc:docMk/>
            <pc:sldMk cId="238998927" sldId="270"/>
            <ac:spMk id="9" creationId="{A3363022-C969-41E9-8EB2-E4C94908C1FA}"/>
          </ac:spMkLst>
        </pc:spChg>
        <pc:spChg chg="add">
          <ac:chgData name="Gottimukkala Santhosh Kumar" userId="S::santhoshkumar.gottimukkala@indium.tech::18a3083a-b7fd-46b2-a984-d925bbfcf753" providerId="AD" clId="Web-{A82146A4-D1A3-4C45-B014-6025CEC6E07C}" dt="2025-04-02T06:37:14.131" v="326"/>
          <ac:spMkLst>
            <pc:docMk/>
            <pc:sldMk cId="238998927" sldId="270"/>
            <ac:spMk id="11" creationId="{8D1AD6B3-BE88-4CEB-BA17-790657CC4729}"/>
          </ac:spMkLst>
        </pc:spChg>
        <pc:grpChg chg="add">
          <ac:chgData name="Gottimukkala Santhosh Kumar" userId="S::santhoshkumar.gottimukkala@indium.tech::18a3083a-b7fd-46b2-a984-d925bbfcf753" providerId="AD" clId="Web-{A82146A4-D1A3-4C45-B014-6025CEC6E07C}" dt="2025-04-02T06:37:14.131" v="326"/>
          <ac:grpSpMkLst>
            <pc:docMk/>
            <pc:sldMk cId="238998927" sldId="270"/>
            <ac:grpSpMk id="13" creationId="{89D1390B-7E13-4B4F-9CB2-391063412E54}"/>
          </ac:grpSpMkLst>
        </pc:grpChg>
        <pc:picChg chg="add">
          <ac:chgData name="Gottimukkala Santhosh Kumar" userId="S::santhoshkumar.gottimukkala@indium.tech::18a3083a-b7fd-46b2-a984-d925bbfcf753" providerId="AD" clId="Web-{A82146A4-D1A3-4C45-B014-6025CEC6E07C}" dt="2025-04-02T06:37:14.131" v="326"/>
          <ac:picMkLst>
            <pc:docMk/>
            <pc:sldMk cId="238998927" sldId="270"/>
            <ac:picMk id="6" creationId="{511022DA-C0E2-6547-7DEE-602734A90C05}"/>
          </ac:picMkLst>
        </pc:picChg>
      </pc:sldChg>
      <pc:sldChg chg="addSp delSp modSp new">
        <pc:chgData name="Gottimukkala Santhosh Kumar" userId="S::santhoshkumar.gottimukkala@indium.tech::18a3083a-b7fd-46b2-a984-d925bbfcf753" providerId="AD" clId="Web-{A82146A4-D1A3-4C45-B014-6025CEC6E07C}" dt="2025-04-02T06:48:33.440" v="442" actId="20577"/>
        <pc:sldMkLst>
          <pc:docMk/>
          <pc:sldMk cId="39538545" sldId="271"/>
        </pc:sldMkLst>
        <pc:spChg chg="mod">
          <ac:chgData name="Gottimukkala Santhosh Kumar" userId="S::santhoshkumar.gottimukkala@indium.tech::18a3083a-b7fd-46b2-a984-d925bbfcf753" providerId="AD" clId="Web-{A82146A4-D1A3-4C45-B014-6025CEC6E07C}" dt="2025-04-02T06:48:33.440" v="442" actId="20577"/>
          <ac:spMkLst>
            <pc:docMk/>
            <pc:sldMk cId="39538545" sldId="271"/>
            <ac:spMk id="2" creationId="{DA30DEAF-7D75-2387-E94F-5FF3A917D8A2}"/>
          </ac:spMkLst>
        </pc:spChg>
        <pc:spChg chg="del">
          <ac:chgData name="Gottimukkala Santhosh Kumar" userId="S::santhoshkumar.gottimukkala@indium.tech::18a3083a-b7fd-46b2-a984-d925bbfcf753" providerId="AD" clId="Web-{A82146A4-D1A3-4C45-B014-6025CEC6E07C}" dt="2025-04-02T06:40:44.838" v="333"/>
          <ac:spMkLst>
            <pc:docMk/>
            <pc:sldMk cId="39538545" sldId="271"/>
            <ac:spMk id="3" creationId="{5E6BBBA1-17DF-3B05-027B-0004130E16C8}"/>
          </ac:spMkLst>
        </pc:spChg>
        <pc:graphicFrameChg chg="add mod ord modGraphic">
          <ac:chgData name="Gottimukkala Santhosh Kumar" userId="S::santhoshkumar.gottimukkala@indium.tech::18a3083a-b7fd-46b2-a984-d925bbfcf753" providerId="AD" clId="Web-{A82146A4-D1A3-4C45-B014-6025CEC6E07C}" dt="2025-04-02T06:48:07.314" v="440"/>
          <ac:graphicFrameMkLst>
            <pc:docMk/>
            <pc:sldMk cId="39538545" sldId="271"/>
            <ac:graphicFrameMk id="4" creationId="{8D148333-7586-6A8F-74E9-420834DE0EA2}"/>
          </ac:graphicFrameMkLst>
        </pc:graphicFrameChg>
      </pc:sldChg>
    </pc:docChg>
  </pc:docChgLst>
  <pc:docChgLst>
    <pc:chgData name="Gottimukkala Santhosh Kumar" userId="S::santhoshkumar.gottimukkala@indium.tech::18a3083a-b7fd-46b2-a984-d925bbfcf753" providerId="AD" clId="Web-{1FAB6E93-653C-4100-911D-2DB03DC62C36}"/>
    <pc:docChg chg="addSld modSld sldOrd">
      <pc:chgData name="Gottimukkala Santhosh Kumar" userId="S::santhoshkumar.gottimukkala@indium.tech::18a3083a-b7fd-46b2-a984-d925bbfcf753" providerId="AD" clId="Web-{1FAB6E93-653C-4100-911D-2DB03DC62C36}" dt="2025-04-01T06:34:26.592" v="323"/>
      <pc:docMkLst>
        <pc:docMk/>
      </pc:docMkLst>
      <pc:sldChg chg="modSp">
        <pc:chgData name="Gottimukkala Santhosh Kumar" userId="S::santhoshkumar.gottimukkala@indium.tech::18a3083a-b7fd-46b2-a984-d925bbfcf753" providerId="AD" clId="Web-{1FAB6E93-653C-4100-911D-2DB03DC62C36}" dt="2025-04-01T06:21:08.299" v="82" actId="20577"/>
        <pc:sldMkLst>
          <pc:docMk/>
          <pc:sldMk cId="0" sldId="256"/>
        </pc:sldMkLst>
        <pc:spChg chg="mod">
          <ac:chgData name="Gottimukkala Santhosh Kumar" userId="S::santhoshkumar.gottimukkala@indium.tech::18a3083a-b7fd-46b2-a984-d925bbfcf753" providerId="AD" clId="Web-{1FAB6E93-653C-4100-911D-2DB03DC62C36}" dt="2025-04-01T06:21:08.299" v="8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Gottimukkala Santhosh Kumar" userId="S::santhoshkumar.gottimukkala@indium.tech::18a3083a-b7fd-46b2-a984-d925bbfcf753" providerId="AD" clId="Web-{1FAB6E93-653C-4100-911D-2DB03DC62C36}" dt="2025-04-01T06:20:45.143" v="78" actId="20577"/>
          <ac:spMkLst>
            <pc:docMk/>
            <pc:sldMk cId="0" sldId="256"/>
            <ac:spMk id="3" creationId="{00000000-0000-0000-0000-000000000000}"/>
          </ac:spMkLst>
        </pc:spChg>
      </pc:sldChg>
      <pc:sldChg chg="ord">
        <pc:chgData name="Gottimukkala Santhosh Kumar" userId="S::santhoshkumar.gottimukkala@indium.tech::18a3083a-b7fd-46b2-a984-d925bbfcf753" providerId="AD" clId="Web-{1FAB6E93-653C-4100-911D-2DB03DC62C36}" dt="2025-04-01T06:34:26.592" v="323"/>
        <pc:sldMkLst>
          <pc:docMk/>
          <pc:sldMk cId="0" sldId="257"/>
        </pc:sldMkLst>
      </pc:sldChg>
      <pc:sldChg chg="modSp add replId">
        <pc:chgData name="Gottimukkala Santhosh Kumar" userId="S::santhoshkumar.gottimukkala@indium.tech::18a3083a-b7fd-46b2-a984-d925bbfcf753" providerId="AD" clId="Web-{1FAB6E93-653C-4100-911D-2DB03DC62C36}" dt="2025-04-01T06:28:59.821" v="238" actId="20577"/>
        <pc:sldMkLst>
          <pc:docMk/>
          <pc:sldMk cId="3911437062" sldId="264"/>
        </pc:sldMkLst>
        <pc:spChg chg="mod">
          <ac:chgData name="Gottimukkala Santhosh Kumar" userId="S::santhoshkumar.gottimukkala@indium.tech::18a3083a-b7fd-46b2-a984-d925bbfcf753" providerId="AD" clId="Web-{1FAB6E93-653C-4100-911D-2DB03DC62C36}" dt="2025-04-01T06:28:06.508" v="201" actId="1076"/>
          <ac:spMkLst>
            <pc:docMk/>
            <pc:sldMk cId="3911437062" sldId="264"/>
            <ac:spMk id="2" creationId="{9DA9136A-F1A1-1023-4F2D-0F73168EE6C5}"/>
          </ac:spMkLst>
        </pc:spChg>
        <pc:spChg chg="mod">
          <ac:chgData name="Gottimukkala Santhosh Kumar" userId="S::santhoshkumar.gottimukkala@indium.tech::18a3083a-b7fd-46b2-a984-d925bbfcf753" providerId="AD" clId="Web-{1FAB6E93-653C-4100-911D-2DB03DC62C36}" dt="2025-04-01T06:28:59.821" v="238" actId="20577"/>
          <ac:spMkLst>
            <pc:docMk/>
            <pc:sldMk cId="3911437062" sldId="264"/>
            <ac:spMk id="3" creationId="{A0DF88FD-B2F5-5DED-7A4E-721F7E53298E}"/>
          </ac:spMkLst>
        </pc:spChg>
      </pc:sldChg>
      <pc:sldChg chg="modSp add replId">
        <pc:chgData name="Gottimukkala Santhosh Kumar" userId="S::santhoshkumar.gottimukkala@indium.tech::18a3083a-b7fd-46b2-a984-d925bbfcf753" providerId="AD" clId="Web-{1FAB6E93-653C-4100-911D-2DB03DC62C36}" dt="2025-04-01T06:33:39.200" v="322" actId="20577"/>
        <pc:sldMkLst>
          <pc:docMk/>
          <pc:sldMk cId="3312228880" sldId="265"/>
        </pc:sldMkLst>
        <pc:spChg chg="mod">
          <ac:chgData name="Gottimukkala Santhosh Kumar" userId="S::santhoshkumar.gottimukkala@indium.tech::18a3083a-b7fd-46b2-a984-d925bbfcf753" providerId="AD" clId="Web-{1FAB6E93-653C-4100-911D-2DB03DC62C36}" dt="2025-04-01T06:32:40.653" v="307" actId="1076"/>
          <ac:spMkLst>
            <pc:docMk/>
            <pc:sldMk cId="3312228880" sldId="265"/>
            <ac:spMk id="2" creationId="{E0AB9CD0-9CA1-8E39-ACDE-8E0AFD3E9885}"/>
          </ac:spMkLst>
        </pc:spChg>
        <pc:spChg chg="mod">
          <ac:chgData name="Gottimukkala Santhosh Kumar" userId="S::santhoshkumar.gottimukkala@indium.tech::18a3083a-b7fd-46b2-a984-d925bbfcf753" providerId="AD" clId="Web-{1FAB6E93-653C-4100-911D-2DB03DC62C36}" dt="2025-04-01T06:33:39.200" v="322" actId="20577"/>
          <ac:spMkLst>
            <pc:docMk/>
            <pc:sldMk cId="3312228880" sldId="265"/>
            <ac:spMk id="3" creationId="{FC8C9376-1994-2401-822B-E97627631620}"/>
          </ac:spMkLst>
        </pc:spChg>
      </pc:sldChg>
    </pc:docChg>
  </pc:docChgLst>
  <pc:docChgLst>
    <pc:chgData name="Gottimukkala Santhosh Kumar" userId="S::santhoshkumar.gottimukkala@indium.tech::18a3083a-b7fd-46b2-a984-d925bbfcf753" providerId="AD" clId="Web-{E67944AC-EE7A-4C56-A8E5-FC9C8E3A79BD}"/>
    <pc:docChg chg="addSld delSld modSld sldOrd">
      <pc:chgData name="Gottimukkala Santhosh Kumar" userId="S::santhoshkumar.gottimukkala@indium.tech::18a3083a-b7fd-46b2-a984-d925bbfcf753" providerId="AD" clId="Web-{E67944AC-EE7A-4C56-A8E5-FC9C8E3A79BD}" dt="2025-04-02T10:05:24.428" v="461" actId="20577"/>
      <pc:docMkLst>
        <pc:docMk/>
      </pc:docMkLst>
      <pc:sldChg chg="ord">
        <pc:chgData name="Gottimukkala Santhosh Kumar" userId="S::santhoshkumar.gottimukkala@indium.tech::18a3083a-b7fd-46b2-a984-d925bbfcf753" providerId="AD" clId="Web-{E67944AC-EE7A-4C56-A8E5-FC9C8E3A79BD}" dt="2025-04-02T09:27:41.997" v="0"/>
        <pc:sldMkLst>
          <pc:docMk/>
          <pc:sldMk cId="0" sldId="260"/>
        </pc:sldMkLst>
      </pc:sldChg>
      <pc:sldChg chg="ord">
        <pc:chgData name="Gottimukkala Santhosh Kumar" userId="S::santhoshkumar.gottimukkala@indium.tech::18a3083a-b7fd-46b2-a984-d925bbfcf753" providerId="AD" clId="Web-{E67944AC-EE7A-4C56-A8E5-FC9C8E3A79BD}" dt="2025-04-02T09:28:59.967" v="1"/>
        <pc:sldMkLst>
          <pc:docMk/>
          <pc:sldMk cId="0" sldId="262"/>
        </pc:sldMkLst>
      </pc:sldChg>
      <pc:sldChg chg="ord">
        <pc:chgData name="Gottimukkala Santhosh Kumar" userId="S::santhoshkumar.gottimukkala@indium.tech::18a3083a-b7fd-46b2-a984-d925bbfcf753" providerId="AD" clId="Web-{E67944AC-EE7A-4C56-A8E5-FC9C8E3A79BD}" dt="2025-04-02T09:29:19.624" v="2"/>
        <pc:sldMkLst>
          <pc:docMk/>
          <pc:sldMk cId="238998927" sldId="270"/>
        </pc:sldMkLst>
      </pc:sldChg>
      <pc:sldChg chg="modSp new del ord">
        <pc:chgData name="Gottimukkala Santhosh Kumar" userId="S::santhoshkumar.gottimukkala@indium.tech::18a3083a-b7fd-46b2-a984-d925bbfcf753" providerId="AD" clId="Web-{E67944AC-EE7A-4C56-A8E5-FC9C8E3A79BD}" dt="2025-04-02T09:39:46.854" v="129"/>
        <pc:sldMkLst>
          <pc:docMk/>
          <pc:sldMk cId="937337341" sldId="272"/>
        </pc:sldMkLst>
        <pc:spChg chg="mod">
          <ac:chgData name="Gottimukkala Santhosh Kumar" userId="S::santhoshkumar.gottimukkala@indium.tech::18a3083a-b7fd-46b2-a984-d925bbfcf753" providerId="AD" clId="Web-{E67944AC-EE7A-4C56-A8E5-FC9C8E3A79BD}" dt="2025-04-02T09:31:21.298" v="15" actId="20577"/>
          <ac:spMkLst>
            <pc:docMk/>
            <pc:sldMk cId="937337341" sldId="272"/>
            <ac:spMk id="2" creationId="{8E98F46B-F922-DF98-D5AB-655614AB8975}"/>
          </ac:spMkLst>
        </pc:spChg>
        <pc:spChg chg="mod">
          <ac:chgData name="Gottimukkala Santhosh Kumar" userId="S::santhoshkumar.gottimukkala@indium.tech::18a3083a-b7fd-46b2-a984-d925bbfcf753" providerId="AD" clId="Web-{E67944AC-EE7A-4C56-A8E5-FC9C8E3A79BD}" dt="2025-04-02T09:36:29.413" v="89" actId="20577"/>
          <ac:spMkLst>
            <pc:docMk/>
            <pc:sldMk cId="937337341" sldId="272"/>
            <ac:spMk id="3" creationId="{DF683C7A-D603-B3A4-C05D-784785D645F5}"/>
          </ac:spMkLst>
        </pc:spChg>
      </pc:sldChg>
      <pc:sldChg chg="modSp new">
        <pc:chgData name="Gottimukkala Santhosh Kumar" userId="S::santhoshkumar.gottimukkala@indium.tech::18a3083a-b7fd-46b2-a984-d925bbfcf753" providerId="AD" clId="Web-{E67944AC-EE7A-4C56-A8E5-FC9C8E3A79BD}" dt="2025-04-02T09:35:34.677" v="74" actId="20577"/>
        <pc:sldMkLst>
          <pc:docMk/>
          <pc:sldMk cId="3193262913" sldId="273"/>
        </pc:sldMkLst>
        <pc:spChg chg="mod">
          <ac:chgData name="Gottimukkala Santhosh Kumar" userId="S::santhoshkumar.gottimukkala@indium.tech::18a3083a-b7fd-46b2-a984-d925bbfcf753" providerId="AD" clId="Web-{E67944AC-EE7A-4C56-A8E5-FC9C8E3A79BD}" dt="2025-04-02T09:34:37.801" v="47" actId="20577"/>
          <ac:spMkLst>
            <pc:docMk/>
            <pc:sldMk cId="3193262913" sldId="273"/>
            <ac:spMk id="2" creationId="{C1899394-820C-75F0-87E9-ECFAECD3677A}"/>
          </ac:spMkLst>
        </pc:spChg>
        <pc:spChg chg="mod">
          <ac:chgData name="Gottimukkala Santhosh Kumar" userId="S::santhoshkumar.gottimukkala@indium.tech::18a3083a-b7fd-46b2-a984-d925bbfcf753" providerId="AD" clId="Web-{E67944AC-EE7A-4C56-A8E5-FC9C8E3A79BD}" dt="2025-04-02T09:35:34.677" v="74" actId="20577"/>
          <ac:spMkLst>
            <pc:docMk/>
            <pc:sldMk cId="3193262913" sldId="273"/>
            <ac:spMk id="3" creationId="{784680F9-ED92-277E-A08E-4FF715118AB3}"/>
          </ac:spMkLst>
        </pc:spChg>
      </pc:sldChg>
      <pc:sldChg chg="addSp delSp modSp new ord">
        <pc:chgData name="Gottimukkala Santhosh Kumar" userId="S::santhoshkumar.gottimukkala@indium.tech::18a3083a-b7fd-46b2-a984-d925bbfcf753" providerId="AD" clId="Web-{E67944AC-EE7A-4C56-A8E5-FC9C8E3A79BD}" dt="2025-04-02T09:43:03.279" v="231"/>
        <pc:sldMkLst>
          <pc:docMk/>
          <pc:sldMk cId="926215060" sldId="274"/>
        </pc:sldMkLst>
        <pc:spChg chg="del">
          <ac:chgData name="Gottimukkala Santhosh Kumar" userId="S::santhoshkumar.gottimukkala@indium.tech::18a3083a-b7fd-46b2-a984-d925bbfcf753" providerId="AD" clId="Web-{E67944AC-EE7A-4C56-A8E5-FC9C8E3A79BD}" dt="2025-04-02T09:39:10.525" v="123"/>
          <ac:spMkLst>
            <pc:docMk/>
            <pc:sldMk cId="926215060" sldId="274"/>
            <ac:spMk id="2" creationId="{369851FF-79F5-A723-448B-74ACD9525541}"/>
          </ac:spMkLst>
        </pc:spChg>
        <pc:spChg chg="del">
          <ac:chgData name="Gottimukkala Santhosh Kumar" userId="S::santhoshkumar.gottimukkala@indium.tech::18a3083a-b7fd-46b2-a984-d925bbfcf753" providerId="AD" clId="Web-{E67944AC-EE7A-4C56-A8E5-FC9C8E3A79BD}" dt="2025-04-02T09:36:45.194" v="91"/>
          <ac:spMkLst>
            <pc:docMk/>
            <pc:sldMk cId="926215060" sldId="274"/>
            <ac:spMk id="3" creationId="{A682CF2B-2304-6F69-0B89-D6B7B4443723}"/>
          </ac:spMkLst>
        </pc:spChg>
        <pc:graphicFrameChg chg="add mod ord modGraphic">
          <ac:chgData name="Gottimukkala Santhosh Kumar" userId="S::santhoshkumar.gottimukkala@indium.tech::18a3083a-b7fd-46b2-a984-d925bbfcf753" providerId="AD" clId="Web-{E67944AC-EE7A-4C56-A8E5-FC9C8E3A79BD}" dt="2025-04-02T09:43:03.279" v="231"/>
          <ac:graphicFrameMkLst>
            <pc:docMk/>
            <pc:sldMk cId="926215060" sldId="274"/>
            <ac:graphicFrameMk id="4" creationId="{E66ACB7A-CE61-CCD5-4E97-DDC45CE374E7}"/>
          </ac:graphicFrameMkLst>
        </pc:graphicFrameChg>
      </pc:sldChg>
      <pc:sldChg chg="addSp delSp modSp new">
        <pc:chgData name="Gottimukkala Santhosh Kumar" userId="S::santhoshkumar.gottimukkala@indium.tech::18a3083a-b7fd-46b2-a984-d925bbfcf753" providerId="AD" clId="Web-{E67944AC-EE7A-4C56-A8E5-FC9C8E3A79BD}" dt="2025-04-02T09:57:55.733" v="359" actId="1076"/>
        <pc:sldMkLst>
          <pc:docMk/>
          <pc:sldMk cId="3093223093" sldId="275"/>
        </pc:sldMkLst>
        <pc:spChg chg="mod">
          <ac:chgData name="Gottimukkala Santhosh Kumar" userId="S::santhoshkumar.gottimukkala@indium.tech::18a3083a-b7fd-46b2-a984-d925bbfcf753" providerId="AD" clId="Web-{E67944AC-EE7A-4C56-A8E5-FC9C8E3A79BD}" dt="2025-04-02T09:57:55.733" v="359" actId="1076"/>
          <ac:spMkLst>
            <pc:docMk/>
            <pc:sldMk cId="3093223093" sldId="275"/>
            <ac:spMk id="2" creationId="{976E1703-849B-9F23-BF2A-3B31F20A87EC}"/>
          </ac:spMkLst>
        </pc:spChg>
        <pc:spChg chg="del">
          <ac:chgData name="Gottimukkala Santhosh Kumar" userId="S::santhoshkumar.gottimukkala@indium.tech::18a3083a-b7fd-46b2-a984-d925bbfcf753" providerId="AD" clId="Web-{E67944AC-EE7A-4C56-A8E5-FC9C8E3A79BD}" dt="2025-04-02T09:53:46.166" v="239"/>
          <ac:spMkLst>
            <pc:docMk/>
            <pc:sldMk cId="3093223093" sldId="275"/>
            <ac:spMk id="3" creationId="{02C8260B-C86E-C1A3-C2DA-3A23FDB96012}"/>
          </ac:spMkLst>
        </pc:spChg>
        <pc:graphicFrameChg chg="add mod ord modGraphic">
          <ac:chgData name="Gottimukkala Santhosh Kumar" userId="S::santhoshkumar.gottimukkala@indium.tech::18a3083a-b7fd-46b2-a984-d925bbfcf753" providerId="AD" clId="Web-{E67944AC-EE7A-4C56-A8E5-FC9C8E3A79BD}" dt="2025-04-02T09:57:44.951" v="358"/>
          <ac:graphicFrameMkLst>
            <pc:docMk/>
            <pc:sldMk cId="3093223093" sldId="275"/>
            <ac:graphicFrameMk id="4" creationId="{2B47E464-B587-A5A2-3178-525BBE325085}"/>
          </ac:graphicFrameMkLst>
        </pc:graphicFrameChg>
      </pc:sldChg>
      <pc:sldChg chg="modSp new">
        <pc:chgData name="Gottimukkala Santhosh Kumar" userId="S::santhoshkumar.gottimukkala@indium.tech::18a3083a-b7fd-46b2-a984-d925bbfcf753" providerId="AD" clId="Web-{E67944AC-EE7A-4C56-A8E5-FC9C8E3A79BD}" dt="2025-04-02T10:05:24.428" v="461" actId="20577"/>
        <pc:sldMkLst>
          <pc:docMk/>
          <pc:sldMk cId="3885459910" sldId="276"/>
        </pc:sldMkLst>
        <pc:spChg chg="mod">
          <ac:chgData name="Gottimukkala Santhosh Kumar" userId="S::santhoshkumar.gottimukkala@indium.tech::18a3083a-b7fd-46b2-a984-d925bbfcf753" providerId="AD" clId="Web-{E67944AC-EE7A-4C56-A8E5-FC9C8E3A79BD}" dt="2025-04-02T10:03:34.739" v="445" actId="20577"/>
          <ac:spMkLst>
            <pc:docMk/>
            <pc:sldMk cId="3885459910" sldId="276"/>
            <ac:spMk id="2" creationId="{15779ABA-9D5E-4B79-8735-C69CA41FFCCD}"/>
          </ac:spMkLst>
        </pc:spChg>
        <pc:spChg chg="mod">
          <ac:chgData name="Gottimukkala Santhosh Kumar" userId="S::santhoshkumar.gottimukkala@indium.tech::18a3083a-b7fd-46b2-a984-d925bbfcf753" providerId="AD" clId="Web-{E67944AC-EE7A-4C56-A8E5-FC9C8E3A79BD}" dt="2025-04-02T10:05:24.428" v="461" actId="20577"/>
          <ac:spMkLst>
            <pc:docMk/>
            <pc:sldMk cId="3885459910" sldId="276"/>
            <ac:spMk id="3" creationId="{CF461296-98AD-1A27-956F-43C88C3D7E47}"/>
          </ac:spMkLst>
        </pc:spChg>
      </pc:sldChg>
    </pc:docChg>
  </pc:docChgLst>
  <pc:docChgLst>
    <pc:chgData name="Gottimukkala Santhosh Kumar" userId="S::santhoshkumar.gottimukkala@indium.tech::18a3083a-b7fd-46b2-a984-d925bbfcf753" providerId="AD" clId="Web-{88F7006B-5A7D-43EE-BD64-9486DFF0227F}"/>
    <pc:docChg chg="addSld delSld modSld sldOrd">
      <pc:chgData name="Gottimukkala Santhosh Kumar" userId="S::santhoshkumar.gottimukkala@indium.tech::18a3083a-b7fd-46b2-a984-d925bbfcf753" providerId="AD" clId="Web-{88F7006B-5A7D-43EE-BD64-9486DFF0227F}" dt="2025-04-01T12:52:08.378" v="387" actId="1076"/>
      <pc:docMkLst>
        <pc:docMk/>
      </pc:docMkLst>
      <pc:sldChg chg="modSp">
        <pc:chgData name="Gottimukkala Santhosh Kumar" userId="S::santhoshkumar.gottimukkala@indium.tech::18a3083a-b7fd-46b2-a984-d925bbfcf753" providerId="AD" clId="Web-{88F7006B-5A7D-43EE-BD64-9486DFF0227F}" dt="2025-04-01T09:34:03.621" v="43" actId="20577"/>
        <pc:sldMkLst>
          <pc:docMk/>
          <pc:sldMk cId="0" sldId="256"/>
        </pc:sldMkLst>
        <pc:spChg chg="mod">
          <ac:chgData name="Gottimukkala Santhosh Kumar" userId="S::santhoshkumar.gottimukkala@indium.tech::18a3083a-b7fd-46b2-a984-d925bbfcf753" providerId="AD" clId="Web-{88F7006B-5A7D-43EE-BD64-9486DFF0227F}" dt="2025-04-01T09:34:03.621" v="43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Gottimukkala Santhosh Kumar" userId="S::santhoshkumar.gottimukkala@indium.tech::18a3083a-b7fd-46b2-a984-d925bbfcf753" providerId="AD" clId="Web-{88F7006B-5A7D-43EE-BD64-9486DFF0227F}" dt="2025-04-01T09:29:59.961" v="24" actId="1076"/>
          <ac:spMkLst>
            <pc:docMk/>
            <pc:sldMk cId="0" sldId="256"/>
            <ac:spMk id="3" creationId="{00000000-0000-0000-0000-000000000000}"/>
          </ac:spMkLst>
        </pc:spChg>
      </pc:sldChg>
      <pc:sldChg chg="modSp ord">
        <pc:chgData name="Gottimukkala Santhosh Kumar" userId="S::santhoshkumar.gottimukkala@indium.tech::18a3083a-b7fd-46b2-a984-d925bbfcf753" providerId="AD" clId="Web-{88F7006B-5A7D-43EE-BD64-9486DFF0227F}" dt="2025-04-01T12:18:43.773" v="181" actId="20577"/>
        <pc:sldMkLst>
          <pc:docMk/>
          <pc:sldMk cId="0" sldId="257"/>
        </pc:sldMkLst>
        <pc:spChg chg="mod">
          <ac:chgData name="Gottimukkala Santhosh Kumar" userId="S::santhoshkumar.gottimukkala@indium.tech::18a3083a-b7fd-46b2-a984-d925bbfcf753" providerId="AD" clId="Web-{88F7006B-5A7D-43EE-BD64-9486DFF0227F}" dt="2025-04-01T09:40:12.205" v="82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Gottimukkala Santhosh Kumar" userId="S::santhoshkumar.gottimukkala@indium.tech::18a3083a-b7fd-46b2-a984-d925bbfcf753" providerId="AD" clId="Web-{88F7006B-5A7D-43EE-BD64-9486DFF0227F}" dt="2025-04-01T12:18:43.773" v="181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Gottimukkala Santhosh Kumar" userId="S::santhoshkumar.gottimukkala@indium.tech::18a3083a-b7fd-46b2-a984-d925bbfcf753" providerId="AD" clId="Web-{88F7006B-5A7D-43EE-BD64-9486DFF0227F}" dt="2025-04-01T12:16:18.208" v="173" actId="20577"/>
        <pc:sldMkLst>
          <pc:docMk/>
          <pc:sldMk cId="0" sldId="258"/>
        </pc:sldMkLst>
        <pc:spChg chg="mod">
          <ac:chgData name="Gottimukkala Santhosh Kumar" userId="S::santhoshkumar.gottimukkala@indium.tech::18a3083a-b7fd-46b2-a984-d925bbfcf753" providerId="AD" clId="Web-{88F7006B-5A7D-43EE-BD64-9486DFF0227F}" dt="2025-04-01T12:16:18.208" v="173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Gottimukkala Santhosh Kumar" userId="S::santhoshkumar.gottimukkala@indium.tech::18a3083a-b7fd-46b2-a984-d925bbfcf753" providerId="AD" clId="Web-{88F7006B-5A7D-43EE-BD64-9486DFF0227F}" dt="2025-04-01T12:42:34.870" v="345" actId="20577"/>
        <pc:sldMkLst>
          <pc:docMk/>
          <pc:sldMk cId="0" sldId="259"/>
        </pc:sldMkLst>
        <pc:spChg chg="mod">
          <ac:chgData name="Gottimukkala Santhosh Kumar" userId="S::santhoshkumar.gottimukkala@indium.tech::18a3083a-b7fd-46b2-a984-d925bbfcf753" providerId="AD" clId="Web-{88F7006B-5A7D-43EE-BD64-9486DFF0227F}" dt="2025-04-01T12:37:46.148" v="307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Gottimukkala Santhosh Kumar" userId="S::santhoshkumar.gottimukkala@indium.tech::18a3083a-b7fd-46b2-a984-d925bbfcf753" providerId="AD" clId="Web-{88F7006B-5A7D-43EE-BD64-9486DFF0227F}" dt="2025-04-01T12:42:34.870" v="345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Gottimukkala Santhosh Kumar" userId="S::santhoshkumar.gottimukkala@indium.tech::18a3083a-b7fd-46b2-a984-d925bbfcf753" providerId="AD" clId="Web-{88F7006B-5A7D-43EE-BD64-9486DFF0227F}" dt="2025-04-01T12:49:42.783" v="383" actId="20577"/>
        <pc:sldMkLst>
          <pc:docMk/>
          <pc:sldMk cId="0" sldId="261"/>
        </pc:sldMkLst>
        <pc:spChg chg="mod">
          <ac:chgData name="Gottimukkala Santhosh Kumar" userId="S::santhoshkumar.gottimukkala@indium.tech::18a3083a-b7fd-46b2-a984-d925bbfcf753" providerId="AD" clId="Web-{88F7006B-5A7D-43EE-BD64-9486DFF0227F}" dt="2025-04-01T12:46:32.749" v="350" actId="14100"/>
          <ac:spMkLst>
            <pc:docMk/>
            <pc:sldMk cId="0" sldId="261"/>
            <ac:spMk id="2" creationId="{00000000-0000-0000-0000-000000000000}"/>
          </ac:spMkLst>
        </pc:spChg>
        <pc:spChg chg="mod">
          <ac:chgData name="Gottimukkala Santhosh Kumar" userId="S::santhoshkumar.gottimukkala@indium.tech::18a3083a-b7fd-46b2-a984-d925bbfcf753" providerId="AD" clId="Web-{88F7006B-5A7D-43EE-BD64-9486DFF0227F}" dt="2025-04-01T12:49:42.783" v="383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ord">
        <pc:chgData name="Gottimukkala Santhosh Kumar" userId="S::santhoshkumar.gottimukkala@indium.tech::18a3083a-b7fd-46b2-a984-d925bbfcf753" providerId="AD" clId="Web-{88F7006B-5A7D-43EE-BD64-9486DFF0227F}" dt="2025-04-01T12:22:10.651" v="195" actId="20577"/>
        <pc:sldMkLst>
          <pc:docMk/>
          <pc:sldMk cId="3911437062" sldId="264"/>
        </pc:sldMkLst>
        <pc:spChg chg="mod">
          <ac:chgData name="Gottimukkala Santhosh Kumar" userId="S::santhoshkumar.gottimukkala@indium.tech::18a3083a-b7fd-46b2-a984-d925bbfcf753" providerId="AD" clId="Web-{88F7006B-5A7D-43EE-BD64-9486DFF0227F}" dt="2025-04-01T09:35:44.857" v="51" actId="20577"/>
          <ac:spMkLst>
            <pc:docMk/>
            <pc:sldMk cId="3911437062" sldId="264"/>
            <ac:spMk id="2" creationId="{9DA9136A-F1A1-1023-4F2D-0F73168EE6C5}"/>
          </ac:spMkLst>
        </pc:spChg>
        <pc:spChg chg="mod">
          <ac:chgData name="Gottimukkala Santhosh Kumar" userId="S::santhoshkumar.gottimukkala@indium.tech::18a3083a-b7fd-46b2-a984-d925bbfcf753" providerId="AD" clId="Web-{88F7006B-5A7D-43EE-BD64-9486DFF0227F}" dt="2025-04-01T12:22:10.651" v="195" actId="20577"/>
          <ac:spMkLst>
            <pc:docMk/>
            <pc:sldMk cId="3911437062" sldId="264"/>
            <ac:spMk id="3" creationId="{A0DF88FD-B2F5-5DED-7A4E-721F7E53298E}"/>
          </ac:spMkLst>
        </pc:spChg>
      </pc:sldChg>
      <pc:sldChg chg="ord">
        <pc:chgData name="Gottimukkala Santhosh Kumar" userId="S::santhoshkumar.gottimukkala@indium.tech::18a3083a-b7fd-46b2-a984-d925bbfcf753" providerId="AD" clId="Web-{88F7006B-5A7D-43EE-BD64-9486DFF0227F}" dt="2025-04-01T09:35:01.090" v="44"/>
        <pc:sldMkLst>
          <pc:docMk/>
          <pc:sldMk cId="3312228880" sldId="265"/>
        </pc:sldMkLst>
      </pc:sldChg>
      <pc:sldChg chg="modSp new ord">
        <pc:chgData name="Gottimukkala Santhosh Kumar" userId="S::santhoshkumar.gottimukkala@indium.tech::18a3083a-b7fd-46b2-a984-d925bbfcf753" providerId="AD" clId="Web-{88F7006B-5A7D-43EE-BD64-9486DFF0227F}" dt="2025-04-01T12:25:18.169" v="237" actId="20577"/>
        <pc:sldMkLst>
          <pc:docMk/>
          <pc:sldMk cId="1353487667" sldId="266"/>
        </pc:sldMkLst>
        <pc:spChg chg="mod">
          <ac:chgData name="Gottimukkala Santhosh Kumar" userId="S::santhoshkumar.gottimukkala@indium.tech::18a3083a-b7fd-46b2-a984-d925bbfcf753" providerId="AD" clId="Web-{88F7006B-5A7D-43EE-BD64-9486DFF0227F}" dt="2025-04-01T09:38:07.515" v="65" actId="20577"/>
          <ac:spMkLst>
            <pc:docMk/>
            <pc:sldMk cId="1353487667" sldId="266"/>
            <ac:spMk id="2" creationId="{7A1C01CB-49F4-BD60-59D6-B8603B11F35F}"/>
          </ac:spMkLst>
        </pc:spChg>
        <pc:spChg chg="mod">
          <ac:chgData name="Gottimukkala Santhosh Kumar" userId="S::santhoshkumar.gottimukkala@indium.tech::18a3083a-b7fd-46b2-a984-d925bbfcf753" providerId="AD" clId="Web-{88F7006B-5A7D-43EE-BD64-9486DFF0227F}" dt="2025-04-01T12:25:18.169" v="237" actId="20577"/>
          <ac:spMkLst>
            <pc:docMk/>
            <pc:sldMk cId="1353487667" sldId="266"/>
            <ac:spMk id="3" creationId="{3F88C226-B5D0-09F2-E536-929DBC4A2AB5}"/>
          </ac:spMkLst>
        </pc:spChg>
      </pc:sldChg>
      <pc:sldChg chg="modSp new ord">
        <pc:chgData name="Gottimukkala Santhosh Kumar" userId="S::santhoshkumar.gottimukkala@indium.tech::18a3083a-b7fd-46b2-a984-d925bbfcf753" providerId="AD" clId="Web-{88F7006B-5A7D-43EE-BD64-9486DFF0227F}" dt="2025-04-01T12:52:08.378" v="387" actId="1076"/>
        <pc:sldMkLst>
          <pc:docMk/>
          <pc:sldMk cId="2164839670" sldId="267"/>
        </pc:sldMkLst>
        <pc:spChg chg="mod">
          <ac:chgData name="Gottimukkala Santhosh Kumar" userId="S::santhoshkumar.gottimukkala@indium.tech::18a3083a-b7fd-46b2-a984-d925bbfcf753" providerId="AD" clId="Web-{88F7006B-5A7D-43EE-BD64-9486DFF0227F}" dt="2025-04-01T12:28:36.234" v="256" actId="20577"/>
          <ac:spMkLst>
            <pc:docMk/>
            <pc:sldMk cId="2164839670" sldId="267"/>
            <ac:spMk id="2" creationId="{E726BD55-2382-0950-D95A-E5F150BD3DCA}"/>
          </ac:spMkLst>
        </pc:spChg>
        <pc:spChg chg="mod">
          <ac:chgData name="Gottimukkala Santhosh Kumar" userId="S::santhoshkumar.gottimukkala@indium.tech::18a3083a-b7fd-46b2-a984-d925bbfcf753" providerId="AD" clId="Web-{88F7006B-5A7D-43EE-BD64-9486DFF0227F}" dt="2025-04-01T12:52:08.378" v="387" actId="1076"/>
          <ac:spMkLst>
            <pc:docMk/>
            <pc:sldMk cId="2164839670" sldId="267"/>
            <ac:spMk id="3" creationId="{FCFC4B08-4C1E-908E-98FD-4725FE596091}"/>
          </ac:spMkLst>
        </pc:spChg>
      </pc:sldChg>
      <pc:sldChg chg="modSp new del">
        <pc:chgData name="Gottimukkala Santhosh Kumar" userId="S::santhoshkumar.gottimukkala@indium.tech::18a3083a-b7fd-46b2-a984-d925bbfcf753" providerId="AD" clId="Web-{88F7006B-5A7D-43EE-BD64-9486DFF0227F}" dt="2025-04-01T12:25:28.794" v="238"/>
        <pc:sldMkLst>
          <pc:docMk/>
          <pc:sldMk cId="68426727" sldId="268"/>
        </pc:sldMkLst>
        <pc:spChg chg="mod">
          <ac:chgData name="Gottimukkala Santhosh Kumar" userId="S::santhoshkumar.gottimukkala@indium.tech::18a3083a-b7fd-46b2-a984-d925bbfcf753" providerId="AD" clId="Web-{88F7006B-5A7D-43EE-BD64-9486DFF0227F}" dt="2025-04-01T12:23:25.339" v="212" actId="20577"/>
          <ac:spMkLst>
            <pc:docMk/>
            <pc:sldMk cId="68426727" sldId="268"/>
            <ac:spMk id="2" creationId="{59054A04-3361-3B84-EA72-C0606B792B41}"/>
          </ac:spMkLst>
        </pc:spChg>
        <pc:spChg chg="mod">
          <ac:chgData name="Gottimukkala Santhosh Kumar" userId="S::santhoshkumar.gottimukkala@indium.tech::18a3083a-b7fd-46b2-a984-d925bbfcf753" providerId="AD" clId="Web-{88F7006B-5A7D-43EE-BD64-9486DFF0227F}" dt="2025-04-01T12:24:59.106" v="227" actId="20577"/>
          <ac:spMkLst>
            <pc:docMk/>
            <pc:sldMk cId="68426727" sldId="268"/>
            <ac:spMk id="3" creationId="{B30715D9-1163-3327-0E1A-1513A5E834FA}"/>
          </ac:spMkLst>
        </pc:spChg>
      </pc:sldChg>
    </pc:docChg>
  </pc:docChgLst>
  <pc:docChgLst>
    <pc:chgData name="Gottimukkala Santhosh Kumar" userId="S::santhoshkumar.gottimukkala@indium.tech::18a3083a-b7fd-46b2-a984-d925bbfcf753" providerId="AD" clId="Web-{B971AD83-418D-44B1-A2C5-1A75A8663098}"/>
    <pc:docChg chg="modSld">
      <pc:chgData name="Gottimukkala Santhosh Kumar" userId="S::santhoshkumar.gottimukkala@indium.tech::18a3083a-b7fd-46b2-a984-d925bbfcf753" providerId="AD" clId="Web-{B971AD83-418D-44B1-A2C5-1A75A8663098}" dt="2025-04-01T05:13:01.320" v="91" actId="20577"/>
      <pc:docMkLst>
        <pc:docMk/>
      </pc:docMkLst>
      <pc:sldChg chg="modSp">
        <pc:chgData name="Gottimukkala Santhosh Kumar" userId="S::santhoshkumar.gottimukkala@indium.tech::18a3083a-b7fd-46b2-a984-d925bbfcf753" providerId="AD" clId="Web-{B971AD83-418D-44B1-A2C5-1A75A8663098}" dt="2025-04-01T05:07:03.908" v="2" actId="20577"/>
        <pc:sldMkLst>
          <pc:docMk/>
          <pc:sldMk cId="0" sldId="256"/>
        </pc:sldMkLst>
        <pc:spChg chg="mod">
          <ac:chgData name="Gottimukkala Santhosh Kumar" userId="S::santhoshkumar.gottimukkala@indium.tech::18a3083a-b7fd-46b2-a984-d925bbfcf753" providerId="AD" clId="Web-{B971AD83-418D-44B1-A2C5-1A75A8663098}" dt="2025-04-01T05:07:03.908" v="2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Gottimukkala Santhosh Kumar" userId="S::santhoshkumar.gottimukkala@indium.tech::18a3083a-b7fd-46b2-a984-d925bbfcf753" providerId="AD" clId="Web-{B971AD83-418D-44B1-A2C5-1A75A8663098}" dt="2025-04-01T05:13:01.320" v="91" actId="20577"/>
        <pc:sldMkLst>
          <pc:docMk/>
          <pc:sldMk cId="0" sldId="257"/>
        </pc:sldMkLst>
        <pc:spChg chg="mod">
          <ac:chgData name="Gottimukkala Santhosh Kumar" userId="S::santhoshkumar.gottimukkala@indium.tech::18a3083a-b7fd-46b2-a984-d925bbfcf753" providerId="AD" clId="Web-{B971AD83-418D-44B1-A2C5-1A75A8663098}" dt="2025-04-01T05:13:01.320" v="91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Gottimukkala Santhosh Kumar" userId="S::santhoshkumar.gottimukkala@indium.tech::18a3083a-b7fd-46b2-a984-d925bbfcf753" providerId="AD" clId="Web-{B971AD83-418D-44B1-A2C5-1A75A8663098}" dt="2025-04-01T05:07:25.190" v="9" actId="20577"/>
        <pc:sldMkLst>
          <pc:docMk/>
          <pc:sldMk cId="0" sldId="258"/>
        </pc:sldMkLst>
        <pc:spChg chg="mod">
          <ac:chgData name="Gottimukkala Santhosh Kumar" userId="S::santhoshkumar.gottimukkala@indium.tech::18a3083a-b7fd-46b2-a984-d925bbfcf753" providerId="AD" clId="Web-{B971AD83-418D-44B1-A2C5-1A75A8663098}" dt="2025-04-01T05:07:25.190" v="9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Gottimukkala Santhosh Kumar" userId="S::santhoshkumar.gottimukkala@indium.tech::18a3083a-b7fd-46b2-a984-d925bbfcf753" providerId="AD" clId="Web-{B971AD83-418D-44B1-A2C5-1A75A8663098}" dt="2025-04-01T05:07:33.456" v="11" actId="14100"/>
        <pc:sldMkLst>
          <pc:docMk/>
          <pc:sldMk cId="0" sldId="259"/>
        </pc:sldMkLst>
        <pc:spChg chg="mod">
          <ac:chgData name="Gottimukkala Santhosh Kumar" userId="S::santhoshkumar.gottimukkala@indium.tech::18a3083a-b7fd-46b2-a984-d925bbfcf753" providerId="AD" clId="Web-{B971AD83-418D-44B1-A2C5-1A75A8663098}" dt="2025-04-01T05:07:33.456" v="11" actId="14100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Gottimukkala Santhosh Kumar" userId="S::santhoshkumar.gottimukkala@indium.tech::18a3083a-b7fd-46b2-a984-d925bbfcf753" providerId="AD" clId="Web-{B971AD83-418D-44B1-A2C5-1A75A8663098}" dt="2025-04-01T05:07:40.299" v="13" actId="14100"/>
        <pc:sldMkLst>
          <pc:docMk/>
          <pc:sldMk cId="0" sldId="260"/>
        </pc:sldMkLst>
        <pc:spChg chg="mod">
          <ac:chgData name="Gottimukkala Santhosh Kumar" userId="S::santhoshkumar.gottimukkala@indium.tech::18a3083a-b7fd-46b2-a984-d925bbfcf753" providerId="AD" clId="Web-{B971AD83-418D-44B1-A2C5-1A75A8663098}" dt="2025-04-01T05:07:40.299" v="13" actId="14100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Gottimukkala Santhosh Kumar" userId="S::santhoshkumar.gottimukkala@indium.tech::18a3083a-b7fd-46b2-a984-d925bbfcf753" providerId="AD" clId="Web-{B971AD83-418D-44B1-A2C5-1A75A8663098}" dt="2025-04-01T05:07:48.190" v="15" actId="14100"/>
        <pc:sldMkLst>
          <pc:docMk/>
          <pc:sldMk cId="0" sldId="261"/>
        </pc:sldMkLst>
        <pc:spChg chg="mod">
          <ac:chgData name="Gottimukkala Santhosh Kumar" userId="S::santhoshkumar.gottimukkala@indium.tech::18a3083a-b7fd-46b2-a984-d925bbfcf753" providerId="AD" clId="Web-{B971AD83-418D-44B1-A2C5-1A75A8663098}" dt="2025-04-01T05:07:48.190" v="15" actId="14100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Gottimukkala Santhosh Kumar" userId="S::santhoshkumar.gottimukkala@indium.tech::18a3083a-b7fd-46b2-a984-d925bbfcf753" providerId="AD" clId="Web-{B971AD83-418D-44B1-A2C5-1A75A8663098}" dt="2025-04-01T05:09:27.270" v="28" actId="20577"/>
        <pc:sldMkLst>
          <pc:docMk/>
          <pc:sldMk cId="0" sldId="262"/>
        </pc:sldMkLst>
        <pc:spChg chg="mod">
          <ac:chgData name="Gottimukkala Santhosh Kumar" userId="S::santhoshkumar.gottimukkala@indium.tech::18a3083a-b7fd-46b2-a984-d925bbfcf753" providerId="AD" clId="Web-{B971AD83-418D-44B1-A2C5-1A75A8663098}" dt="2025-04-01T05:09:27.270" v="28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Gottimukkala Santhosh Kumar" userId="S::santhoshkumar.gottimukkala@indium.tech::18a3083a-b7fd-46b2-a984-d925bbfcf753" providerId="AD" clId="Web-{B971AD83-418D-44B1-A2C5-1A75A8663098}" dt="2025-04-01T05:11:15.600" v="32" actId="20577"/>
        <pc:sldMkLst>
          <pc:docMk/>
          <pc:sldMk cId="0" sldId="263"/>
        </pc:sldMkLst>
        <pc:spChg chg="mod">
          <ac:chgData name="Gottimukkala Santhosh Kumar" userId="S::santhoshkumar.gottimukkala@indium.tech::18a3083a-b7fd-46b2-a984-d925bbfcf753" providerId="AD" clId="Web-{B971AD83-418D-44B1-A2C5-1A75A8663098}" dt="2025-04-01T05:11:15.600" v="32" actId="20577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940" y="433941"/>
            <a:ext cx="9142027" cy="2553904"/>
          </a:xfrm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dirty="0"/>
              <a:t>Micronaut </a:t>
            </a:r>
            <a:r>
              <a:rPr lang="en-US" dirty="0"/>
              <a:t>Framework - 2018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125" y="2997499"/>
            <a:ext cx="7947890" cy="305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=&gt; Fast</a:t>
            </a:r>
          </a:p>
          <a:p>
            <a:pPr algn="l"/>
            <a:r>
              <a:rPr lang="en-US" dirty="0"/>
              <a:t>=&gt; </a:t>
            </a:r>
            <a:r>
              <a:rPr lang="en-US" dirty="0">
                <a:ea typeface="+mn-lt"/>
                <a:cs typeface="+mn-lt"/>
              </a:rPr>
              <a:t>Lightweight</a:t>
            </a:r>
            <a:endParaRPr lang="en-US" dirty="0">
              <a:ea typeface="Calibri"/>
              <a:cs typeface="Calibri"/>
            </a:endParaRPr>
          </a:p>
          <a:p>
            <a:pPr algn="l"/>
            <a:r>
              <a:rPr lang="en-US" dirty="0">
                <a:ea typeface="Calibri"/>
                <a:cs typeface="Calibri"/>
              </a:rPr>
              <a:t>=&gt; </a:t>
            </a:r>
            <a:r>
              <a:rPr lang="en-US" dirty="0">
                <a:ea typeface="+mn-lt"/>
                <a:cs typeface="+mn-lt"/>
              </a:rPr>
              <a:t>Reactive &amp;</a:t>
            </a:r>
            <a:endParaRPr lang="en-US" dirty="0"/>
          </a:p>
          <a:p>
            <a:pPr algn="l"/>
            <a:r>
              <a:rPr lang="en-US" dirty="0">
                <a:ea typeface="Calibri"/>
                <a:cs typeface="Calibri"/>
              </a:rPr>
              <a:t>=&gt; Modern JVM-based Framework.</a:t>
            </a:r>
            <a:endParaRPr lang="en-US" sz="2900" dirty="0">
              <a:solidFill>
                <a:srgbClr val="000000"/>
              </a:solidFill>
              <a:ea typeface="Calibri"/>
              <a:cs typeface="Calibri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DEAF-7D75-2387-E94F-5FF3A917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52"/>
            <a:ext cx="8229600" cy="819727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Is Every Framework Built Differently?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148333-7586-6A8F-74E9-420834DE0E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632368"/>
              </p:ext>
            </p:extLst>
          </p:nvPr>
        </p:nvGraphicFramePr>
        <p:xfrm>
          <a:off x="161636" y="912090"/>
          <a:ext cx="8896557" cy="5896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968">
                  <a:extLst>
                    <a:ext uri="{9D8B030D-6E8A-4147-A177-3AD203B41FA5}">
                      <a16:colId xmlns:a16="http://schemas.microsoft.com/office/drawing/2014/main" val="1538257163"/>
                    </a:ext>
                  </a:extLst>
                </a:gridCol>
                <a:gridCol w="1940653">
                  <a:extLst>
                    <a:ext uri="{9D8B030D-6E8A-4147-A177-3AD203B41FA5}">
                      <a16:colId xmlns:a16="http://schemas.microsoft.com/office/drawing/2014/main" val="1684966467"/>
                    </a:ext>
                  </a:extLst>
                </a:gridCol>
                <a:gridCol w="1779312">
                  <a:extLst>
                    <a:ext uri="{9D8B030D-6E8A-4147-A177-3AD203B41FA5}">
                      <a16:colId xmlns:a16="http://schemas.microsoft.com/office/drawing/2014/main" val="1896209143"/>
                    </a:ext>
                  </a:extLst>
                </a:gridCol>
                <a:gridCol w="1779312">
                  <a:extLst>
                    <a:ext uri="{9D8B030D-6E8A-4147-A177-3AD203B41FA5}">
                      <a16:colId xmlns:a16="http://schemas.microsoft.com/office/drawing/2014/main" val="4199085116"/>
                    </a:ext>
                  </a:extLst>
                </a:gridCol>
                <a:gridCol w="1779312">
                  <a:extLst>
                    <a:ext uri="{9D8B030D-6E8A-4147-A177-3AD203B41FA5}">
                      <a16:colId xmlns:a16="http://schemas.microsoft.com/office/drawing/2014/main" val="284191160"/>
                    </a:ext>
                  </a:extLst>
                </a:gridCol>
              </a:tblGrid>
              <a:tr h="113830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Framework</a:t>
                      </a:r>
                      <a:endParaRPr lang="en-US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Dependency Injection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Startup Time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Memory 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Primary Use Case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0092"/>
                  </a:ext>
                </a:extLst>
              </a:tr>
              <a:tr h="11921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Micronaut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Compile-time (AOT)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⚡ Fast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🟢 Low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Microservices, Cloud, Serverless</a:t>
                      </a:r>
                    </a:p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643851"/>
                  </a:ext>
                </a:extLst>
              </a:tr>
              <a:tr h="14189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Spring Boot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Reflection-based (Runtime)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🐢 Slower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🔴 High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Monoliths, Enterprise Apps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661762"/>
                  </a:ext>
                </a:extLst>
              </a:tr>
              <a:tr h="8888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Quarkus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AOT &amp; </a:t>
                      </a:r>
                      <a:r>
                        <a:rPr lang="en-US" err="1"/>
                        <a:t>GraalVM</a:t>
                      </a:r>
                      <a:r>
                        <a:rPr lang="en-US"/>
                        <a:t> optimized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⚡ Fast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🟢 Low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Kubernetes-native apps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241443"/>
                  </a:ext>
                </a:extLst>
              </a:tr>
              <a:tr h="115389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Dropwizard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 DI (Jersey-based)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🟠 Medium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🔴 High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REST APIs with minimal overhead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679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8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81CF1-6535-B444-46A7-07930D8B4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9CD0-9CA1-8E39-ACDE-8E0AFD3E9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292" y="389"/>
            <a:ext cx="7772400" cy="1470025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Why was Micronaut introduced 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C9376-1994-2401-822B-E97627631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912" y="898713"/>
            <a:ext cx="8617922" cy="54023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endParaRPr lang="en-US" dirty="0">
              <a:ea typeface="Calibri"/>
              <a:cs typeface="Calibri"/>
            </a:endParaRPr>
          </a:p>
          <a:p>
            <a:pPr algn="l"/>
            <a:r>
              <a:rPr lang="en-US" dirty="0">
                <a:ea typeface="Calibri"/>
                <a:cs typeface="Calibri"/>
              </a:rPr>
              <a:t>=&gt; </a:t>
            </a:r>
            <a:r>
              <a:rPr lang="en-US" dirty="0">
                <a:ea typeface="+mn-lt"/>
                <a:cs typeface="+mn-lt"/>
              </a:rPr>
              <a:t>To Solve Performance issues in Java </a:t>
            </a:r>
            <a:endParaRPr lang="en-US">
              <a:ea typeface="+mn-lt"/>
              <a:cs typeface="+mn-lt"/>
            </a:endParaRPr>
          </a:p>
          <a:p>
            <a:pPr algn="l"/>
            <a:r>
              <a:rPr lang="en-US" dirty="0">
                <a:ea typeface="+mn-lt"/>
                <a:cs typeface="+mn-lt"/>
              </a:rPr>
              <a:t>   Microservices.</a:t>
            </a:r>
            <a:endParaRPr lang="en-US" dirty="0">
              <a:ea typeface="Calibri"/>
              <a:cs typeface="Calibri"/>
            </a:endParaRPr>
          </a:p>
          <a:p>
            <a:pPr algn="l"/>
            <a:r>
              <a:rPr lang="en-US" dirty="0">
                <a:ea typeface="+mn-lt"/>
                <a:cs typeface="+mn-lt"/>
              </a:rPr>
              <a:t>=&gt; Reducing Memory Consumption for </a:t>
            </a:r>
          </a:p>
          <a:p>
            <a:pPr algn="l"/>
            <a:r>
              <a:rPr lang="en-US" dirty="0">
                <a:ea typeface="+mn-lt"/>
                <a:cs typeface="+mn-lt"/>
              </a:rPr>
              <a:t>  Cloud-Native applications.</a:t>
            </a:r>
            <a:endParaRPr lang="en-US" dirty="0"/>
          </a:p>
          <a:p>
            <a:pPr algn="l"/>
            <a:r>
              <a:rPr lang="en-US" dirty="0">
                <a:ea typeface="+mn-lt"/>
                <a:cs typeface="+mn-lt"/>
              </a:rPr>
              <a:t>=&gt; Improve Startup Speed in serverless and </a:t>
            </a:r>
          </a:p>
          <a:p>
            <a:pPr algn="l"/>
            <a:r>
              <a:rPr lang="en-US" dirty="0">
                <a:ea typeface="+mn-lt"/>
                <a:cs typeface="+mn-lt"/>
              </a:rPr>
              <a:t>  containerized environments like Docker and </a:t>
            </a:r>
          </a:p>
          <a:p>
            <a:pPr algn="l"/>
            <a:r>
              <a:rPr lang="en-US" dirty="0">
                <a:ea typeface="+mn-lt"/>
                <a:cs typeface="+mn-lt"/>
              </a:rPr>
              <a:t>      Kubernetes (K8s) etc.</a:t>
            </a:r>
            <a:endParaRPr lang="en-US" dirty="0">
              <a:ea typeface="Calibri"/>
              <a:cs typeface="Calibri"/>
            </a:endParaRPr>
          </a:p>
          <a:p>
            <a:pPr algn="l"/>
            <a:r>
              <a:rPr lang="en-US" dirty="0">
                <a:ea typeface="+mn-lt"/>
                <a:cs typeface="+mn-lt"/>
              </a:rPr>
              <a:t>=&gt; Provide Better Support for Reactive </a:t>
            </a:r>
          </a:p>
          <a:p>
            <a:pPr algn="l"/>
            <a:r>
              <a:rPr lang="en-US" dirty="0">
                <a:ea typeface="+mn-lt"/>
                <a:cs typeface="+mn-lt"/>
              </a:rPr>
              <a:t>  Programming with non-blocking I/O.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222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5E60-4037-3A2F-F8D2-7D5A4403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5" y="-2453"/>
            <a:ext cx="8229600" cy="61191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Why it is actually better?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44FF52-BE59-9790-D599-F2C8B10B7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214881"/>
              </p:ext>
            </p:extLst>
          </p:nvPr>
        </p:nvGraphicFramePr>
        <p:xfrm>
          <a:off x="196272" y="588818"/>
          <a:ext cx="8744130" cy="6036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4710">
                  <a:extLst>
                    <a:ext uri="{9D8B030D-6E8A-4147-A177-3AD203B41FA5}">
                      <a16:colId xmlns:a16="http://schemas.microsoft.com/office/drawing/2014/main" val="3131212677"/>
                    </a:ext>
                  </a:extLst>
                </a:gridCol>
                <a:gridCol w="2914710">
                  <a:extLst>
                    <a:ext uri="{9D8B030D-6E8A-4147-A177-3AD203B41FA5}">
                      <a16:colId xmlns:a16="http://schemas.microsoft.com/office/drawing/2014/main" val="1345477086"/>
                    </a:ext>
                  </a:extLst>
                </a:gridCol>
                <a:gridCol w="2914710">
                  <a:extLst>
                    <a:ext uri="{9D8B030D-6E8A-4147-A177-3AD203B41FA5}">
                      <a16:colId xmlns:a16="http://schemas.microsoft.com/office/drawing/2014/main" val="2459565964"/>
                    </a:ext>
                  </a:extLst>
                </a:gridCol>
              </a:tblGrid>
              <a:tr h="647983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Feature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Micronaut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Spring Boot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802692"/>
                  </a:ext>
                </a:extLst>
              </a:tr>
              <a:tr h="9411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Startup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✅ </a:t>
                      </a:r>
                      <a:r>
                        <a:rPr lang="en-US" b="1" dirty="0"/>
                        <a:t>Faster</a:t>
                      </a:r>
                      <a:r>
                        <a:rPr lang="en-US" dirty="0"/>
                        <a:t> (Compile-time DI)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❌ Slower (Reflection-based DI)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120428"/>
                  </a:ext>
                </a:extLst>
              </a:tr>
              <a:tr h="6479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Memory 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✅ </a:t>
                      </a:r>
                      <a:r>
                        <a:rPr lang="en-US" b="1" dirty="0"/>
                        <a:t>Lower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❌ Higher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51250"/>
                  </a:ext>
                </a:extLst>
              </a:tr>
              <a:tr h="6479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Calibri"/>
                        </a:rPr>
                        <a:t>GraalVM</a:t>
                      </a:r>
                      <a:r>
                        <a:rPr lang="en-US" sz="1800" b="0" i="0" u="none" strike="noStrike" noProof="0" dirty="0">
                          <a:latin typeface="Calibri"/>
                        </a:rPr>
                        <a:t> Native 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✅ </a:t>
                      </a:r>
                      <a:r>
                        <a:rPr lang="en-US" b="1" dirty="0"/>
                        <a:t>First-class support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❌ Requires effort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81984"/>
                  </a:ext>
                </a:extLst>
              </a:tr>
              <a:tr h="6479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Dependency Injection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✅ </a:t>
                      </a:r>
                      <a:r>
                        <a:rPr lang="en-US" b="1" dirty="0"/>
                        <a:t>Compile-time (Faster)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❌ Runtime (Slower)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413339"/>
                  </a:ext>
                </a:extLst>
              </a:tr>
              <a:tr h="89483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0" dirty="0"/>
                        <a:t>Cloud &amp; Serverless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✅ </a:t>
                      </a:r>
                      <a:r>
                        <a:rPr lang="en-US" b="1" dirty="0"/>
                        <a:t>Optimized for AWS/GCP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❌ Needs extra dependencies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6835"/>
                  </a:ext>
                </a:extLst>
              </a:tr>
              <a:tr h="9411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Reactive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✅ </a:t>
                      </a:r>
                      <a:r>
                        <a:rPr lang="en-US" b="1" dirty="0"/>
                        <a:t>Built-in (Netty, </a:t>
                      </a:r>
                      <a:r>
                        <a:rPr lang="en-US" b="1" err="1"/>
                        <a:t>RxJava</a:t>
                      </a:r>
                      <a:r>
                        <a:rPr lang="en-US" b="1" dirty="0"/>
                        <a:t>, Reactor)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❌ Needs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WebFlux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517206"/>
                  </a:ext>
                </a:extLst>
              </a:tr>
              <a:tr h="6479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Best For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Microservices, Serverless, Lightweight 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Enterprise Monoliths, Existing Spring Ecosystem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7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824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Benefits</a:t>
            </a:r>
            <a:r>
              <a:rPr lang="en-US"/>
              <a:t> / Why Micronaut ?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08" y="1412984"/>
            <a:ext cx="8673003" cy="5186144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dirty="0"/>
              <a:t>Fast Startup Time</a:t>
            </a:r>
          </a:p>
          <a:p>
            <a:r>
              <a:t>-</a:t>
            </a:r>
            <a:r>
              <a:rPr lang="en-US" dirty="0"/>
              <a:t> </a:t>
            </a:r>
            <a:r>
              <a:rPr lang="en-US">
                <a:ea typeface="+mn-lt"/>
                <a:cs typeface="+mn-lt"/>
              </a:rPr>
              <a:t>No runtime </a:t>
            </a:r>
            <a:r>
              <a:rPr lang="en-US" u="sng">
                <a:ea typeface="+mn-lt"/>
                <a:cs typeface="+mn-lt"/>
              </a:rPr>
              <a:t>reflection</a:t>
            </a:r>
            <a:r>
              <a:rPr lang="en-US" dirty="0"/>
              <a:t> </a:t>
            </a:r>
            <a:r>
              <a:t>and quick startup</a:t>
            </a:r>
            <a:r>
              <a:rPr lang="en-US"/>
              <a:t>.</a:t>
            </a:r>
            <a:endParaRPr dirty="0">
              <a:ea typeface="Calibri"/>
              <a:cs typeface="Calibri"/>
            </a:endParaRPr>
          </a:p>
          <a:p>
            <a:endParaRPr dirty="0">
              <a:ea typeface="Calibri"/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Low Memory Usage</a:t>
            </a:r>
            <a:endParaRPr lang="en-US" dirty="0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 - </a:t>
            </a:r>
            <a:r>
              <a:rPr lang="en-US">
                <a:ea typeface="+mn-lt"/>
                <a:cs typeface="+mn-lt"/>
              </a:rPr>
              <a:t>Uses compile-time dependency injection.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Reactive Programming Support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 - </a:t>
            </a:r>
            <a:r>
              <a:rPr lang="en-US">
                <a:ea typeface="+mn-lt"/>
                <a:cs typeface="+mn-lt"/>
              </a:rPr>
              <a:t>Works well with RxJava, Reactor, and R2DBC.</a:t>
            </a:r>
          </a:p>
          <a:p>
            <a:endParaRPr lang="en-US"/>
          </a:p>
          <a:p>
            <a:r>
              <a:t>Cloud-Native</a:t>
            </a:r>
            <a:r>
              <a:rPr lang="en-US"/>
              <a:t> &amp; </a:t>
            </a:r>
            <a:r>
              <a:rPr lang="en-US">
                <a:ea typeface="+mn-lt"/>
                <a:cs typeface="+mn-lt"/>
              </a:rPr>
              <a:t>Integration.</a:t>
            </a:r>
            <a:endParaRPr dirty="0">
              <a:ea typeface="Calibri"/>
              <a:cs typeface="Calibri"/>
            </a:endParaRPr>
          </a:p>
          <a:p>
            <a:r>
              <a:t>- Designed with cloud-native development in mind</a:t>
            </a:r>
            <a:r>
              <a:rPr lang="en-US"/>
              <a:t> &amp; </a:t>
            </a:r>
            <a:r>
              <a:rPr lang="en-US">
                <a:ea typeface="+mn-lt"/>
                <a:cs typeface="+mn-lt"/>
              </a:rPr>
              <a:t>Supports AWS, GCP, Azure, Kubernetes for integration</a:t>
            </a:r>
            <a:r>
              <a:rPr lang="en-US" dirty="0">
                <a:ea typeface="+mn-lt"/>
                <a:cs typeface="+mn-lt"/>
              </a:rPr>
              <a:t>.</a:t>
            </a:r>
            <a:endParaRPr dirty="0"/>
          </a:p>
          <a:p>
            <a:endParaRPr/>
          </a:p>
          <a:p>
            <a:r>
              <a:rPr lang="en-US">
                <a:ea typeface="+mn-lt"/>
                <a:cs typeface="+mn-lt"/>
              </a:rPr>
              <a:t>Built-in AOP &amp; Security </a:t>
            </a:r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 - Provides declarative HTTP clients and JWT authentication.</a:t>
            </a:r>
            <a:endParaRPr lang="en-US">
              <a:ea typeface="Calibri"/>
              <a:cs typeface="Calibri"/>
            </a:endParaRPr>
          </a:p>
          <a:p>
            <a:endParaRPr lang="en-US" dirty="0"/>
          </a:p>
          <a:p>
            <a:r>
              <a:rPr dirty="0"/>
              <a:t>Easy Testing</a:t>
            </a:r>
            <a:endParaRPr dirty="0">
              <a:ea typeface="Calibri"/>
              <a:cs typeface="Calibri"/>
            </a:endParaRPr>
          </a:p>
          <a:p>
            <a:r>
              <a:rPr dirty="0"/>
              <a:t>- Simplifies unit and integration testing.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5936" cy="1143000"/>
          </a:xfrm>
        </p:spPr>
        <p:txBody>
          <a:bodyPr>
            <a:normAutofit fontScale="90000"/>
          </a:bodyPr>
          <a:lstStyle/>
          <a:p>
            <a:r>
              <a:t>Use Cases</a:t>
            </a:r>
            <a:r>
              <a:rPr lang="en-US"/>
              <a:t>/ </a:t>
            </a:r>
            <a:r>
              <a:rPr lang="en-US">
                <a:ea typeface="+mj-lt"/>
                <a:cs typeface="+mj-lt"/>
              </a:rPr>
              <a:t>When to Use Micronaut?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984"/>
            <a:ext cx="8229600" cy="493980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dirty="0"/>
              <a:t>Microservices</a:t>
            </a:r>
          </a:p>
          <a:p>
            <a:r>
              <a:rPr dirty="0"/>
              <a:t>- Ideal for building </a:t>
            </a:r>
            <a:r>
              <a:rPr lang="en-US">
                <a:ea typeface="+mn-lt"/>
                <a:cs typeface="+mn-lt"/>
              </a:rPr>
              <a:t>high-performance</a:t>
            </a:r>
            <a:r>
              <a:rPr lang="en-US" dirty="0"/>
              <a:t>  </a:t>
            </a:r>
            <a:r>
              <a:t>microservices architectures.</a:t>
            </a:r>
          </a:p>
          <a:p>
            <a:endParaRPr/>
          </a:p>
          <a:p>
            <a:r>
              <a:rPr lang="en-US">
                <a:ea typeface="+mn-lt"/>
                <a:cs typeface="+mn-lt"/>
              </a:rPr>
              <a:t>When working with low-memory environments like IoT.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dirty="0"/>
              <a:t>Serverless Applications</a:t>
            </a:r>
            <a:endParaRPr dirty="0">
              <a:ea typeface="Calibri"/>
              <a:cs typeface="Calibri"/>
            </a:endParaRPr>
          </a:p>
          <a:p>
            <a:r>
              <a:t>- Suitable for serverless deployments</a:t>
            </a:r>
            <a:r>
              <a:rPr lang="en-US"/>
              <a:t>, </a:t>
            </a:r>
            <a:r>
              <a:rPr lang="en-US">
                <a:ea typeface="+mn-lt"/>
                <a:cs typeface="+mn-lt"/>
              </a:rPr>
              <a:t>deploying applications on AWS Lambda or Kubernetes.</a:t>
            </a:r>
            <a:endParaRPr lang="en-US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sz="3100">
                <a:ea typeface="Calibri"/>
                <a:cs typeface="Calibri"/>
              </a:rPr>
              <a:t>When needing fast startup and response times.</a:t>
            </a:r>
            <a:endParaRPr lang="en-US" dirty="0">
              <a:ea typeface="Calibri"/>
              <a:cs typeface="Calibri"/>
            </a:endParaRPr>
          </a:p>
          <a:p>
            <a:endParaRPr lang="en-US"/>
          </a:p>
          <a:p>
            <a:r>
              <a:rPr dirty="0"/>
              <a:t>CLI Applications</a:t>
            </a:r>
            <a:endParaRPr dirty="0">
              <a:ea typeface="Calibri"/>
              <a:cs typeface="Calibri"/>
            </a:endParaRPr>
          </a:p>
          <a:p>
            <a:r>
              <a:t>- Can be used to build command-line applications.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6ACB7A-CE61-CCD5-4E97-DDC45CE37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106880"/>
              </p:ext>
            </p:extLst>
          </p:nvPr>
        </p:nvGraphicFramePr>
        <p:xfrm>
          <a:off x="92363" y="0"/>
          <a:ext cx="8989771" cy="6840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648">
                  <a:extLst>
                    <a:ext uri="{9D8B030D-6E8A-4147-A177-3AD203B41FA5}">
                      <a16:colId xmlns:a16="http://schemas.microsoft.com/office/drawing/2014/main" val="1286071151"/>
                    </a:ext>
                  </a:extLst>
                </a:gridCol>
                <a:gridCol w="4536123">
                  <a:extLst>
                    <a:ext uri="{9D8B030D-6E8A-4147-A177-3AD203B41FA5}">
                      <a16:colId xmlns:a16="http://schemas.microsoft.com/office/drawing/2014/main" val="2666673289"/>
                    </a:ext>
                  </a:extLst>
                </a:gridCol>
              </a:tblGrid>
              <a:tr h="10413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4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  Why Superior 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Why Not Superior?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05549"/>
                  </a:ext>
                </a:extLst>
              </a:tr>
              <a:tr h="579962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1. Faster Startup Time &amp; </a:t>
                      </a:r>
                      <a:endParaRPr lang="en-US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   Lower Memory Usage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2. </a:t>
                      </a:r>
                      <a:r>
                        <a:rPr lang="en-US" sz="30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GraalVM</a:t>
                      </a:r>
                      <a:r>
                        <a:rPr lang="en-US" sz="3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&amp; Native 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   Image Support</a:t>
                      </a:r>
                      <a:endParaRPr lang="en-US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3. Reactive &amp; Non-blocking  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   by Default</a:t>
                      </a:r>
                      <a:endParaRPr lang="en-US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4. Cloud &amp; Serverless 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    Friendly</a:t>
                      </a:r>
                      <a:endParaRPr lang="en-US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5. Simplified Dependency 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    Injection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1. Less Community Support 2. Smaller Ecosystem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3. Steeper Learning Curve</a:t>
                      </a:r>
                      <a:endParaRPr lang="en-US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4. Not Ideal for Monoliths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22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215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99394-820C-75F0-87E9-ECFAECD3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680F9-ED92-277E-A08E-4FF715118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en-US" sz="4400" dirty="0">
                <a:ea typeface="+mn-lt"/>
                <a:cs typeface="+mn-lt"/>
              </a:rPr>
              <a:t>Spring Boot</a:t>
            </a:r>
          </a:p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       Better For </a:t>
            </a:r>
          </a:p>
          <a:p>
            <a:pPr marL="0" indent="0">
              <a:buNone/>
            </a:pPr>
            <a:r>
              <a:rPr lang="en-US" sz="4800" dirty="0">
                <a:ea typeface="+mn-lt"/>
                <a:cs typeface="+mn-lt"/>
              </a:rPr>
              <a:t>    Large-Scale Enterprise       Applications.</a:t>
            </a:r>
            <a:endParaRPr lang="en-US" sz="4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262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1703-849B-9F23-BF2A-3B31F20A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5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Comparation Between Frameworks?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47E464-B587-A5A2-3178-525BBE325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024848"/>
              </p:ext>
            </p:extLst>
          </p:nvPr>
        </p:nvGraphicFramePr>
        <p:xfrm>
          <a:off x="34636" y="1200727"/>
          <a:ext cx="9106508" cy="5593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627">
                  <a:extLst>
                    <a:ext uri="{9D8B030D-6E8A-4147-A177-3AD203B41FA5}">
                      <a16:colId xmlns:a16="http://schemas.microsoft.com/office/drawing/2014/main" val="3258086906"/>
                    </a:ext>
                  </a:extLst>
                </a:gridCol>
                <a:gridCol w="2276627">
                  <a:extLst>
                    <a:ext uri="{9D8B030D-6E8A-4147-A177-3AD203B41FA5}">
                      <a16:colId xmlns:a16="http://schemas.microsoft.com/office/drawing/2014/main" val="1804018120"/>
                    </a:ext>
                  </a:extLst>
                </a:gridCol>
                <a:gridCol w="2276627">
                  <a:extLst>
                    <a:ext uri="{9D8B030D-6E8A-4147-A177-3AD203B41FA5}">
                      <a16:colId xmlns:a16="http://schemas.microsoft.com/office/drawing/2014/main" val="2851275601"/>
                    </a:ext>
                  </a:extLst>
                </a:gridCol>
                <a:gridCol w="2276627">
                  <a:extLst>
                    <a:ext uri="{9D8B030D-6E8A-4147-A177-3AD203B41FA5}">
                      <a16:colId xmlns:a16="http://schemas.microsoft.com/office/drawing/2014/main" val="581642658"/>
                    </a:ext>
                  </a:extLst>
                </a:gridCol>
              </a:tblGrid>
              <a:tr h="60469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Spring Boot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 err="1">
                          <a:solidFill>
                            <a:srgbClr val="FFFFFF"/>
                          </a:solidFill>
                          <a:latin typeface="Calibri"/>
                        </a:rPr>
                        <a:t>Quarkus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Micronaut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63153"/>
                  </a:ext>
                </a:extLst>
              </a:tr>
              <a:tr h="9718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1️⃣ Startup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🐢 </a:t>
                      </a:r>
                      <a:r>
                        <a:rPr lang="en-US" b="1" dirty="0"/>
                        <a:t>Slow</a:t>
                      </a:r>
                      <a:r>
                        <a:rPr lang="en-US" dirty="0"/>
                        <a:t> (Reflection-based DI)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⚡ 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Fast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(AOT compilation)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⚡ 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Fast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(Compile-time DI)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27718"/>
                  </a:ext>
                </a:extLst>
              </a:tr>
              <a:tr h="9718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2️⃣ Memory 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🔴 </a:t>
                      </a:r>
                      <a:r>
                        <a:rPr lang="en-US" b="1" dirty="0"/>
                        <a:t>High</a:t>
                      </a:r>
                      <a:r>
                        <a:rPr lang="en-US" dirty="0"/>
                        <a:t> (Reflection &amp; dynamic proxies)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🟢 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(Optimized for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GraalVM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🟢 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Low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(Compile-time DI)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772559"/>
                  </a:ext>
                </a:extLst>
              </a:tr>
              <a:tr h="10150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3️⃣ Cloud-Native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🟠 </a:t>
                      </a:r>
                      <a:r>
                        <a:rPr lang="en-US" b="1" dirty="0"/>
                        <a:t>Good</a:t>
                      </a:r>
                      <a:r>
                        <a:rPr lang="en-US" dirty="0"/>
                        <a:t>, but slower for serverless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🟢 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Best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(Designed for Kubernetes,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GraalVM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🟢 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Great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(Optimized for serverless &amp; IoT)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423976"/>
                  </a:ext>
                </a:extLst>
              </a:tr>
              <a:tr h="10150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4️⃣ Developer Ecosystem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🟢 </a:t>
                      </a:r>
                      <a:r>
                        <a:rPr lang="en-US" b="1" dirty="0"/>
                        <a:t>Best</a:t>
                      </a:r>
                      <a:r>
                        <a:rPr lang="en-US" dirty="0"/>
                        <a:t> (Mature, large community)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🟠 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Growing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(Still expanding)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🟠 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Smaller but active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(Backed by Graeme Rocher)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47458"/>
                  </a:ext>
                </a:extLst>
              </a:tr>
              <a:tr h="10150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5️⃣ Native Image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🟠 </a:t>
                      </a:r>
                      <a:r>
                        <a:rPr lang="en-US" b="1" dirty="0"/>
                        <a:t>Decent</a:t>
                      </a:r>
                      <a:r>
                        <a:rPr lang="en-US" dirty="0"/>
                        <a:t> (Improving with </a:t>
                      </a:r>
                      <a:r>
                        <a:rPr lang="en-US" dirty="0" err="1"/>
                        <a:t>GraalVM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🟢 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Best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(Optimized for native compilation)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🟢 </a:t>
                      </a: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Good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(Native Image support)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574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223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9ABA-9D5E-4B79-8735-C69CA41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a typeface="+mj-lt"/>
                <a:cs typeface="+mj-lt"/>
              </a:rPr>
              <a:t>Which one is performing better compare all other frameworks ?</a:t>
            </a:r>
            <a:r>
              <a:rPr lang="en-US" dirty="0">
                <a:ea typeface="+mj-lt"/>
                <a:cs typeface="+mj-lt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61296-98AD-1A27-956F-43C88C3D7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65" y="1681016"/>
            <a:ext cx="8991597" cy="51725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ea typeface="+mn-lt"/>
                <a:cs typeface="+mn-lt"/>
              </a:rPr>
              <a:t>Best For Microservices With Low Overhead:</a:t>
            </a:r>
            <a:r>
              <a:rPr lang="en-US" sz="2800" dirty="0">
                <a:ea typeface="+mn-lt"/>
                <a:cs typeface="+mn-lt"/>
              </a:rPr>
              <a:t>     </a:t>
            </a:r>
            <a:endParaRPr lang="en-US" sz="28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    =&gt;</a:t>
            </a:r>
            <a:r>
              <a:rPr lang="en-US" sz="2800" b="1" dirty="0">
                <a:ea typeface="+mn-lt"/>
                <a:cs typeface="+mn-lt"/>
              </a:rPr>
              <a:t>Micronaut</a:t>
            </a:r>
            <a:r>
              <a:rPr lang="en-US" sz="2800" dirty="0">
                <a:ea typeface="+mn-lt"/>
                <a:cs typeface="+mn-lt"/>
              </a:rPr>
              <a:t>, due to its fast startup and efficient </a:t>
            </a:r>
            <a:endParaRPr lang="en-US" sz="28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         memory usage.</a:t>
            </a:r>
            <a:endParaRPr lang="en-US" sz="2800" b="1" dirty="0">
              <a:ea typeface="+mn-lt"/>
              <a:cs typeface="+mn-lt"/>
            </a:endParaRPr>
          </a:p>
          <a:p>
            <a:endParaRPr lang="en-US" sz="2800" dirty="0">
              <a:ea typeface="+mn-lt"/>
              <a:cs typeface="+mn-lt"/>
            </a:endParaRPr>
          </a:p>
          <a:p>
            <a:r>
              <a:rPr lang="en-US" sz="2800" b="1" dirty="0">
                <a:ea typeface="+mn-lt"/>
                <a:cs typeface="+mn-lt"/>
              </a:rPr>
              <a:t>Best For Traditional Monolithic Applications:</a:t>
            </a:r>
            <a:r>
              <a:rPr lang="en-US" sz="2800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 sz="2800" b="1" dirty="0">
                <a:ea typeface="+mn-lt"/>
                <a:cs typeface="+mn-lt"/>
              </a:rPr>
              <a:t>    </a:t>
            </a:r>
            <a:r>
              <a:rPr lang="en-US" sz="2800" dirty="0">
                <a:ea typeface="+mn-lt"/>
                <a:cs typeface="+mn-lt"/>
              </a:rPr>
              <a:t>=&gt;</a:t>
            </a:r>
            <a:r>
              <a:rPr lang="en-US" sz="2800" b="1" dirty="0">
                <a:ea typeface="+mn-lt"/>
                <a:cs typeface="+mn-lt"/>
              </a:rPr>
              <a:t> Spring Boot</a:t>
            </a:r>
            <a:r>
              <a:rPr lang="en-US" sz="2800" dirty="0">
                <a:ea typeface="+mn-lt"/>
                <a:cs typeface="+mn-lt"/>
              </a:rPr>
              <a:t> due to its vast ecosystem.</a:t>
            </a:r>
            <a:endParaRPr lang="en-US" sz="2800" dirty="0">
              <a:ea typeface="Calibri"/>
              <a:cs typeface="Calibri"/>
            </a:endParaRPr>
          </a:p>
          <a:p>
            <a:endParaRPr lang="en-US" sz="2800" dirty="0">
              <a:ea typeface="+mn-lt"/>
              <a:cs typeface="+mn-lt"/>
            </a:endParaRPr>
          </a:p>
          <a:p>
            <a:r>
              <a:rPr lang="en-US" sz="2800" b="1" dirty="0">
                <a:ea typeface="+mn-lt"/>
                <a:cs typeface="+mn-lt"/>
              </a:rPr>
              <a:t>Best For Cloud-Native Applications &amp; Serverless:</a:t>
            </a:r>
            <a:r>
              <a:rPr lang="en-US" sz="2800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 sz="2800" b="1" dirty="0">
                <a:ea typeface="+mn-lt"/>
                <a:cs typeface="+mn-lt"/>
              </a:rPr>
              <a:t>   </a:t>
            </a:r>
            <a:r>
              <a:rPr lang="en-US" sz="2800" dirty="0">
                <a:ea typeface="+mn-lt"/>
                <a:cs typeface="+mn-lt"/>
              </a:rPr>
              <a:t> =&gt;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err="1">
                <a:ea typeface="+mn-lt"/>
                <a:cs typeface="+mn-lt"/>
              </a:rPr>
              <a:t>Quarkus</a:t>
            </a:r>
            <a:r>
              <a:rPr lang="en-US" sz="2800" dirty="0">
                <a:ea typeface="+mn-lt"/>
                <a:cs typeface="+mn-lt"/>
              </a:rPr>
              <a:t>, especially in native mode.</a:t>
            </a:r>
            <a:endParaRPr lang="en-US" sz="2800">
              <a:ea typeface="Calibri"/>
              <a:cs typeface="Calibri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5459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171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dirty="0"/>
              <a:t>Summary</a:t>
            </a:r>
          </a:p>
          <a:p>
            <a:r>
              <a:rPr dirty="0"/>
              <a:t>- Recap of key points.</a:t>
            </a:r>
            <a:endParaRPr dirty="0">
              <a:ea typeface="Calibri"/>
              <a:cs typeface="Calibri"/>
            </a:endParaRPr>
          </a:p>
          <a:p>
            <a:endParaRPr/>
          </a:p>
          <a:p>
            <a:r>
              <a:rPr dirty="0"/>
              <a:t>Further Reading</a:t>
            </a:r>
            <a:endParaRPr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https://docs.micronaut.io/4.7.14/guide/</a:t>
            </a:r>
            <a:endParaRPr lang="en-US" dirty="0"/>
          </a:p>
          <a:p>
            <a:r>
              <a:rPr dirty="0"/>
              <a:t>- Links to official documentation and tutorials.</a:t>
            </a:r>
            <a:endParaRPr dirty="0">
              <a:ea typeface="Calibri"/>
              <a:cs typeface="Calibri"/>
            </a:endParaRPr>
          </a:p>
          <a:p>
            <a:endParaRPr/>
          </a:p>
          <a:p>
            <a:r>
              <a:rPr dirty="0"/>
              <a:t>Q&amp;A</a:t>
            </a:r>
            <a:endParaRPr dirty="0">
              <a:ea typeface="Calibri"/>
              <a:cs typeface="Calibri"/>
            </a:endParaRPr>
          </a:p>
          <a:p>
            <a:r>
              <a:rPr dirty="0"/>
              <a:t>- Open the floor for questions.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What is Micronaut?</a:t>
            </a:r>
          </a:p>
          <a:p>
            <a:r>
              <a:rPr dirty="0"/>
              <a:t>- A JVM-based framework designed for building modular, easily testable microservice applications.</a:t>
            </a:r>
            <a:endParaRPr dirty="0">
              <a:ea typeface="Calibri"/>
              <a:cs typeface="Calibri"/>
            </a:endParaRPr>
          </a:p>
          <a:p>
            <a:r>
              <a:rPr dirty="0"/>
              <a:t>- Developed by the creators of the Grails framework.</a:t>
            </a:r>
            <a:endParaRPr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Calibri"/>
                <a:cs typeface="Calibri"/>
              </a:rPr>
              <a:t>Micronaut 4X now requires a minimum of </a:t>
            </a:r>
          </a:p>
          <a:p>
            <a:pPr marL="0" indent="0"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    java 17 for building and running applications.</a:t>
            </a:r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BD55-2382-0950-D95A-E5F150BD3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02" y="-1259"/>
            <a:ext cx="9096702" cy="114300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Micronaut Supported 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Java Versions.!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C4B08-4C1E-908E-98FD-4725FE596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54" y="1718441"/>
            <a:ext cx="8663151" cy="52354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Micronaut 1.0 (2018) 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  Supports </a:t>
            </a:r>
            <a:r>
              <a:rPr lang="en-US" sz="2800" u="sng" dirty="0">
                <a:ea typeface="+mn-lt"/>
                <a:cs typeface="+mn-lt"/>
              </a:rPr>
              <a:t>Java 8+</a:t>
            </a:r>
            <a:endParaRPr lang="en-US" sz="2800" u="sng" dirty="0">
              <a:ea typeface="Calibri"/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Micronaut 2.0 (2020) 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  Supports </a:t>
            </a:r>
            <a:r>
              <a:rPr lang="en-US" sz="2800" u="sng" dirty="0">
                <a:ea typeface="+mn-lt"/>
                <a:cs typeface="+mn-lt"/>
              </a:rPr>
              <a:t>Java 14+</a:t>
            </a:r>
            <a:endParaRPr lang="en-US" sz="2800" u="sng" dirty="0">
              <a:ea typeface="Calibri"/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Micronaut 3.x (2021-2023)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  Supports </a:t>
            </a:r>
            <a:r>
              <a:rPr lang="en-US" sz="2800" u="sng" dirty="0">
                <a:ea typeface="+mn-lt"/>
                <a:cs typeface="+mn-lt"/>
              </a:rPr>
              <a:t>Java 17+</a:t>
            </a:r>
            <a:r>
              <a:rPr lang="en-US" sz="2800" dirty="0">
                <a:ea typeface="+mn-lt"/>
                <a:cs typeface="+mn-lt"/>
              </a:rPr>
              <a:t>, aligns with </a:t>
            </a:r>
            <a:r>
              <a:rPr lang="en-US" sz="2800" err="1">
                <a:ea typeface="+mn-lt"/>
                <a:cs typeface="+mn-lt"/>
              </a:rPr>
              <a:t>GraalVM</a:t>
            </a:r>
            <a:r>
              <a:rPr lang="en-US" sz="2800" dirty="0">
                <a:ea typeface="+mn-lt"/>
                <a:cs typeface="+mn-lt"/>
              </a:rPr>
              <a:t> 22.3.2 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800" dirty="0">
                <a:ea typeface="+mn-lt"/>
                <a:cs typeface="+mn-lt"/>
              </a:rPr>
              <a:t>Micronaut 4.x (2023-Present)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  Supports </a:t>
            </a:r>
            <a:r>
              <a:rPr lang="en-US" sz="2800" u="sng" dirty="0">
                <a:ea typeface="+mn-lt"/>
                <a:cs typeface="+mn-lt"/>
              </a:rPr>
              <a:t>Java 17+</a:t>
            </a:r>
            <a:r>
              <a:rPr lang="en-US" sz="2800" dirty="0">
                <a:ea typeface="+mn-lt"/>
                <a:cs typeface="+mn-lt"/>
              </a:rPr>
              <a:t>, optimized for Jakarta EE 10</a:t>
            </a:r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483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0AC1E-D270-8BE8-2941-2551B3FBF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136A-F1A1-1023-4F2D-0F73168EE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096"/>
            <a:ext cx="7772400" cy="1470025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What Micronaut Supports 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F88FD-B2F5-5DED-7A4E-721F7E532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418" y="1145050"/>
            <a:ext cx="8223786" cy="538265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endParaRPr lang="en-US" dirty="0">
              <a:ea typeface="Calibri"/>
              <a:cs typeface="Calibri"/>
            </a:endParaRPr>
          </a:p>
          <a:p>
            <a:pPr algn="l"/>
            <a:r>
              <a:rPr lang="en-US" sz="4000" dirty="0">
                <a:ea typeface="Calibri"/>
                <a:cs typeface="Calibri"/>
              </a:rPr>
              <a:t>=&gt; </a:t>
            </a:r>
            <a:r>
              <a:rPr lang="en-US" sz="4000" dirty="0">
                <a:ea typeface="+mn-lt"/>
                <a:cs typeface="+mn-lt"/>
              </a:rPr>
              <a:t>Java</a:t>
            </a:r>
          </a:p>
          <a:p>
            <a:pPr algn="l"/>
            <a:r>
              <a:rPr lang="en-US" sz="4000" dirty="0">
                <a:ea typeface="+mn-lt"/>
                <a:cs typeface="+mn-lt"/>
              </a:rPr>
              <a:t>=&gt; Kotlin (</a:t>
            </a:r>
            <a:r>
              <a:rPr lang="en-US" sz="4000" dirty="0">
                <a:solidFill>
                  <a:srgbClr val="898989"/>
                </a:solidFill>
                <a:ea typeface="+mn-lt"/>
                <a:cs typeface="+mn-lt"/>
              </a:rPr>
              <a:t>statistically typed, OOP language) &amp;</a:t>
            </a:r>
            <a:endParaRPr lang="en-US" sz="4000" dirty="0">
              <a:ea typeface="+mn-lt"/>
              <a:cs typeface="+mn-lt"/>
            </a:endParaRPr>
          </a:p>
          <a:p>
            <a:pPr algn="l"/>
            <a:r>
              <a:rPr lang="en-US" sz="4000" dirty="0">
                <a:ea typeface="+mn-lt"/>
                <a:cs typeface="+mn-lt"/>
              </a:rPr>
              <a:t>=&gt; Groovy (</a:t>
            </a:r>
            <a:r>
              <a:rPr lang="en-US" sz="4000" dirty="0">
                <a:solidFill>
                  <a:srgbClr val="898989"/>
                </a:solidFill>
                <a:ea typeface="+mn-lt"/>
                <a:cs typeface="+mn-lt"/>
              </a:rPr>
              <a:t>scripting language with java-like syntax for the java platform).</a:t>
            </a:r>
          </a:p>
        </p:txBody>
      </p:sp>
    </p:spTree>
    <p:extLst>
      <p:ext uri="{BB962C8B-B14F-4D97-AF65-F5344CB8AC3E}">
        <p14:creationId xmlns:p14="http://schemas.microsoft.com/office/powerpoint/2010/main" val="391143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01CB-49F4-BD60-59D6-B8603B11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What is Micronaut Aim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C226-B5D0-09F2-E536-929DBC4A2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8441"/>
            <a:ext cx="9175530" cy="50186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Dependency Injection &amp;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   Inversion of Control (IoC)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 Aspect Oriented Programming (AOP)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 Sensible Defaults and Auto-Configuration.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solidFill>
                  <a:srgbClr val="898989"/>
                </a:solidFill>
                <a:ea typeface="Calibri"/>
                <a:cs typeface="Calibri"/>
              </a:rPr>
              <a:t>   </a:t>
            </a:r>
            <a:r>
              <a:rPr lang="en-US" b="1">
                <a:solidFill>
                  <a:srgbClr val="898989"/>
                </a:solidFill>
                <a:ea typeface="Calibri"/>
                <a:cs typeface="Calibri"/>
              </a:rPr>
              <a:t>Mainly it was designed for </a:t>
            </a:r>
            <a:endParaRPr lang="en-US">
              <a:ea typeface="Calibri"/>
              <a:cs typeface="Calibri"/>
            </a:endParaRPr>
          </a:p>
          <a:p>
            <a:pPr marL="457200" indent="-457200"/>
            <a:r>
              <a:rPr lang="en-US" dirty="0">
                <a:solidFill>
                  <a:srgbClr val="898989"/>
                </a:solidFill>
                <a:ea typeface="Calibri"/>
                <a:cs typeface="Calibri"/>
              </a:rPr>
              <a:t>Microservices </a:t>
            </a:r>
            <a:endParaRPr lang="en-US" dirty="0">
              <a:ea typeface="Calibri"/>
              <a:cs typeface="Calibri"/>
            </a:endParaRPr>
          </a:p>
          <a:p>
            <a:pPr marL="457200" indent="-457200"/>
            <a:r>
              <a:rPr lang="en-US" dirty="0">
                <a:solidFill>
                  <a:srgbClr val="898989"/>
                </a:solidFill>
                <a:ea typeface="Calibri"/>
                <a:cs typeface="Calibri"/>
              </a:rPr>
              <a:t>Cloud-Native</a:t>
            </a:r>
            <a:endParaRPr lang="en-US" dirty="0">
              <a:ea typeface="Calibri"/>
              <a:cs typeface="Calibri"/>
            </a:endParaRPr>
          </a:p>
          <a:p>
            <a:pPr marL="457200" indent="-457200"/>
            <a:r>
              <a:rPr lang="en-US" dirty="0">
                <a:solidFill>
                  <a:srgbClr val="898989"/>
                </a:solidFill>
                <a:ea typeface="Calibri"/>
                <a:cs typeface="Calibri"/>
              </a:rPr>
              <a:t>Serverless Computing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8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65183"/>
            <a:ext cx="8673004" cy="531423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Dependency Injection</a:t>
            </a:r>
          </a:p>
          <a:p>
            <a:r>
              <a:rPr lang="en-US" dirty="0">
                <a:ea typeface="Calibri"/>
                <a:cs typeface="Calibri"/>
              </a:rPr>
              <a:t>- Supports compile-time dependency injection instead of runtime reflection..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dirty="0"/>
              <a:t>Ahead-of-Time (AOT) Compilation</a:t>
            </a:r>
            <a:endParaRPr lang="en-US" dirty="0">
              <a:ea typeface="Calibri"/>
              <a:cs typeface="Calibri"/>
            </a:endParaRPr>
          </a:p>
          <a:p>
            <a:r>
              <a:rPr dirty="0"/>
              <a:t>- Reduces startup time and memory consumption.</a:t>
            </a:r>
            <a:endParaRPr dirty="0">
              <a:ea typeface="Calibri"/>
              <a:cs typeface="Calibri"/>
            </a:endParaRPr>
          </a:p>
          <a:p>
            <a:endParaRPr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Cloud-Native Support            </a:t>
            </a:r>
          </a:p>
          <a:p>
            <a:r>
              <a:rPr lang="en-US" dirty="0">
                <a:ea typeface="+mn-lt"/>
                <a:cs typeface="+mn-lt"/>
              </a:rPr>
              <a:t> - Works with AWS Lambda, Kubernetes, and GCP.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Built-in AOP               </a:t>
            </a:r>
          </a:p>
          <a:p>
            <a:r>
              <a:rPr lang="en-US" dirty="0">
                <a:ea typeface="+mn-lt"/>
                <a:cs typeface="+mn-lt"/>
              </a:rPr>
              <a:t>- Provides aspects for logging, security, etc.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dirty="0"/>
              <a:t>Reactive Programming</a:t>
            </a:r>
            <a:endParaRPr dirty="0">
              <a:ea typeface="Calibri"/>
              <a:cs typeface="Calibri"/>
            </a:endParaRPr>
          </a:p>
          <a:p>
            <a:r>
              <a:rPr lang="en-US" dirty="0"/>
              <a:t>- </a:t>
            </a:r>
            <a:r>
              <a:rPr dirty="0"/>
              <a:t>Built-in support for reactive programming with </a:t>
            </a:r>
            <a:r>
              <a:rPr dirty="0" err="1"/>
              <a:t>RxJava</a:t>
            </a:r>
            <a:r>
              <a:rPr dirty="0"/>
              <a:t> and Project Reactor.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3471"/>
          </a:xfrm>
        </p:spPr>
        <p:txBody>
          <a:bodyPr>
            <a:normAutofit fontScale="85000" lnSpcReduction="20000"/>
          </a:bodyPr>
          <a:lstStyle/>
          <a:p>
            <a:r>
              <a:t>Modular Design</a:t>
            </a:r>
          </a:p>
          <a:p>
            <a:r>
              <a:t>- Encourages a modular approach to application development.</a:t>
            </a:r>
          </a:p>
          <a:p>
            <a:endParaRPr/>
          </a:p>
          <a:p>
            <a:r>
              <a:t>Service Discovery</a:t>
            </a:r>
          </a:p>
          <a:p>
            <a:r>
              <a:t>- Supports service discovery with Consul, Eureka, and more.</a:t>
            </a:r>
          </a:p>
          <a:p>
            <a:endParaRPr/>
          </a:p>
          <a:p>
            <a:r>
              <a:t>Configuration Management</a:t>
            </a:r>
          </a:p>
          <a:p>
            <a:r>
              <a:t>- Flexible configuration management with support for multiple environments.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B6BC2-7A7F-6B41-FC93-7A1A98AD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792" y="2786597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to build this framework?</a:t>
            </a:r>
          </a:p>
        </p:txBody>
      </p:sp>
      <p:pic>
        <p:nvPicPr>
          <p:cNvPr id="6" name="Graphic 5" descr="Mining Tools">
            <a:extLst>
              <a:ext uri="{FF2B5EF4-FFF2-40B4-BE49-F238E27FC236}">
                <a16:creationId xmlns:a16="http://schemas.microsoft.com/office/drawing/2014/main" id="{511022DA-C0E2-6547-7DEE-602734A90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99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361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dirty="0"/>
              <a:t>Installation</a:t>
            </a:r>
          </a:p>
          <a:p>
            <a:r>
              <a:rPr lang="en-US">
                <a:ea typeface="Calibri"/>
                <a:cs typeface="Calibri"/>
              </a:rPr>
              <a:t>- How to install Micronaut using SDKMAN! or other methods.</a:t>
            </a:r>
            <a:endParaRPr>
              <a:ea typeface="Calibri"/>
              <a:cs typeface="Calibri"/>
            </a:endParaRPr>
          </a:p>
          <a:p>
            <a:endParaRPr lang="en-US"/>
          </a:p>
          <a:p>
            <a:r>
              <a:rPr dirty="0"/>
              <a:t>Creating a Project</a:t>
            </a:r>
            <a:endParaRPr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https://micronaut.io/launch/</a:t>
            </a:r>
            <a:endParaRPr lang="en-US" dirty="0"/>
          </a:p>
          <a:p>
            <a:r>
              <a:rPr dirty="0"/>
              <a:t>- Steps to create a new Micronaut project.</a:t>
            </a:r>
            <a:endParaRPr dirty="0">
              <a:ea typeface="Calibri"/>
              <a:cs typeface="Calibri"/>
            </a:endParaRPr>
          </a:p>
          <a:p>
            <a:endParaRPr/>
          </a:p>
          <a:p>
            <a:r>
              <a:rPr dirty="0"/>
              <a:t>Hello World Example</a:t>
            </a:r>
            <a:endParaRPr dirty="0">
              <a:ea typeface="Calibri"/>
              <a:cs typeface="Calibri"/>
            </a:endParaRPr>
          </a:p>
          <a:p>
            <a:r>
              <a:rPr dirty="0"/>
              <a:t>- A simple example to demonstrate the basics.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 Micronaut Framework - 2018</vt:lpstr>
      <vt:lpstr>Introduction</vt:lpstr>
      <vt:lpstr>Micronaut Supported Java Versions.!</vt:lpstr>
      <vt:lpstr>What Micronaut Supports ?</vt:lpstr>
      <vt:lpstr>What is Micronaut Aim ?</vt:lpstr>
      <vt:lpstr>Key Features</vt:lpstr>
      <vt:lpstr>Architecture</vt:lpstr>
      <vt:lpstr>How to build this framework?</vt:lpstr>
      <vt:lpstr>Getting Started</vt:lpstr>
      <vt:lpstr>Is Every Framework Built Differently?</vt:lpstr>
      <vt:lpstr>Why was Micronaut introduced ? </vt:lpstr>
      <vt:lpstr>Why it is actually better?</vt:lpstr>
      <vt:lpstr>Benefits / Why Micronaut ?</vt:lpstr>
      <vt:lpstr>Use Cases/ When to Use Micronaut?</vt:lpstr>
      <vt:lpstr>PowerPoint Presentation</vt:lpstr>
      <vt:lpstr> </vt:lpstr>
      <vt:lpstr>Comparation Between Frameworks?</vt:lpstr>
      <vt:lpstr>Which one is performing better compare all other frameworks ? 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654</cp:revision>
  <dcterms:created xsi:type="dcterms:W3CDTF">2013-01-27T09:14:16Z</dcterms:created>
  <dcterms:modified xsi:type="dcterms:W3CDTF">2025-04-02T10:05:38Z</dcterms:modified>
  <cp:category/>
</cp:coreProperties>
</file>