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1" r:id="rId3"/>
  </p:sldIdLst>
  <p:sldSz cx="6858000" cy="9144000" type="letter"/>
  <p:notesSz cx="6858000" cy="91440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4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5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9" indent="0" algn="ctr">
              <a:buNone/>
              <a:defRPr sz="1500"/>
            </a:lvl2pPr>
            <a:lvl3pPr marL="685816" indent="0" algn="ctr">
              <a:buNone/>
              <a:defRPr sz="1350"/>
            </a:lvl3pPr>
            <a:lvl4pPr marL="1028725" indent="0" algn="ctr">
              <a:buNone/>
              <a:defRPr sz="1200"/>
            </a:lvl4pPr>
            <a:lvl5pPr marL="1371633" indent="0" algn="ctr">
              <a:buNone/>
              <a:defRPr sz="1200"/>
            </a:lvl5pPr>
            <a:lvl6pPr marL="1714541" indent="0" algn="ctr">
              <a:buNone/>
              <a:defRPr sz="1200"/>
            </a:lvl6pPr>
            <a:lvl7pPr marL="2057449" indent="0" algn="ctr">
              <a:buNone/>
              <a:defRPr sz="1200"/>
            </a:lvl7pPr>
            <a:lvl8pPr marL="2400357" indent="0" algn="ctr">
              <a:buNone/>
              <a:defRPr sz="1200"/>
            </a:lvl8pPr>
            <a:lvl9pPr marL="2743266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4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486837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486837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6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279656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1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4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2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486839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3" y="2241554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9" indent="0">
              <a:buNone/>
              <a:defRPr sz="1500" b="1"/>
            </a:lvl2pPr>
            <a:lvl3pPr marL="685816" indent="0">
              <a:buNone/>
              <a:defRPr sz="1350" b="1"/>
            </a:lvl3pPr>
            <a:lvl4pPr marL="1028725" indent="0">
              <a:buNone/>
              <a:defRPr sz="1200" b="1"/>
            </a:lvl4pPr>
            <a:lvl5pPr marL="1371633" indent="0">
              <a:buNone/>
              <a:defRPr sz="1200" b="1"/>
            </a:lvl5pPr>
            <a:lvl6pPr marL="1714541" indent="0">
              <a:buNone/>
              <a:defRPr sz="1200" b="1"/>
            </a:lvl6pPr>
            <a:lvl7pPr marL="2057449" indent="0">
              <a:buNone/>
              <a:defRPr sz="1200" b="1"/>
            </a:lvl7pPr>
            <a:lvl8pPr marL="2400357" indent="0">
              <a:buNone/>
              <a:defRPr sz="1200" b="1"/>
            </a:lvl8pPr>
            <a:lvl9pPr marL="2743266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3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241554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9" indent="0">
              <a:buNone/>
              <a:defRPr sz="1500" b="1"/>
            </a:lvl2pPr>
            <a:lvl3pPr marL="685816" indent="0">
              <a:buNone/>
              <a:defRPr sz="1350" b="1"/>
            </a:lvl3pPr>
            <a:lvl4pPr marL="1028725" indent="0">
              <a:buNone/>
              <a:defRPr sz="1200" b="1"/>
            </a:lvl4pPr>
            <a:lvl5pPr marL="1371633" indent="0">
              <a:buNone/>
              <a:defRPr sz="1200" b="1"/>
            </a:lvl5pPr>
            <a:lvl6pPr marL="1714541" indent="0">
              <a:buNone/>
              <a:defRPr sz="1200" b="1"/>
            </a:lvl6pPr>
            <a:lvl7pPr marL="2057449" indent="0">
              <a:buNone/>
              <a:defRPr sz="1200" b="1"/>
            </a:lvl7pPr>
            <a:lvl8pPr marL="2400357" indent="0">
              <a:buNone/>
              <a:defRPr sz="1200" b="1"/>
            </a:lvl8pPr>
            <a:lvl9pPr marL="2743266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7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1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0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316572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3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9" indent="0">
              <a:buNone/>
              <a:defRPr sz="1050"/>
            </a:lvl2pPr>
            <a:lvl3pPr marL="685816" indent="0">
              <a:buNone/>
              <a:defRPr sz="900"/>
            </a:lvl3pPr>
            <a:lvl4pPr marL="1028725" indent="0">
              <a:buNone/>
              <a:defRPr sz="750"/>
            </a:lvl4pPr>
            <a:lvl5pPr marL="1371633" indent="0">
              <a:buNone/>
              <a:defRPr sz="750"/>
            </a:lvl5pPr>
            <a:lvl6pPr marL="1714541" indent="0">
              <a:buNone/>
              <a:defRPr sz="750"/>
            </a:lvl6pPr>
            <a:lvl7pPr marL="2057449" indent="0">
              <a:buNone/>
              <a:defRPr sz="750"/>
            </a:lvl7pPr>
            <a:lvl8pPr marL="2400357" indent="0">
              <a:buNone/>
              <a:defRPr sz="750"/>
            </a:lvl8pPr>
            <a:lvl9pPr marL="2743266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5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316572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9" indent="0">
              <a:buNone/>
              <a:defRPr sz="2100"/>
            </a:lvl2pPr>
            <a:lvl3pPr marL="685816" indent="0">
              <a:buNone/>
              <a:defRPr sz="1800"/>
            </a:lvl3pPr>
            <a:lvl4pPr marL="1028725" indent="0">
              <a:buNone/>
              <a:defRPr sz="1500"/>
            </a:lvl4pPr>
            <a:lvl5pPr marL="1371633" indent="0">
              <a:buNone/>
              <a:defRPr sz="1500"/>
            </a:lvl5pPr>
            <a:lvl6pPr marL="1714541" indent="0">
              <a:buNone/>
              <a:defRPr sz="1500"/>
            </a:lvl6pPr>
            <a:lvl7pPr marL="2057449" indent="0">
              <a:buNone/>
              <a:defRPr sz="1500"/>
            </a:lvl7pPr>
            <a:lvl8pPr marL="2400357" indent="0">
              <a:buNone/>
              <a:defRPr sz="1500"/>
            </a:lvl8pPr>
            <a:lvl9pPr marL="2743266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3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9" indent="0">
              <a:buNone/>
              <a:defRPr sz="1050"/>
            </a:lvl2pPr>
            <a:lvl3pPr marL="685816" indent="0">
              <a:buNone/>
              <a:defRPr sz="900"/>
            </a:lvl3pPr>
            <a:lvl4pPr marL="1028725" indent="0">
              <a:buNone/>
              <a:defRPr sz="750"/>
            </a:lvl4pPr>
            <a:lvl5pPr marL="1371633" indent="0">
              <a:buNone/>
              <a:defRPr sz="750"/>
            </a:lvl5pPr>
            <a:lvl6pPr marL="1714541" indent="0">
              <a:buNone/>
              <a:defRPr sz="750"/>
            </a:lvl6pPr>
            <a:lvl7pPr marL="2057449" indent="0">
              <a:buNone/>
              <a:defRPr sz="750"/>
            </a:lvl7pPr>
            <a:lvl8pPr marL="2400357" indent="0">
              <a:buNone/>
              <a:defRPr sz="750"/>
            </a:lvl8pPr>
            <a:lvl9pPr marL="2743266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5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486839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9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8475139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9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9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1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2" indent="-171454" algn="l" defTabSz="68581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0" indent="-171454" algn="l" defTabSz="68581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79" indent="-171454" algn="l" defTabSz="68581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7" indent="-171454" algn="l" defTabSz="68581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5" indent="-171454" algn="l" defTabSz="68581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4" indent="-171454" algn="l" defTabSz="68581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1" indent="-171454" algn="l" defTabSz="68581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0" indent="-171454" algn="l" defTabSz="68581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6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5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3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1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49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57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6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28B39C3-6D45-D948-ACA7-58160F37141B}"/>
              </a:ext>
            </a:extLst>
          </p:cNvPr>
          <p:cNvSpPr/>
          <p:nvPr/>
        </p:nvSpPr>
        <p:spPr>
          <a:xfrm>
            <a:off x="1" y="2722611"/>
            <a:ext cx="7866528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% alpha_{lm,n+1,m}, m ~= +/-n for n=1:(for l=0:(L3-n-1),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lim = min(l,n-1); for m=-lim:lim,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lm = lm2ind(l,m,str);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np1m = lm2ind(n+1,m,str);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c0 = sqrt((n+m+1)*(n-m+1)/(2*n+1)/(2*n+3)); c1 = sqrt((n+m)*(n-m)/(2*n+1)/(2*n-1));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if abs(m) &lt;= l-1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c2 = sqrt((l+m)*(l-m)/(2*l+1)/(2*l-1));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c2 = c2*alpha(indAlphazFill(l-1,n,m,L,Lp)); else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c2 = 0; end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c3 = sqrt((l+m+1)*(l-m+1)/(2*l+3)/(2*l+1)); inds = indAlphazFill(l,n+1,m,L,Lp); row(inds) = lm;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1E3ED4-C59E-024D-8C48-22505052F8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056" t="4916" r="3016" b="5621"/>
          <a:stretch/>
        </p:blipFill>
        <p:spPr>
          <a:xfrm>
            <a:off x="0" y="3384346"/>
            <a:ext cx="6858000" cy="5759659"/>
          </a:xfrm>
          <a:prstGeom prst="rect">
            <a:avLst/>
          </a:prstGeom>
          <a:solidFill>
            <a:schemeClr val="bg2">
              <a:lumMod val="75000"/>
              <a:alpha val="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8CD75-F589-C441-9C2F-CA79EC6EB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48" t="20443" r="26869" b="28836"/>
          <a:stretch/>
        </p:blipFill>
        <p:spPr>
          <a:xfrm>
            <a:off x="2106014" y="4903612"/>
            <a:ext cx="2645981" cy="2612297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6FC7CA-2B9F-FD4B-B0CE-20C755D1BB1A}"/>
              </a:ext>
            </a:extLst>
          </p:cNvPr>
          <p:cNvSpPr/>
          <p:nvPr/>
        </p:nvSpPr>
        <p:spPr>
          <a:xfrm>
            <a:off x="0" y="4"/>
            <a:ext cx="6858000" cy="343032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1FBD0-95C0-42CC-B069-3F10411193D3}"/>
              </a:ext>
            </a:extLst>
          </p:cNvPr>
          <p:cNvSpPr txBox="1"/>
          <p:nvPr/>
        </p:nvSpPr>
        <p:spPr>
          <a:xfrm>
            <a:off x="1197000" y="860567"/>
            <a:ext cx="44640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err="1">
                <a:solidFill>
                  <a:schemeClr val="bg1"/>
                </a:solidFill>
                <a:latin typeface="Oswald Medium" pitchFamily="2" charset="0"/>
              </a:rPr>
              <a:t>Waveport</a:t>
            </a:r>
            <a:r>
              <a:rPr lang="en-US" sz="2700">
                <a:solidFill>
                  <a:schemeClr val="bg1"/>
                </a:solidFill>
                <a:latin typeface="Oswald Medium" pitchFamily="2" charset="0"/>
              </a:rPr>
              <a:t> Scattering Library</a:t>
            </a:r>
          </a:p>
          <a:p>
            <a:pPr algn="ctr"/>
            <a:endParaRPr lang="en-US" sz="2700">
              <a:solidFill>
                <a:schemeClr val="bg1"/>
              </a:solidFill>
              <a:latin typeface="Oswald Medium" pitchFamily="2" charset="0"/>
            </a:endParaRPr>
          </a:p>
          <a:p>
            <a:pPr algn="ctr"/>
            <a:r>
              <a:rPr lang="en-US" sz="2000">
                <a:solidFill>
                  <a:schemeClr val="bg1"/>
                </a:solidFill>
                <a:latin typeface="Oswald Medium" pitchFamily="2" charset="0"/>
              </a:rPr>
              <a:t>Version 1.0</a:t>
            </a:r>
          </a:p>
          <a:p>
            <a:pPr algn="ctr"/>
            <a:endParaRPr lang="en-US" sz="2700">
              <a:solidFill>
                <a:schemeClr val="bg1"/>
              </a:solidFill>
              <a:latin typeface="Oswald Medium" pitchFamily="2" charset="0"/>
            </a:endParaRPr>
          </a:p>
          <a:p>
            <a:pPr algn="ctr"/>
            <a:r>
              <a:rPr lang="en-US" sz="2000">
                <a:solidFill>
                  <a:schemeClr val="bg1"/>
                </a:solidFill>
                <a:latin typeface="Oswald Medium" pitchFamily="2" charset="0"/>
              </a:rPr>
              <a:t>Mark S. Haynes</a:t>
            </a:r>
          </a:p>
        </p:txBody>
      </p:sp>
    </p:spTree>
    <p:extLst>
      <p:ext uri="{BB962C8B-B14F-4D97-AF65-F5344CB8AC3E}">
        <p14:creationId xmlns:p14="http://schemas.microsoft.com/office/powerpoint/2010/main" val="420846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6FC7CA-2B9F-FD4B-B0CE-20C755D1BB1A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4039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2259</TotalTime>
  <Words>219</Words>
  <Application>Microsoft Macintosh PowerPoint</Application>
  <PresentationFormat>Letter Paper (8.5x11 in)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CMTT8</vt:lpstr>
      <vt:lpstr>Oswald Medium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Rebecca B (3314)</dc:creator>
  <cp:lastModifiedBy>Mark Haynes</cp:lastModifiedBy>
  <cp:revision>34</cp:revision>
  <dcterms:created xsi:type="dcterms:W3CDTF">2021-07-23T22:40:51Z</dcterms:created>
  <dcterms:modified xsi:type="dcterms:W3CDTF">2021-08-09T15:20:22Z</dcterms:modified>
</cp:coreProperties>
</file>