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8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FFC1-B921-924B-98E7-8AE9079E2DDD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2F78-F786-B644-83B1-03834C39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FFC1-B921-924B-98E7-8AE9079E2DDD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2F78-F786-B644-83B1-03834C39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FFC1-B921-924B-98E7-8AE9079E2DDD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2F78-F786-B644-83B1-03834C39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8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FFC1-B921-924B-98E7-8AE9079E2DDD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2F78-F786-B644-83B1-03834C39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FFC1-B921-924B-98E7-8AE9079E2DDD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2F78-F786-B644-83B1-03834C39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FFC1-B921-924B-98E7-8AE9079E2DDD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2F78-F786-B644-83B1-03834C39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FFC1-B921-924B-98E7-8AE9079E2DDD}" type="datetimeFigureOut">
              <a:rPr lang="en-US" smtClean="0"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2F78-F786-B644-83B1-03834C39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3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FFC1-B921-924B-98E7-8AE9079E2DDD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2F78-F786-B644-83B1-03834C39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FFC1-B921-924B-98E7-8AE9079E2DDD}" type="datetimeFigureOut">
              <a:rPr lang="en-US" smtClean="0"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2F78-F786-B644-83B1-03834C39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FFC1-B921-924B-98E7-8AE9079E2DDD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2F78-F786-B644-83B1-03834C39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4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FFC1-B921-924B-98E7-8AE9079E2DDD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2F78-F786-B644-83B1-03834C39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FFC1-B921-924B-98E7-8AE9079E2DDD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2F78-F786-B644-83B1-03834C39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5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3094" y="1295072"/>
            <a:ext cx="1162657" cy="800396"/>
            <a:chOff x="1183437" y="933323"/>
            <a:chExt cx="1162657" cy="800396"/>
          </a:xfrm>
        </p:grpSpPr>
        <p:sp>
          <p:nvSpPr>
            <p:cNvPr id="5" name="Double Bracket 4"/>
            <p:cNvSpPr/>
            <p:nvPr/>
          </p:nvSpPr>
          <p:spPr>
            <a:xfrm>
              <a:off x="1183437" y="933323"/>
              <a:ext cx="1048739" cy="800396"/>
            </a:xfrm>
            <a:prstGeom prst="bracketPair">
              <a:avLst>
                <a:gd name="adj" fmla="val 945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70033" y="941095"/>
              <a:ext cx="615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</a:t>
              </a:r>
              <a:r>
                <a:rPr lang="en-US" baseline="-25000" dirty="0" smtClean="0"/>
                <a:t>11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30320" y="941095"/>
              <a:ext cx="615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</a:t>
              </a:r>
              <a:r>
                <a:rPr lang="en-US" baseline="-25000" dirty="0" smtClean="0"/>
                <a:t>12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8494" y="1316277"/>
              <a:ext cx="615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</a:t>
              </a:r>
              <a:r>
                <a:rPr lang="en-US" baseline="-25000" dirty="0"/>
                <a:t>2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28781" y="1316277"/>
              <a:ext cx="615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</a:t>
              </a:r>
              <a:r>
                <a:rPr lang="en-US" baseline="-25000" dirty="0"/>
                <a:t>2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330918" y="769901"/>
            <a:ext cx="2545773" cy="1944673"/>
            <a:chOff x="2196503" y="769901"/>
            <a:chExt cx="2843907" cy="2089684"/>
          </a:xfrm>
        </p:grpSpPr>
        <p:grpSp>
          <p:nvGrpSpPr>
            <p:cNvPr id="11" name="Group 10"/>
            <p:cNvGrpSpPr/>
            <p:nvPr/>
          </p:nvGrpSpPr>
          <p:grpSpPr>
            <a:xfrm>
              <a:off x="2196503" y="787145"/>
              <a:ext cx="1391296" cy="950788"/>
              <a:chOff x="1249721" y="933323"/>
              <a:chExt cx="1169884" cy="800396"/>
            </a:xfrm>
          </p:grpSpPr>
          <p:sp>
            <p:nvSpPr>
              <p:cNvPr id="12" name="Double Bracket 11"/>
              <p:cNvSpPr/>
              <p:nvPr/>
            </p:nvSpPr>
            <p:spPr>
              <a:xfrm>
                <a:off x="1249721" y="933323"/>
                <a:ext cx="1119431" cy="800396"/>
              </a:xfrm>
              <a:prstGeom prst="bracketPair">
                <a:avLst>
                  <a:gd name="adj" fmla="val 10028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270032" y="941095"/>
                <a:ext cx="840147" cy="27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 smtClean="0"/>
                  <a:t>11,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qq</a:t>
                </a:r>
                <a:endParaRPr lang="en-US" baseline="-25000" dirty="0">
                  <a:latin typeface="Symbol" charset="2"/>
                  <a:cs typeface="Symbol" charset="2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03831" y="941095"/>
                <a:ext cx="615774" cy="27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 smtClean="0"/>
                  <a:t>11</a:t>
                </a:r>
                <a:r>
                  <a:rPr lang="en-US" baseline="-25000" dirty="0" smtClean="0"/>
                  <a:t>,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qf</a:t>
                </a:r>
                <a:endParaRPr lang="en-US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268494" y="1316277"/>
                <a:ext cx="615774" cy="27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 smtClean="0"/>
                  <a:t>11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,fq</a:t>
                </a:r>
                <a:endParaRPr lang="en-US" baseline="-25000" dirty="0" smtClean="0">
                  <a:latin typeface="Symbol" charset="2"/>
                  <a:cs typeface="Symbol" charset="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02292" y="1316277"/>
                <a:ext cx="615774" cy="27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 smtClean="0"/>
                  <a:t>11</a:t>
                </a:r>
                <a:r>
                  <a:rPr lang="en-US" baseline="-25000" dirty="0" smtClean="0"/>
                  <a:t>,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ff</a:t>
                </a:r>
                <a:endParaRPr lang="en-US" baseline="-25000" dirty="0" smtClean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211701" y="1890333"/>
              <a:ext cx="1374268" cy="950788"/>
              <a:chOff x="1249722" y="933323"/>
              <a:chExt cx="1155566" cy="800396"/>
            </a:xfrm>
          </p:grpSpPr>
          <p:sp>
            <p:nvSpPr>
              <p:cNvPr id="18" name="Double Bracket 17"/>
              <p:cNvSpPr/>
              <p:nvPr/>
            </p:nvSpPr>
            <p:spPr>
              <a:xfrm>
                <a:off x="1249722" y="933323"/>
                <a:ext cx="1119430" cy="800396"/>
              </a:xfrm>
              <a:prstGeom prst="bracketPair">
                <a:avLst>
                  <a:gd name="adj" fmla="val 10028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70032" y="941095"/>
                <a:ext cx="840147" cy="31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/>
                  <a:t>2</a:t>
                </a:r>
                <a:r>
                  <a:rPr lang="en-US" baseline="-25000" dirty="0" smtClean="0"/>
                  <a:t>1,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qq</a:t>
                </a:r>
                <a:endParaRPr lang="en-US" baseline="-25000" dirty="0">
                  <a:latin typeface="Symbol" charset="2"/>
                  <a:cs typeface="Symbol" charset="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89514" y="941095"/>
                <a:ext cx="615774" cy="31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/>
                  <a:t>2</a:t>
                </a:r>
                <a:r>
                  <a:rPr lang="en-US" baseline="-25000" dirty="0" smtClean="0"/>
                  <a:t>1</a:t>
                </a:r>
                <a:r>
                  <a:rPr lang="en-US" baseline="-25000" dirty="0" smtClean="0"/>
                  <a:t>,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qf</a:t>
                </a:r>
                <a:endParaRPr lang="en-US" baseline="-25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68494" y="1316277"/>
                <a:ext cx="615774" cy="31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/>
                  <a:t>2</a:t>
                </a:r>
                <a:r>
                  <a:rPr lang="en-US" baseline="-25000" dirty="0" smtClean="0"/>
                  <a:t>1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,fq</a:t>
                </a:r>
                <a:endParaRPr lang="en-US" baseline="-25000" dirty="0" smtClean="0">
                  <a:latin typeface="Symbol" charset="2"/>
                  <a:cs typeface="Symbol" charset="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87975" y="1316277"/>
                <a:ext cx="615774" cy="31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/>
                  <a:t>2</a:t>
                </a:r>
                <a:r>
                  <a:rPr lang="en-US" baseline="-25000" dirty="0" smtClean="0"/>
                  <a:t>1</a:t>
                </a:r>
                <a:r>
                  <a:rPr lang="en-US" baseline="-25000" dirty="0" smtClean="0"/>
                  <a:t>,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ff</a:t>
                </a:r>
                <a:endParaRPr lang="en-US" baseline="-25000" dirty="0" smtClean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666142" y="769901"/>
              <a:ext cx="1374268" cy="950788"/>
              <a:chOff x="1249722" y="933323"/>
              <a:chExt cx="1155566" cy="800396"/>
            </a:xfrm>
          </p:grpSpPr>
          <p:sp>
            <p:nvSpPr>
              <p:cNvPr id="24" name="Double Bracket 23"/>
              <p:cNvSpPr/>
              <p:nvPr/>
            </p:nvSpPr>
            <p:spPr>
              <a:xfrm>
                <a:off x="1249722" y="933323"/>
                <a:ext cx="1119430" cy="800396"/>
              </a:xfrm>
              <a:prstGeom prst="bracketPair">
                <a:avLst>
                  <a:gd name="adj" fmla="val 10028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270032" y="941095"/>
                <a:ext cx="840147" cy="31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 smtClean="0"/>
                  <a:t>12,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qq</a:t>
                </a:r>
                <a:endParaRPr lang="en-US" baseline="-25000" dirty="0">
                  <a:latin typeface="Symbol" charset="2"/>
                  <a:cs typeface="Symbol" charset="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89514" y="941095"/>
                <a:ext cx="615774" cy="31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 smtClean="0"/>
                  <a:t>12</a:t>
                </a:r>
                <a:r>
                  <a:rPr lang="en-US" baseline="-25000" dirty="0" smtClean="0"/>
                  <a:t>,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qf</a:t>
                </a:r>
                <a:endParaRPr lang="en-US" baseline="-25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68494" y="1316277"/>
                <a:ext cx="615774" cy="31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 smtClean="0"/>
                  <a:t>12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,fq</a:t>
                </a:r>
                <a:endParaRPr lang="en-US" baseline="-25000" dirty="0" smtClean="0">
                  <a:latin typeface="Symbol" charset="2"/>
                  <a:cs typeface="Symbol" charset="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87975" y="1316277"/>
                <a:ext cx="615774" cy="31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 smtClean="0"/>
                  <a:t>12</a:t>
                </a:r>
                <a:r>
                  <a:rPr lang="en-US" baseline="-25000" dirty="0" smtClean="0"/>
                  <a:t>,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ff</a:t>
                </a:r>
                <a:endParaRPr lang="en-US" baseline="-25000" dirty="0" smtClean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655952" y="1908797"/>
              <a:ext cx="1374268" cy="950788"/>
              <a:chOff x="1249722" y="933323"/>
              <a:chExt cx="1155566" cy="800396"/>
            </a:xfrm>
          </p:grpSpPr>
          <p:sp>
            <p:nvSpPr>
              <p:cNvPr id="30" name="Double Bracket 29"/>
              <p:cNvSpPr/>
              <p:nvPr/>
            </p:nvSpPr>
            <p:spPr>
              <a:xfrm>
                <a:off x="1249722" y="933323"/>
                <a:ext cx="1119430" cy="800396"/>
              </a:xfrm>
              <a:prstGeom prst="bracketPair">
                <a:avLst>
                  <a:gd name="adj" fmla="val 10028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70032" y="941095"/>
                <a:ext cx="840147" cy="31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 smtClean="0"/>
                  <a:t>22,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qq</a:t>
                </a:r>
                <a:endParaRPr lang="en-US" baseline="-25000" dirty="0">
                  <a:latin typeface="Symbol" charset="2"/>
                  <a:cs typeface="Symbol" charset="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789514" y="941095"/>
                <a:ext cx="615774" cy="31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 smtClean="0"/>
                  <a:t>22</a:t>
                </a:r>
                <a:r>
                  <a:rPr lang="en-US" baseline="-25000" dirty="0" smtClean="0"/>
                  <a:t>,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qf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68494" y="1316277"/>
                <a:ext cx="615774" cy="31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 smtClean="0"/>
                  <a:t>22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,fq</a:t>
                </a:r>
                <a:endParaRPr lang="en-US" baseline="-25000" dirty="0" smtClean="0">
                  <a:latin typeface="Symbol" charset="2"/>
                  <a:cs typeface="Symbol" charset="2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787975" y="1316277"/>
                <a:ext cx="615774" cy="31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</a:t>
                </a:r>
                <a:r>
                  <a:rPr lang="en-US" baseline="-25000" dirty="0" smtClean="0"/>
                  <a:t>22</a:t>
                </a:r>
                <a:r>
                  <a:rPr lang="en-US" baseline="-25000" dirty="0" smtClean="0"/>
                  <a:t>,</a:t>
                </a:r>
                <a:r>
                  <a:rPr lang="en-US" baseline="-25000" dirty="0" smtClean="0">
                    <a:latin typeface="Symbol" charset="2"/>
                    <a:cs typeface="Symbol" charset="2"/>
                  </a:rPr>
                  <a:t>ff</a:t>
                </a:r>
                <a:endParaRPr lang="en-US" baseline="-25000" dirty="0" smtClean="0">
                  <a:latin typeface="Symbol" charset="2"/>
                  <a:cs typeface="Symbol" charset="2"/>
                </a:endParaRPr>
              </a:p>
            </p:txBody>
          </p:sp>
        </p:grpSp>
      </p:grpSp>
      <p:cxnSp>
        <p:nvCxnSpPr>
          <p:cNvPr id="37" name="Straight Connector 36"/>
          <p:cNvCxnSpPr/>
          <p:nvPr/>
        </p:nvCxnSpPr>
        <p:spPr>
          <a:xfrm flipV="1">
            <a:off x="1629098" y="873742"/>
            <a:ext cx="455027" cy="42910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29098" y="2180237"/>
            <a:ext cx="455027" cy="51715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Double Bracket 40"/>
          <p:cNvSpPr/>
          <p:nvPr/>
        </p:nvSpPr>
        <p:spPr>
          <a:xfrm>
            <a:off x="2199738" y="685096"/>
            <a:ext cx="2745695" cy="2141636"/>
          </a:xfrm>
          <a:prstGeom prst="bracketPair">
            <a:avLst>
              <a:gd name="adj" fmla="val 647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143202" y="1677180"/>
            <a:ext cx="2788858" cy="2200125"/>
            <a:chOff x="2225602" y="1735669"/>
            <a:chExt cx="2716831" cy="2141636"/>
          </a:xfrm>
        </p:grpSpPr>
        <p:sp>
          <p:nvSpPr>
            <p:cNvPr id="3" name="Double Bracket 2"/>
            <p:cNvSpPr/>
            <p:nvPr/>
          </p:nvSpPr>
          <p:spPr>
            <a:xfrm>
              <a:off x="2225602" y="1735669"/>
              <a:ext cx="2716831" cy="2141636"/>
            </a:xfrm>
            <a:prstGeom prst="bracketPair">
              <a:avLst>
                <a:gd name="adj" fmla="val 3361"/>
              </a:avLst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614280" y="1735669"/>
              <a:ext cx="1638" cy="2141636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3" idx="3"/>
              <a:endCxn id="3" idx="1"/>
            </p:cNvCxnSpPr>
            <p:nvPr/>
          </p:nvCxnSpPr>
          <p:spPr>
            <a:xfrm flipH="1">
              <a:off x="2225602" y="2806487"/>
              <a:ext cx="2716831" cy="0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Left Brace 5"/>
          <p:cNvSpPr/>
          <p:nvPr/>
        </p:nvSpPr>
        <p:spPr>
          <a:xfrm rot="16200000" flipH="1">
            <a:off x="2821256" y="415913"/>
            <a:ext cx="188976" cy="1310330"/>
          </a:xfrm>
          <a:prstGeom prst="leftBrace">
            <a:avLst>
              <a:gd name="adj1" fmla="val 4973"/>
              <a:gd name="adj2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 flipH="1">
            <a:off x="4166682" y="415913"/>
            <a:ext cx="188976" cy="1310330"/>
          </a:xfrm>
          <a:prstGeom prst="lef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03239" y="715837"/>
            <a:ext cx="82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dirty="0" err="1" smtClean="0"/>
              <a:t>k</a:t>
            </a:r>
            <a:r>
              <a:rPr lang="en-US" sz="1100" baseline="-25000" dirty="0" err="1" smtClean="0"/>
              <a:t>i,z</a:t>
            </a:r>
            <a:endParaRPr lang="en-US" sz="11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106560" y="723043"/>
            <a:ext cx="82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</a:t>
            </a:r>
            <a:r>
              <a:rPr lang="en-US" sz="1100" dirty="0" err="1" smtClean="0"/>
              <a:t>k</a:t>
            </a:r>
            <a:r>
              <a:rPr lang="en-US" sz="1100" baseline="-25000" dirty="0" err="1" smtClean="0"/>
              <a:t>i,z</a:t>
            </a:r>
            <a:endParaRPr lang="en-US" sz="1100" baseline="-25000" dirty="0"/>
          </a:p>
        </p:txBody>
      </p:sp>
      <p:sp>
        <p:nvSpPr>
          <p:cNvPr id="10" name="Left Brace 9"/>
          <p:cNvSpPr/>
          <p:nvPr/>
        </p:nvSpPr>
        <p:spPr>
          <a:xfrm rot="16200000" flipH="1">
            <a:off x="2348138" y="1087467"/>
            <a:ext cx="188976" cy="367370"/>
          </a:xfrm>
          <a:prstGeom prst="leftBrace">
            <a:avLst>
              <a:gd name="adj1" fmla="val 4973"/>
              <a:gd name="adj2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 flipH="1">
            <a:off x="2735304" y="1087467"/>
            <a:ext cx="188976" cy="367370"/>
          </a:xfrm>
          <a:prstGeom prst="leftBrace">
            <a:avLst>
              <a:gd name="adj1" fmla="val 4973"/>
              <a:gd name="adj2" fmla="val 50000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79649" y="1126380"/>
            <a:ext cx="82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k</a:t>
            </a:r>
            <a:r>
              <a:rPr lang="en-US" sz="1100" baseline="-25000" dirty="0" err="1" smtClean="0"/>
              <a:t>i,y</a:t>
            </a:r>
            <a:endParaRPr lang="en-US" sz="11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2925" y="932139"/>
            <a:ext cx="82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k</a:t>
            </a:r>
            <a:r>
              <a:rPr lang="en-US" sz="1100" baseline="-25000" dirty="0" err="1" smtClean="0"/>
              <a:t>i,z</a:t>
            </a:r>
            <a:endParaRPr lang="en-US" sz="11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60579" y="1439377"/>
            <a:ext cx="304800" cy="101600"/>
            <a:chOff x="2164642" y="3678179"/>
            <a:chExt cx="762000" cy="169921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164642" y="3678179"/>
              <a:ext cx="0" cy="169921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317042" y="3678179"/>
              <a:ext cx="0" cy="169921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69442" y="3678179"/>
              <a:ext cx="0" cy="169921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621842" y="3678179"/>
              <a:ext cx="0" cy="169921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774242" y="3678179"/>
              <a:ext cx="0" cy="169921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926642" y="3678179"/>
              <a:ext cx="0" cy="169921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892717" y="1308572"/>
            <a:ext cx="82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k</a:t>
            </a:r>
            <a:r>
              <a:rPr lang="en-US" sz="1100" baseline="-25000" dirty="0" err="1" smtClean="0"/>
              <a:t>i,x</a:t>
            </a:r>
            <a:endParaRPr lang="en-US" sz="11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90700" y="2116470"/>
            <a:ext cx="82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dirty="0" err="1" smtClean="0"/>
              <a:t>k</a:t>
            </a:r>
            <a:r>
              <a:rPr lang="en-US" sz="1100" baseline="-25000" dirty="0" err="1" smtClean="0"/>
              <a:t>s,z</a:t>
            </a:r>
            <a:endParaRPr lang="en-US" sz="11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67217" y="3195984"/>
            <a:ext cx="82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</a:t>
            </a:r>
            <a:r>
              <a:rPr lang="en-US" sz="1100" dirty="0" err="1" smtClean="0"/>
              <a:t>k</a:t>
            </a:r>
            <a:r>
              <a:rPr lang="en-US" sz="1100" baseline="-25000" dirty="0" err="1" smtClean="0"/>
              <a:t>s,z</a:t>
            </a:r>
            <a:endParaRPr lang="en-US" sz="1100" baseline="-25000" dirty="0"/>
          </a:p>
        </p:txBody>
      </p:sp>
      <p:grpSp>
        <p:nvGrpSpPr>
          <p:cNvPr id="39" name="Group 38"/>
          <p:cNvGrpSpPr/>
          <p:nvPr/>
        </p:nvGrpSpPr>
        <p:grpSpPr>
          <a:xfrm rot="16200000" flipH="1">
            <a:off x="677108" y="2536614"/>
            <a:ext cx="2093711" cy="587673"/>
            <a:chOff x="2149979" y="4522680"/>
            <a:chExt cx="2657394" cy="587673"/>
          </a:xfrm>
        </p:grpSpPr>
        <p:sp>
          <p:nvSpPr>
            <p:cNvPr id="22" name="Left Brace 21"/>
            <p:cNvSpPr/>
            <p:nvPr/>
          </p:nvSpPr>
          <p:spPr>
            <a:xfrm rot="16200000" flipH="1">
              <a:off x="2712294" y="3962003"/>
              <a:ext cx="188976" cy="1310330"/>
            </a:xfrm>
            <a:prstGeom prst="leftBrace">
              <a:avLst>
                <a:gd name="adj1" fmla="val 4973"/>
                <a:gd name="adj2" fmla="val 50000"/>
              </a:avLst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16200000" flipH="1">
              <a:off x="4057720" y="3962005"/>
              <a:ext cx="188976" cy="1310330"/>
            </a:xfrm>
            <a:prstGeom prst="leftBrac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2239176" y="4639909"/>
              <a:ext cx="188976" cy="367370"/>
            </a:xfrm>
            <a:prstGeom prst="leftBrace">
              <a:avLst>
                <a:gd name="adj1" fmla="val 4973"/>
                <a:gd name="adj2" fmla="val 50000"/>
              </a:avLst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 rot="16200000" flipH="1">
              <a:off x="2626342" y="4639909"/>
              <a:ext cx="188976" cy="367370"/>
            </a:xfrm>
            <a:prstGeom prst="leftBrace">
              <a:avLst>
                <a:gd name="adj1" fmla="val 4973"/>
                <a:gd name="adj2" fmla="val 50000"/>
              </a:avLst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151617" y="5008753"/>
              <a:ext cx="304800" cy="101600"/>
              <a:chOff x="2164642" y="3678179"/>
              <a:chExt cx="762000" cy="169921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2164642" y="3678179"/>
                <a:ext cx="0" cy="16992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2317042" y="3678179"/>
                <a:ext cx="0" cy="16992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469442" y="3678179"/>
                <a:ext cx="0" cy="16992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621842" y="3678179"/>
                <a:ext cx="0" cy="16992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2774242" y="3678179"/>
                <a:ext cx="0" cy="16992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2926642" y="3678179"/>
                <a:ext cx="0" cy="16992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1825523" y="1512063"/>
            <a:ext cx="82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k</a:t>
            </a:r>
            <a:r>
              <a:rPr lang="en-US" sz="1100" baseline="-25000" dirty="0" err="1"/>
              <a:t>s</a:t>
            </a:r>
            <a:r>
              <a:rPr lang="en-US" sz="1100" baseline="-25000" dirty="0" err="1" smtClean="0"/>
              <a:t>,x</a:t>
            </a:r>
            <a:endParaRPr lang="en-US" sz="11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17959" y="1507445"/>
            <a:ext cx="82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k</a:t>
            </a:r>
            <a:r>
              <a:rPr lang="en-US" sz="1100" baseline="-25000" dirty="0" err="1"/>
              <a:t>s</a:t>
            </a:r>
            <a:r>
              <a:rPr lang="en-US" sz="1100" baseline="-25000" dirty="0" err="1" smtClean="0"/>
              <a:t>,y</a:t>
            </a:r>
            <a:endParaRPr lang="en-US" sz="11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1361213" y="1505372"/>
            <a:ext cx="82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k</a:t>
            </a:r>
            <a:r>
              <a:rPr lang="en-US" sz="1100" baseline="-25000" dirty="0" err="1"/>
              <a:t>s</a:t>
            </a:r>
            <a:r>
              <a:rPr lang="en-US" sz="1100" baseline="-25000" dirty="0" err="1" smtClean="0"/>
              <a:t>,z</a:t>
            </a:r>
            <a:endParaRPr lang="en-US" sz="11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3302834" y="2632604"/>
            <a:ext cx="606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aseline="-25000" dirty="0" err="1" smtClean="0"/>
              <a:t>ij,uv</a:t>
            </a:r>
            <a:endParaRPr lang="en-US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45625" y="485976"/>
            <a:ext cx="82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k</a:t>
            </a:r>
            <a:r>
              <a:rPr lang="en-US" sz="1600" baseline="-25000" dirty="0" err="1" smtClean="0"/>
              <a:t>i</a:t>
            </a:r>
            <a:endParaRPr lang="en-US" sz="1600" baseline="-25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11053" y="2686465"/>
            <a:ext cx="82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k</a:t>
            </a:r>
            <a:r>
              <a:rPr lang="en-US" sz="1600" baseline="-25000" dirty="0" err="1"/>
              <a:t>s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68848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 rot="991662">
            <a:off x="1345784" y="1981683"/>
            <a:ext cx="3458061" cy="1396114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489175" y="3747591"/>
            <a:ext cx="159857" cy="133208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17850" y="2699685"/>
            <a:ext cx="348118" cy="1181114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084270" y="2699685"/>
            <a:ext cx="1033582" cy="516116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rot="991662">
            <a:off x="2158428" y="2263930"/>
            <a:ext cx="1954370" cy="805212"/>
          </a:xfrm>
          <a:prstGeom prst="ellipse">
            <a:avLst/>
          </a:prstGeom>
          <a:solidFill>
            <a:schemeClr val="accent1">
              <a:alpha val="7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17851" y="2699685"/>
            <a:ext cx="1642313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117850" y="1168400"/>
            <a:ext cx="0" cy="153128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7" idx="2"/>
          </p:cNvCxnSpPr>
          <p:nvPr/>
        </p:nvCxnSpPr>
        <p:spPr>
          <a:xfrm flipV="1">
            <a:off x="3117852" y="1915834"/>
            <a:ext cx="383371" cy="783852"/>
          </a:xfrm>
          <a:prstGeom prst="straightConnector1">
            <a:avLst/>
          </a:prstGeom>
          <a:ln w="9525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495534" y="1403126"/>
            <a:ext cx="622318" cy="12965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17850" y="1811631"/>
            <a:ext cx="1207150" cy="888054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90655" y="2961164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50069" y="2491656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74557" y="799068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z</a:t>
            </a:r>
            <a:endParaRPr lang="en-US" i="1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300154" y="1403126"/>
            <a:ext cx="195380" cy="177611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95534" y="1410320"/>
            <a:ext cx="327460" cy="53829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25000" y="1811631"/>
            <a:ext cx="70480" cy="248655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064000" y="1713945"/>
            <a:ext cx="261001" cy="97686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250044" y="3880799"/>
            <a:ext cx="195382" cy="4440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creen Shot 2016-02-29 at 8.2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14" y="1464149"/>
            <a:ext cx="132035" cy="249796"/>
          </a:xfrm>
          <a:prstGeom prst="rect">
            <a:avLst/>
          </a:prstGeom>
        </p:spPr>
      </p:pic>
      <p:pic>
        <p:nvPicPr>
          <p:cNvPr id="58" name="Picture 57" descr="Screen Shot 2016-02-29 at 8.2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94" y="1327413"/>
            <a:ext cx="151563" cy="273472"/>
          </a:xfrm>
          <a:prstGeom prst="rect">
            <a:avLst/>
          </a:prstGeom>
        </p:spPr>
      </p:pic>
      <p:pic>
        <p:nvPicPr>
          <p:cNvPr id="59" name="Picture 58" descr="Screen Shot 2016-02-29 at 8.2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94" y="1538159"/>
            <a:ext cx="151563" cy="273472"/>
          </a:xfrm>
          <a:prstGeom prst="rect">
            <a:avLst/>
          </a:prstGeom>
        </p:spPr>
      </p:pic>
      <p:pic>
        <p:nvPicPr>
          <p:cNvPr id="60" name="Picture 59" descr="Screen Shot 2016-02-29 at 8.2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95" y="2060286"/>
            <a:ext cx="132035" cy="249796"/>
          </a:xfrm>
          <a:prstGeom prst="rect">
            <a:avLst/>
          </a:prstGeom>
        </p:spPr>
      </p:pic>
      <p:pic>
        <p:nvPicPr>
          <p:cNvPr id="61" name="Picture 60" descr="Screen Shot 2016-02-29 at 8.2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89" y="3840827"/>
            <a:ext cx="132035" cy="249796"/>
          </a:xfrm>
          <a:prstGeom prst="rect">
            <a:avLst/>
          </a:prstGeom>
        </p:spPr>
      </p:pic>
      <p:pic>
        <p:nvPicPr>
          <p:cNvPr id="62" name="Picture 61" descr="Screen Shot 2016-02-29 at 8.2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32" y="3607327"/>
            <a:ext cx="151563" cy="273472"/>
          </a:xfrm>
          <a:prstGeom prst="rect">
            <a:avLst/>
          </a:prstGeom>
        </p:spPr>
      </p:pic>
      <p:pic>
        <p:nvPicPr>
          <p:cNvPr id="67" name="Picture 66" descr="Screen Shot 2016-02-29 at 8.30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49" y="1699452"/>
            <a:ext cx="206547" cy="216382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2501729" y="1425980"/>
            <a:ext cx="137393" cy="273472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325001" y="1665247"/>
            <a:ext cx="208822" cy="146384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87" idx="0"/>
          </p:cNvCxnSpPr>
          <p:nvPr/>
        </p:nvCxnSpPr>
        <p:spPr>
          <a:xfrm>
            <a:off x="3465968" y="3880799"/>
            <a:ext cx="89660" cy="209824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Screen Shot 2016-02-29 at 8.33.0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22" y="1518652"/>
            <a:ext cx="216247" cy="292980"/>
          </a:xfrm>
          <a:prstGeom prst="rect">
            <a:avLst/>
          </a:prstGeom>
        </p:spPr>
      </p:pic>
      <p:pic>
        <p:nvPicPr>
          <p:cNvPr id="86" name="Picture 85" descr="Screen Shot 2016-02-29 at 8.33.4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91" y="1561822"/>
            <a:ext cx="194806" cy="295687"/>
          </a:xfrm>
          <a:prstGeom prst="rect">
            <a:avLst/>
          </a:prstGeom>
        </p:spPr>
      </p:pic>
      <p:pic>
        <p:nvPicPr>
          <p:cNvPr id="87" name="Picture 86" descr="Screen Shot 2016-02-29 at 8.33.10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23" y="4090623"/>
            <a:ext cx="186809" cy="292550"/>
          </a:xfrm>
          <a:prstGeom prst="rect">
            <a:avLst/>
          </a:prstGeom>
        </p:spPr>
      </p:pic>
      <p:pic>
        <p:nvPicPr>
          <p:cNvPr id="90" name="Picture 89" descr="Screen Shot 2016-02-29 at 8.35.54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676322"/>
            <a:ext cx="182482" cy="208029"/>
          </a:xfrm>
          <a:prstGeom prst="rect">
            <a:avLst/>
          </a:prstGeom>
        </p:spPr>
      </p:pic>
      <p:pic>
        <p:nvPicPr>
          <p:cNvPr id="91" name="Picture 90" descr="Screen Shot 2016-02-29 at 8.35.59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10" y="2310082"/>
            <a:ext cx="197020" cy="197020"/>
          </a:xfrm>
          <a:prstGeom prst="rect">
            <a:avLst/>
          </a:prstGeom>
        </p:spPr>
      </p:pic>
      <p:pic>
        <p:nvPicPr>
          <p:cNvPr id="94" name="Picture 93" descr="Screen Shot 2016-02-29 at 8.40.05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95" y="977557"/>
            <a:ext cx="591508" cy="349856"/>
          </a:xfrm>
          <a:prstGeom prst="rect">
            <a:avLst/>
          </a:prstGeom>
        </p:spPr>
      </p:pic>
      <p:pic>
        <p:nvPicPr>
          <p:cNvPr id="95" name="Picture 94" descr="Screen Shot 2016-02-29 at 8.40.14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26" y="1229214"/>
            <a:ext cx="504833" cy="289438"/>
          </a:xfrm>
          <a:prstGeom prst="rect">
            <a:avLst/>
          </a:prstGeom>
        </p:spPr>
      </p:pic>
      <p:pic>
        <p:nvPicPr>
          <p:cNvPr id="96" name="Picture 95" descr="Screen Shot 2016-02-29 at 8.40.17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95" y="3925202"/>
            <a:ext cx="501023" cy="289052"/>
          </a:xfrm>
          <a:prstGeom prst="rect">
            <a:avLst/>
          </a:prstGeom>
        </p:spPr>
      </p:pic>
      <p:pic>
        <p:nvPicPr>
          <p:cNvPr id="98" name="Picture 97" descr="Screen Shot 2016-02-29 at 8.41.18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74" y="3585521"/>
            <a:ext cx="603312" cy="466713"/>
          </a:xfrm>
          <a:prstGeom prst="rect">
            <a:avLst/>
          </a:prstGeom>
        </p:spPr>
      </p:pic>
      <p:pic>
        <p:nvPicPr>
          <p:cNvPr id="114" name="Picture 113" descr="Screen Shot 2016-02-29 at 8.51.47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31" y="925346"/>
            <a:ext cx="568255" cy="4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1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H="1">
            <a:off x="2004327" y="2699686"/>
            <a:ext cx="1113526" cy="102334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 rot="991662">
            <a:off x="1345784" y="1981683"/>
            <a:ext cx="3458061" cy="1396114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489175" y="3747591"/>
            <a:ext cx="159857" cy="133208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17850" y="2699685"/>
            <a:ext cx="348118" cy="1181114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084270" y="2699685"/>
            <a:ext cx="1033582" cy="516116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rot="991662">
            <a:off x="2158428" y="2263930"/>
            <a:ext cx="1954370" cy="805212"/>
          </a:xfrm>
          <a:prstGeom prst="ellipse">
            <a:avLst/>
          </a:prstGeom>
          <a:solidFill>
            <a:schemeClr val="accent1">
              <a:alpha val="7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17851" y="2699685"/>
            <a:ext cx="1642313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117850" y="1168400"/>
            <a:ext cx="0" cy="153128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7" idx="2"/>
          </p:cNvCxnSpPr>
          <p:nvPr/>
        </p:nvCxnSpPr>
        <p:spPr>
          <a:xfrm flipV="1">
            <a:off x="3117852" y="1915834"/>
            <a:ext cx="383371" cy="783852"/>
          </a:xfrm>
          <a:prstGeom prst="straightConnector1">
            <a:avLst/>
          </a:prstGeom>
          <a:ln w="9525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17850" y="1811631"/>
            <a:ext cx="1207150" cy="888054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90655" y="2961164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50069" y="2491656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74557" y="799068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z</a:t>
            </a:r>
            <a:endParaRPr lang="en-US" i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04327" y="3734638"/>
            <a:ext cx="193613" cy="217582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04327" y="3724240"/>
            <a:ext cx="327460" cy="53829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25000" y="1811631"/>
            <a:ext cx="70480" cy="248655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064000" y="1713945"/>
            <a:ext cx="261001" cy="97686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250044" y="3880799"/>
            <a:ext cx="195382" cy="4440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creen Shot 2016-02-29 at 8.2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40" y="3965725"/>
            <a:ext cx="132035" cy="249796"/>
          </a:xfrm>
          <a:prstGeom prst="rect">
            <a:avLst/>
          </a:prstGeom>
        </p:spPr>
      </p:pic>
      <p:pic>
        <p:nvPicPr>
          <p:cNvPr id="58" name="Picture 57" descr="Screen Shot 2016-02-29 at 8.2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75" y="3678748"/>
            <a:ext cx="151563" cy="273472"/>
          </a:xfrm>
          <a:prstGeom prst="rect">
            <a:avLst/>
          </a:prstGeom>
        </p:spPr>
      </p:pic>
      <p:pic>
        <p:nvPicPr>
          <p:cNvPr id="59" name="Picture 58" descr="Screen Shot 2016-02-29 at 8.2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94" y="1538159"/>
            <a:ext cx="151563" cy="273472"/>
          </a:xfrm>
          <a:prstGeom prst="rect">
            <a:avLst/>
          </a:prstGeom>
        </p:spPr>
      </p:pic>
      <p:pic>
        <p:nvPicPr>
          <p:cNvPr id="60" name="Picture 59" descr="Screen Shot 2016-02-29 at 8.2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95" y="2060286"/>
            <a:ext cx="132035" cy="249796"/>
          </a:xfrm>
          <a:prstGeom prst="rect">
            <a:avLst/>
          </a:prstGeom>
        </p:spPr>
      </p:pic>
      <p:pic>
        <p:nvPicPr>
          <p:cNvPr id="61" name="Picture 60" descr="Screen Shot 2016-02-29 at 8.2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89" y="3840827"/>
            <a:ext cx="132035" cy="249796"/>
          </a:xfrm>
          <a:prstGeom prst="rect">
            <a:avLst/>
          </a:prstGeom>
        </p:spPr>
      </p:pic>
      <p:pic>
        <p:nvPicPr>
          <p:cNvPr id="62" name="Picture 61" descr="Screen Shot 2016-02-29 at 8.2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32" y="3607327"/>
            <a:ext cx="151563" cy="273472"/>
          </a:xfrm>
          <a:prstGeom prst="rect">
            <a:avLst/>
          </a:prstGeom>
        </p:spPr>
      </p:pic>
      <p:pic>
        <p:nvPicPr>
          <p:cNvPr id="67" name="Picture 66" descr="Screen Shot 2016-02-29 at 8.30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49" y="1699452"/>
            <a:ext cx="206547" cy="216382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V="1">
            <a:off x="4325001" y="1665247"/>
            <a:ext cx="208822" cy="146384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87" idx="0"/>
          </p:cNvCxnSpPr>
          <p:nvPr/>
        </p:nvCxnSpPr>
        <p:spPr>
          <a:xfrm>
            <a:off x="3465968" y="3880799"/>
            <a:ext cx="89660" cy="209824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Screen Shot 2016-02-29 at 8.33.0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22" y="1518652"/>
            <a:ext cx="216247" cy="292980"/>
          </a:xfrm>
          <a:prstGeom prst="rect">
            <a:avLst/>
          </a:prstGeom>
        </p:spPr>
      </p:pic>
      <p:pic>
        <p:nvPicPr>
          <p:cNvPr id="86" name="Picture 85" descr="Screen Shot 2016-02-29 at 8.33.4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64" y="3362348"/>
            <a:ext cx="194806" cy="295687"/>
          </a:xfrm>
          <a:prstGeom prst="rect">
            <a:avLst/>
          </a:prstGeom>
        </p:spPr>
      </p:pic>
      <p:pic>
        <p:nvPicPr>
          <p:cNvPr id="87" name="Picture 86" descr="Screen Shot 2016-02-29 at 8.33.10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23" y="4090623"/>
            <a:ext cx="186809" cy="292550"/>
          </a:xfrm>
          <a:prstGeom prst="rect">
            <a:avLst/>
          </a:prstGeom>
        </p:spPr>
      </p:pic>
      <p:pic>
        <p:nvPicPr>
          <p:cNvPr id="90" name="Picture 89" descr="Screen Shot 2016-02-29 at 8.35.54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8" y="2676322"/>
            <a:ext cx="182482" cy="208029"/>
          </a:xfrm>
          <a:prstGeom prst="rect">
            <a:avLst/>
          </a:prstGeom>
        </p:spPr>
      </p:pic>
      <p:pic>
        <p:nvPicPr>
          <p:cNvPr id="91" name="Picture 90" descr="Screen Shot 2016-02-29 at 8.35.59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10" y="2310082"/>
            <a:ext cx="197020" cy="197020"/>
          </a:xfrm>
          <a:prstGeom prst="rect">
            <a:avLst/>
          </a:prstGeom>
        </p:spPr>
      </p:pic>
      <p:pic>
        <p:nvPicPr>
          <p:cNvPr id="95" name="Picture 94" descr="Screen Shot 2016-02-29 at 8.40.14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26" y="1229214"/>
            <a:ext cx="504833" cy="289438"/>
          </a:xfrm>
          <a:prstGeom prst="rect">
            <a:avLst/>
          </a:prstGeom>
        </p:spPr>
      </p:pic>
      <p:pic>
        <p:nvPicPr>
          <p:cNvPr id="96" name="Picture 95" descr="Screen Shot 2016-02-29 at 8.40.17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95" y="3925202"/>
            <a:ext cx="501023" cy="289052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2004327" y="3510192"/>
            <a:ext cx="215228" cy="212836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Screen Shot 2016-02-29 at 8.49.42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41" y="3766448"/>
            <a:ext cx="587571" cy="317507"/>
          </a:xfrm>
          <a:prstGeom prst="rect">
            <a:avLst/>
          </a:prstGeom>
        </p:spPr>
      </p:pic>
      <p:pic>
        <p:nvPicPr>
          <p:cNvPr id="20" name="Picture 19" descr="Screen Shot 2016-02-29 at 8.49.48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29" y="3629384"/>
            <a:ext cx="588079" cy="461239"/>
          </a:xfrm>
          <a:prstGeom prst="rect">
            <a:avLst/>
          </a:prstGeom>
        </p:spPr>
      </p:pic>
      <p:pic>
        <p:nvPicPr>
          <p:cNvPr id="21" name="Picture 20" descr="Screen Shot 2016-02-29 at 8.49.50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29" y="953315"/>
            <a:ext cx="588079" cy="43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0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97</Words>
  <Application>Microsoft Macintosh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Mark</cp:lastModifiedBy>
  <cp:revision>50</cp:revision>
  <dcterms:created xsi:type="dcterms:W3CDTF">2016-02-27T08:48:46Z</dcterms:created>
  <dcterms:modified xsi:type="dcterms:W3CDTF">2016-03-01T05:06:47Z</dcterms:modified>
</cp:coreProperties>
</file>