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9758-3C40-EB49-B586-F2758496DB04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D038-903E-A148-9444-9BAD1A0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44F01A-624F-AA40-A491-DE87B06D01BA}"/>
              </a:ext>
            </a:extLst>
          </p:cNvPr>
          <p:cNvGrpSpPr/>
          <p:nvPr/>
        </p:nvGrpSpPr>
        <p:grpSpPr>
          <a:xfrm>
            <a:off x="585627" y="287587"/>
            <a:ext cx="5463149" cy="2825483"/>
            <a:chOff x="585627" y="287587"/>
            <a:chExt cx="5463149" cy="282548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7F4209-DDDA-6140-B1BF-393BC865115D}"/>
                </a:ext>
              </a:extLst>
            </p:cNvPr>
            <p:cNvGrpSpPr/>
            <p:nvPr/>
          </p:nvGrpSpPr>
          <p:grpSpPr>
            <a:xfrm>
              <a:off x="585627" y="287587"/>
              <a:ext cx="5463149" cy="2825483"/>
              <a:chOff x="125874" y="2794481"/>
              <a:chExt cx="4710551" cy="235129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F054F-4443-064A-A001-AC72F45DF523}"/>
                  </a:ext>
                </a:extLst>
              </p:cNvPr>
              <p:cNvSpPr txBox="1"/>
              <p:nvPr/>
            </p:nvSpPr>
            <p:spPr>
              <a:xfrm>
                <a:off x="3025686" y="3021353"/>
                <a:ext cx="1810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Observation region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8E55D3-B3B8-1C4B-B759-F5B9BA46FE2B}"/>
                  </a:ext>
                </a:extLst>
              </p:cNvPr>
              <p:cNvGrpSpPr/>
              <p:nvPr/>
            </p:nvGrpSpPr>
            <p:grpSpPr>
              <a:xfrm>
                <a:off x="125874" y="2794481"/>
                <a:ext cx="4374014" cy="2351291"/>
                <a:chOff x="125873" y="2794481"/>
                <a:chExt cx="4952643" cy="274580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12112BF-4FC3-0A44-A037-1BC6FDF0F862}"/>
                    </a:ext>
                  </a:extLst>
                </p:cNvPr>
                <p:cNvGrpSpPr/>
                <p:nvPr/>
              </p:nvGrpSpPr>
              <p:grpSpPr>
                <a:xfrm>
                  <a:off x="792952" y="3632030"/>
                  <a:ext cx="993724" cy="1009537"/>
                  <a:chOff x="2168992" y="3808952"/>
                  <a:chExt cx="993724" cy="1009537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EB36DC97-01F5-9E4B-8449-48B8F50A3532}"/>
                      </a:ext>
                    </a:extLst>
                  </p:cNvPr>
                  <p:cNvSpPr/>
                  <p:nvPr/>
                </p:nvSpPr>
                <p:spPr>
                  <a:xfrm>
                    <a:off x="2395752" y="4079218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ABCD5F28-F12C-B249-A882-E5E35E4859D0}"/>
                      </a:ext>
                    </a:extLst>
                  </p:cNvPr>
                  <p:cNvSpPr/>
                  <p:nvPr/>
                </p:nvSpPr>
                <p:spPr>
                  <a:xfrm>
                    <a:off x="2634104" y="396583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3D120D2B-C646-2F48-8CEA-C5855376D6F2}"/>
                      </a:ext>
                    </a:extLst>
                  </p:cNvPr>
                  <p:cNvSpPr/>
                  <p:nvPr/>
                </p:nvSpPr>
                <p:spPr>
                  <a:xfrm>
                    <a:off x="2760476" y="406495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A4C0519E-8BFB-894A-8337-F4AF607D4860}"/>
                      </a:ext>
                    </a:extLst>
                  </p:cNvPr>
                  <p:cNvSpPr/>
                  <p:nvPr/>
                </p:nvSpPr>
                <p:spPr>
                  <a:xfrm>
                    <a:off x="2634104" y="4441764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8A32CE15-1626-E343-A8A7-18D3D638828A}"/>
                      </a:ext>
                    </a:extLst>
                  </p:cNvPr>
                  <p:cNvSpPr/>
                  <p:nvPr/>
                </p:nvSpPr>
                <p:spPr>
                  <a:xfrm>
                    <a:off x="3091304" y="44185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0A46981B-C582-344E-83A7-67E495A51EA7}"/>
                      </a:ext>
                    </a:extLst>
                  </p:cNvPr>
                  <p:cNvSpPr/>
                  <p:nvPr/>
                </p:nvSpPr>
                <p:spPr>
                  <a:xfrm>
                    <a:off x="2875959" y="4162548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C102F34-8241-074F-BD25-11E4FBCFE4FB}"/>
                      </a:ext>
                    </a:extLst>
                  </p:cNvPr>
                  <p:cNvSpPr/>
                  <p:nvPr/>
                </p:nvSpPr>
                <p:spPr>
                  <a:xfrm>
                    <a:off x="2780672" y="46400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B4DFEE54-91C7-7248-AC61-6717FE797EC5}"/>
                      </a:ext>
                    </a:extLst>
                  </p:cNvPr>
                  <p:cNvSpPr/>
                  <p:nvPr/>
                </p:nvSpPr>
                <p:spPr>
                  <a:xfrm>
                    <a:off x="2279058" y="44185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C021057-AE3C-F74E-9DE6-DB4D84CBF8C6}"/>
                      </a:ext>
                    </a:extLst>
                  </p:cNvPr>
                  <p:cNvSpPr/>
                  <p:nvPr/>
                </p:nvSpPr>
                <p:spPr>
                  <a:xfrm>
                    <a:off x="2431458" y="45709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C48EA406-7BEA-3648-8AE7-EBEB2570AED4}"/>
                      </a:ext>
                    </a:extLst>
                  </p:cNvPr>
                  <p:cNvSpPr/>
                  <p:nvPr/>
                </p:nvSpPr>
                <p:spPr>
                  <a:xfrm>
                    <a:off x="2410292" y="384348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DF0C2622-1870-9B46-8BFB-272E435FEC72}"/>
                      </a:ext>
                    </a:extLst>
                  </p:cNvPr>
                  <p:cNvSpPr/>
                  <p:nvPr/>
                </p:nvSpPr>
                <p:spPr>
                  <a:xfrm>
                    <a:off x="2744966" y="38089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7345C29-9F43-C24C-9BC8-FF5C94C8BC91}"/>
                      </a:ext>
                    </a:extLst>
                  </p:cNvPr>
                  <p:cNvSpPr/>
                  <p:nvPr/>
                </p:nvSpPr>
                <p:spPr>
                  <a:xfrm>
                    <a:off x="2445998" y="423161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9FA2C0A-09FB-7147-9219-887DE05EBC27}"/>
                      </a:ext>
                    </a:extLst>
                  </p:cNvPr>
                  <p:cNvSpPr/>
                  <p:nvPr/>
                </p:nvSpPr>
                <p:spPr>
                  <a:xfrm>
                    <a:off x="2947371" y="40304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0C1E1366-88EB-5C4A-8125-B2021735B6D4}"/>
                      </a:ext>
                    </a:extLst>
                  </p:cNvPr>
                  <p:cNvSpPr/>
                  <p:nvPr/>
                </p:nvSpPr>
                <p:spPr>
                  <a:xfrm>
                    <a:off x="2168992" y="41137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CA3CD1F2-3AC1-F04D-B124-B29B3F3F194E}"/>
                      </a:ext>
                    </a:extLst>
                  </p:cNvPr>
                  <p:cNvSpPr/>
                  <p:nvPr/>
                </p:nvSpPr>
                <p:spPr>
                  <a:xfrm>
                    <a:off x="2562692" y="4749420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DDD82E-1AEE-FB43-9607-AD67F3632A00}"/>
                    </a:ext>
                  </a:extLst>
                </p:cNvPr>
                <p:cNvSpPr/>
                <p:nvPr/>
              </p:nvSpPr>
              <p:spPr>
                <a:xfrm>
                  <a:off x="493669" y="3418837"/>
                  <a:ext cx="1528789" cy="1438952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5E5BF3B-7E0A-614C-A9AD-8B117B9BADFB}"/>
                    </a:ext>
                  </a:extLst>
                </p:cNvPr>
                <p:cNvCxnSpPr/>
                <p:nvPr/>
              </p:nvCxnSpPr>
              <p:spPr>
                <a:xfrm>
                  <a:off x="519214" y="4961106"/>
                  <a:ext cx="1455169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C60BE3-C44E-FA4B-B46A-3BC86DD3DAF9}"/>
                    </a:ext>
                  </a:extLst>
                </p:cNvPr>
                <p:cNvSpPr txBox="1"/>
                <p:nvPr/>
              </p:nvSpPr>
              <p:spPr>
                <a:xfrm>
                  <a:off x="197624" y="4776440"/>
                  <a:ext cx="338667" cy="395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d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EFC9A91-BD77-3142-A1CD-E676FDEAD2E4}"/>
                    </a:ext>
                  </a:extLst>
                </p:cNvPr>
                <p:cNvSpPr/>
                <p:nvPr/>
              </p:nvSpPr>
              <p:spPr>
                <a:xfrm>
                  <a:off x="3422405" y="3424006"/>
                  <a:ext cx="1528789" cy="1438952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D35522D-E26D-1A4F-93B9-0821D970C3C9}"/>
                    </a:ext>
                  </a:extLst>
                </p:cNvPr>
                <p:cNvCxnSpPr/>
                <p:nvPr/>
              </p:nvCxnSpPr>
              <p:spPr>
                <a:xfrm flipV="1">
                  <a:off x="1368926" y="4117374"/>
                  <a:ext cx="2742503" cy="1699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47451A9-2267-5C4D-AD26-C3849CC23245}"/>
                    </a:ext>
                  </a:extLst>
                </p:cNvPr>
                <p:cNvGrpSpPr/>
                <p:nvPr/>
              </p:nvGrpSpPr>
              <p:grpSpPr>
                <a:xfrm rot="19074219">
                  <a:off x="3692201" y="3653371"/>
                  <a:ext cx="940789" cy="1009537"/>
                  <a:chOff x="2150515" y="3808952"/>
                  <a:chExt cx="940789" cy="1009537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2A37E95-883E-E44C-A62A-E8EEDEA52A22}"/>
                      </a:ext>
                    </a:extLst>
                  </p:cNvPr>
                  <p:cNvSpPr/>
                  <p:nvPr/>
                </p:nvSpPr>
                <p:spPr>
                  <a:xfrm>
                    <a:off x="2327480" y="4086439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B1BCA09-7388-EE41-8AA3-A6B42DEA47D2}"/>
                      </a:ext>
                    </a:extLst>
                  </p:cNvPr>
                  <p:cNvSpPr/>
                  <p:nvPr/>
                </p:nvSpPr>
                <p:spPr>
                  <a:xfrm>
                    <a:off x="2630404" y="393575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CDA99B78-9446-7243-820D-08BA59A12C38}"/>
                      </a:ext>
                    </a:extLst>
                  </p:cNvPr>
                  <p:cNvSpPr/>
                  <p:nvPr/>
                </p:nvSpPr>
                <p:spPr>
                  <a:xfrm>
                    <a:off x="2799327" y="4120230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2F7EFC3F-DD71-914F-8184-6C1F312B4B2D}"/>
                      </a:ext>
                    </a:extLst>
                  </p:cNvPr>
                  <p:cNvSpPr/>
                  <p:nvPr/>
                </p:nvSpPr>
                <p:spPr>
                  <a:xfrm>
                    <a:off x="2721229" y="4436829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CDB029DC-5F12-1B4F-9464-AC9F37C2CABE}"/>
                      </a:ext>
                    </a:extLst>
                  </p:cNvPr>
                  <p:cNvSpPr/>
                  <p:nvPr/>
                </p:nvSpPr>
                <p:spPr>
                  <a:xfrm>
                    <a:off x="3019892" y="445308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038990-BEC5-3941-95CA-622543680A66}"/>
                      </a:ext>
                    </a:extLst>
                  </p:cNvPr>
                  <p:cNvSpPr/>
                  <p:nvPr/>
                </p:nvSpPr>
                <p:spPr>
                  <a:xfrm>
                    <a:off x="2875959" y="430068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80D868C0-AED0-7046-BAE0-E54ED544E96F}"/>
                      </a:ext>
                    </a:extLst>
                  </p:cNvPr>
                  <p:cNvSpPr/>
                  <p:nvPr/>
                </p:nvSpPr>
                <p:spPr>
                  <a:xfrm>
                    <a:off x="2780672" y="46400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E6D7B79-8173-C64E-B9AF-50874022E909}"/>
                      </a:ext>
                    </a:extLst>
                  </p:cNvPr>
                  <p:cNvSpPr/>
                  <p:nvPr/>
                </p:nvSpPr>
                <p:spPr>
                  <a:xfrm>
                    <a:off x="2279058" y="44185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80122DA-BE8A-3045-8F4F-14D8A3C6F178}"/>
                      </a:ext>
                    </a:extLst>
                  </p:cNvPr>
                  <p:cNvSpPr/>
                  <p:nvPr/>
                </p:nvSpPr>
                <p:spPr>
                  <a:xfrm>
                    <a:off x="2343349" y="462493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9D61ABD0-45FE-044D-BEE4-018ED557FE39}"/>
                      </a:ext>
                    </a:extLst>
                  </p:cNvPr>
                  <p:cNvSpPr/>
                  <p:nvPr/>
                </p:nvSpPr>
                <p:spPr>
                  <a:xfrm>
                    <a:off x="2410292" y="384348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D17FBD30-D0D2-9543-BC39-44B81AB1CAB9}"/>
                      </a:ext>
                    </a:extLst>
                  </p:cNvPr>
                  <p:cNvSpPr/>
                  <p:nvPr/>
                </p:nvSpPr>
                <p:spPr>
                  <a:xfrm>
                    <a:off x="2744966" y="38089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16E0E4E-75D9-634C-BD3F-2F3D8C135CA7}"/>
                      </a:ext>
                    </a:extLst>
                  </p:cNvPr>
                  <p:cNvSpPr/>
                  <p:nvPr/>
                </p:nvSpPr>
                <p:spPr>
                  <a:xfrm>
                    <a:off x="2393851" y="4395454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40A83AF-5B6B-1A49-BA89-A8B9A82F8E04}"/>
                      </a:ext>
                    </a:extLst>
                  </p:cNvPr>
                  <p:cNvSpPr/>
                  <p:nvPr/>
                </p:nvSpPr>
                <p:spPr>
                  <a:xfrm>
                    <a:off x="2947371" y="40304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5933EA6F-31E9-6146-A36D-2A975465F349}"/>
                      </a:ext>
                    </a:extLst>
                  </p:cNvPr>
                  <p:cNvSpPr/>
                  <p:nvPr/>
                </p:nvSpPr>
                <p:spPr>
                  <a:xfrm>
                    <a:off x="2150515" y="406014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2755748-5ADE-1D4E-83EB-A7077E978152}"/>
                      </a:ext>
                    </a:extLst>
                  </p:cNvPr>
                  <p:cNvSpPr/>
                  <p:nvPr/>
                </p:nvSpPr>
                <p:spPr>
                  <a:xfrm>
                    <a:off x="2562692" y="4749420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F2BDFF34-D3D7-3F49-A56B-064A4C64A68E}"/>
                    </a:ext>
                  </a:extLst>
                </p:cNvPr>
                <p:cNvCxnSpPr>
                  <a:endCxn id="57" idx="1"/>
                </p:cNvCxnSpPr>
                <p:nvPr/>
              </p:nvCxnSpPr>
              <p:spPr>
                <a:xfrm flipH="1" flipV="1">
                  <a:off x="1044710" y="3676680"/>
                  <a:ext cx="342644" cy="447084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1FB458B-8E92-754C-AC02-D5EF7274DB93}"/>
                    </a:ext>
                  </a:extLst>
                </p:cNvPr>
                <p:cNvCxnSpPr/>
                <p:nvPr/>
              </p:nvCxnSpPr>
              <p:spPr>
                <a:xfrm>
                  <a:off x="4111429" y="4129220"/>
                  <a:ext cx="368654" cy="414199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077CA5-E66C-5F4C-9939-1DD31A513A5A}"/>
                    </a:ext>
                  </a:extLst>
                </p:cNvPr>
                <p:cNvSpPr txBox="1"/>
                <p:nvPr/>
              </p:nvSpPr>
              <p:spPr>
                <a:xfrm>
                  <a:off x="779433" y="3467887"/>
                  <a:ext cx="348061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r’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DC474FF-9FFD-2F40-9AA9-F221F0A5A6A3}"/>
                    </a:ext>
                  </a:extLst>
                </p:cNvPr>
                <p:cNvSpPr txBox="1"/>
                <p:nvPr/>
              </p:nvSpPr>
              <p:spPr>
                <a:xfrm>
                  <a:off x="4480346" y="4394030"/>
                  <a:ext cx="290092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8D44E5-5E1A-3E4E-AA3C-27969E6C9EC5}"/>
                    </a:ext>
                  </a:extLst>
                </p:cNvPr>
                <p:cNvSpPr txBox="1"/>
                <p:nvPr/>
              </p:nvSpPr>
              <p:spPr>
                <a:xfrm>
                  <a:off x="2418139" y="4129208"/>
                  <a:ext cx="329683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X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4AE587C-44CE-EE40-94AC-BBA3162E33A5}"/>
                    </a:ext>
                  </a:extLst>
                </p:cNvPr>
                <p:cNvCxnSpPr/>
                <p:nvPr/>
              </p:nvCxnSpPr>
              <p:spPr>
                <a:xfrm flipH="1" flipV="1">
                  <a:off x="1387354" y="4158300"/>
                  <a:ext cx="1354666" cy="883978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5245E35-2359-4A45-8113-3069EEAD7683}"/>
                    </a:ext>
                  </a:extLst>
                </p:cNvPr>
                <p:cNvCxnSpPr/>
                <p:nvPr/>
              </p:nvCxnSpPr>
              <p:spPr>
                <a:xfrm flipV="1">
                  <a:off x="2742020" y="4117374"/>
                  <a:ext cx="1369409" cy="924904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AAACEA-4BCA-4144-807C-2ACA86B2DB1E}"/>
                    </a:ext>
                  </a:extLst>
                </p:cNvPr>
                <p:cNvSpPr txBox="1"/>
                <p:nvPr/>
              </p:nvSpPr>
              <p:spPr>
                <a:xfrm>
                  <a:off x="2185323" y="4415942"/>
                  <a:ext cx="350670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</a:t>
                  </a:r>
                  <a:r>
                    <a:rPr lang="en-US" sz="1600" baseline="-25000" dirty="0" err="1"/>
                    <a:t>s</a:t>
                  </a:r>
                  <a:endParaRPr lang="en-US" sz="1600" baseline="-250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704E360-3903-CA45-B3DA-B4CB1C02CECD}"/>
                    </a:ext>
                  </a:extLst>
                </p:cNvPr>
                <p:cNvSpPr txBox="1"/>
                <p:nvPr/>
              </p:nvSpPr>
              <p:spPr>
                <a:xfrm>
                  <a:off x="2943335" y="4439860"/>
                  <a:ext cx="371770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</a:t>
                  </a:r>
                  <a:r>
                    <a:rPr lang="en-US" sz="1600" baseline="-25000" dirty="0" err="1"/>
                    <a:t>o</a:t>
                  </a:r>
                  <a:endParaRPr lang="en-US" sz="1600" baseline="-250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10128A-DAF4-9046-AECB-3FDE75283B91}"/>
                    </a:ext>
                  </a:extLst>
                </p:cNvPr>
                <p:cNvSpPr txBox="1"/>
                <p:nvPr/>
              </p:nvSpPr>
              <p:spPr>
                <a:xfrm>
                  <a:off x="152035" y="5145772"/>
                  <a:ext cx="3825039" cy="323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Number of required expansion degree L ~ O(</a:t>
                  </a:r>
                  <a:r>
                    <a:rPr lang="en-US" sz="1200" dirty="0" err="1"/>
                    <a:t>kd</a:t>
                  </a:r>
                  <a:r>
                    <a:rPr lang="en-US" sz="1200" dirty="0"/>
                    <a:t>)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3636CA5-2FB8-F24A-BED5-FC971CDBADC6}"/>
                    </a:ext>
                  </a:extLst>
                </p:cNvPr>
                <p:cNvCxnSpPr>
                  <a:stCxn id="57" idx="6"/>
                  <a:endCxn id="47" idx="0"/>
                </p:cNvCxnSpPr>
                <p:nvPr/>
              </p:nvCxnSpPr>
              <p:spPr>
                <a:xfrm>
                  <a:off x="1105664" y="3701100"/>
                  <a:ext cx="3332312" cy="795428"/>
                </a:xfrm>
                <a:prstGeom prst="straightConnector1">
                  <a:avLst/>
                </a:prstGeom>
                <a:ln w="9525" cmpd="sng">
                  <a:solidFill>
                    <a:srgbClr val="0000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D0DDB3-0B3A-6446-9E5C-37C0106B29AB}"/>
                    </a:ext>
                  </a:extLst>
                </p:cNvPr>
                <p:cNvSpPr txBox="1"/>
                <p:nvPr/>
              </p:nvSpPr>
              <p:spPr>
                <a:xfrm>
                  <a:off x="2022457" y="3630734"/>
                  <a:ext cx="605232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r’ - r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C63AB39-CB99-4E49-B69C-38AB7036FA1F}"/>
                    </a:ext>
                  </a:extLst>
                </p:cNvPr>
                <p:cNvSpPr/>
                <p:nvPr/>
              </p:nvSpPr>
              <p:spPr>
                <a:xfrm>
                  <a:off x="125873" y="2794481"/>
                  <a:ext cx="4952643" cy="2745808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2E911CA-4319-F746-875A-F679DDCF6DBB}"/>
                    </a:ext>
                  </a:extLst>
                </p:cNvPr>
                <p:cNvSpPr txBox="1"/>
                <p:nvPr/>
              </p:nvSpPr>
              <p:spPr>
                <a:xfrm>
                  <a:off x="192295" y="3078464"/>
                  <a:ext cx="2131536" cy="323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Source region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4F66B6A5-E74A-684C-BFE6-4DB150E7721E}"/>
                    </a:ext>
                  </a:extLst>
                </p:cNvPr>
                <p:cNvCxnSpPr/>
                <p:nvPr/>
              </p:nvCxnSpPr>
              <p:spPr>
                <a:xfrm flipV="1">
                  <a:off x="1642743" y="2954005"/>
                  <a:ext cx="331640" cy="37339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CE62537-B90D-D34F-8087-8C65EEB22772}"/>
                    </a:ext>
                  </a:extLst>
                </p:cNvPr>
                <p:cNvCxnSpPr/>
                <p:nvPr/>
              </p:nvCxnSpPr>
              <p:spPr>
                <a:xfrm flipV="1">
                  <a:off x="1499919" y="2884781"/>
                  <a:ext cx="142824" cy="373396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65B1A165-9E21-C743-9416-0BAF9F48A7D9}"/>
                    </a:ext>
                  </a:extLst>
                </p:cNvPr>
                <p:cNvCxnSpPr/>
                <p:nvPr/>
              </p:nvCxnSpPr>
              <p:spPr>
                <a:xfrm flipV="1">
                  <a:off x="1836254" y="3258177"/>
                  <a:ext cx="349069" cy="205689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7C11BF-E5FB-2A4E-A7AB-9ECF6B91EEE6}"/>
                </a:ext>
              </a:extLst>
            </p:cNvPr>
            <p:cNvSpPr txBox="1"/>
            <p:nvPr/>
          </p:nvSpPr>
          <p:spPr>
            <a:xfrm>
              <a:off x="2666321" y="398889"/>
              <a:ext cx="77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  <a:r>
                <a:rPr lang="en-US" dirty="0"/>
                <a:t>(</a:t>
              </a:r>
              <a:r>
                <a:rPr lang="en-US" dirty="0" err="1">
                  <a:latin typeface="Symbol" pitchFamily="2" charset="2"/>
                </a:rPr>
                <a:t>q</a:t>
              </a:r>
              <a:r>
                <a:rPr lang="en-US" dirty="0" err="1"/>
                <a:t>,</a:t>
              </a:r>
              <a:r>
                <a:rPr lang="en-US" dirty="0" err="1">
                  <a:latin typeface="Symbol" pitchFamily="2" charset="2"/>
                </a:rPr>
                <a:t>f</a:t>
              </a:r>
              <a:r>
                <a:rPr lang="en-US" dirty="0"/>
                <a:t>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81ABF8-0B8B-9849-A408-2901203C7646}"/>
                </a:ext>
              </a:extLst>
            </p:cNvPr>
            <p:cNvSpPr txBox="1"/>
            <p:nvPr/>
          </p:nvSpPr>
          <p:spPr>
            <a:xfrm>
              <a:off x="4944099" y="240012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r>
                <a:rPr lang="en-US" dirty="0"/>
                <a:t>(</a:t>
              </a:r>
              <a:r>
                <a:rPr lang="en-US" b="1" dirty="0"/>
                <a:t>r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DB7B70A-0CAB-2D44-BCDC-0975B493BCE1}"/>
              </a:ext>
            </a:extLst>
          </p:cNvPr>
          <p:cNvGrpSpPr/>
          <p:nvPr/>
        </p:nvGrpSpPr>
        <p:grpSpPr>
          <a:xfrm>
            <a:off x="646298" y="3523071"/>
            <a:ext cx="5463149" cy="2696517"/>
            <a:chOff x="585627" y="287587"/>
            <a:chExt cx="5463149" cy="2696517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6A47FEF-BDF8-DF4F-B5EB-73E691F85F1C}"/>
                </a:ext>
              </a:extLst>
            </p:cNvPr>
            <p:cNvGrpSpPr/>
            <p:nvPr/>
          </p:nvGrpSpPr>
          <p:grpSpPr>
            <a:xfrm>
              <a:off x="585627" y="287587"/>
              <a:ext cx="5463149" cy="2696517"/>
              <a:chOff x="125874" y="2794481"/>
              <a:chExt cx="4710551" cy="224396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0C01D61-7A9C-0F44-951F-6EAF292DADDA}"/>
                  </a:ext>
                </a:extLst>
              </p:cNvPr>
              <p:cNvSpPr txBox="1"/>
              <p:nvPr/>
            </p:nvSpPr>
            <p:spPr>
              <a:xfrm>
                <a:off x="3025686" y="3021353"/>
                <a:ext cx="1810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Observation region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5FB4923-CF7E-4A43-B7AA-FF0296EA0AC7}"/>
                  </a:ext>
                </a:extLst>
              </p:cNvPr>
              <p:cNvGrpSpPr/>
              <p:nvPr/>
            </p:nvGrpSpPr>
            <p:grpSpPr>
              <a:xfrm>
                <a:off x="125874" y="2794481"/>
                <a:ext cx="4374014" cy="2243969"/>
                <a:chOff x="125873" y="2794481"/>
                <a:chExt cx="4952643" cy="2620479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5DEE0A13-82BE-044A-8B4F-2200470045A3}"/>
                    </a:ext>
                  </a:extLst>
                </p:cNvPr>
                <p:cNvGrpSpPr/>
                <p:nvPr/>
              </p:nvGrpSpPr>
              <p:grpSpPr>
                <a:xfrm>
                  <a:off x="792952" y="3632030"/>
                  <a:ext cx="993724" cy="1009537"/>
                  <a:chOff x="2168992" y="3808952"/>
                  <a:chExt cx="993724" cy="1009537"/>
                </a:xfrm>
              </p:grpSpPr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0FCD5315-392C-0F4E-95D4-7B1BA1AF0ED5}"/>
                      </a:ext>
                    </a:extLst>
                  </p:cNvPr>
                  <p:cNvSpPr/>
                  <p:nvPr/>
                </p:nvSpPr>
                <p:spPr>
                  <a:xfrm>
                    <a:off x="2395752" y="4079218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EC956EAF-BD46-5E43-83D8-C0C246CAB778}"/>
                      </a:ext>
                    </a:extLst>
                  </p:cNvPr>
                  <p:cNvSpPr/>
                  <p:nvPr/>
                </p:nvSpPr>
                <p:spPr>
                  <a:xfrm>
                    <a:off x="2634104" y="396583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0ECD7364-EE0C-1443-AD15-622F6F93B600}"/>
                      </a:ext>
                    </a:extLst>
                  </p:cNvPr>
                  <p:cNvSpPr/>
                  <p:nvPr/>
                </p:nvSpPr>
                <p:spPr>
                  <a:xfrm>
                    <a:off x="2760476" y="406495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2FAC86DF-7573-2A41-A4E0-EB71006C9900}"/>
                      </a:ext>
                    </a:extLst>
                  </p:cNvPr>
                  <p:cNvSpPr/>
                  <p:nvPr/>
                </p:nvSpPr>
                <p:spPr>
                  <a:xfrm>
                    <a:off x="2634104" y="4441764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BD69E7C6-BEEA-4D49-822E-0D06330B59A8}"/>
                      </a:ext>
                    </a:extLst>
                  </p:cNvPr>
                  <p:cNvSpPr/>
                  <p:nvPr/>
                </p:nvSpPr>
                <p:spPr>
                  <a:xfrm>
                    <a:off x="3091304" y="44185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C957E38C-DEF4-B047-BA6B-26079B8A3C10}"/>
                      </a:ext>
                    </a:extLst>
                  </p:cNvPr>
                  <p:cNvSpPr/>
                  <p:nvPr/>
                </p:nvSpPr>
                <p:spPr>
                  <a:xfrm>
                    <a:off x="2875959" y="4162548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01245C8C-2E75-EC4B-9903-DCF0F07C81BF}"/>
                      </a:ext>
                    </a:extLst>
                  </p:cNvPr>
                  <p:cNvSpPr/>
                  <p:nvPr/>
                </p:nvSpPr>
                <p:spPr>
                  <a:xfrm>
                    <a:off x="2780672" y="46400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C46D7ABE-CB27-3F44-8A58-44C2FF80E23A}"/>
                      </a:ext>
                    </a:extLst>
                  </p:cNvPr>
                  <p:cNvSpPr/>
                  <p:nvPr/>
                </p:nvSpPr>
                <p:spPr>
                  <a:xfrm>
                    <a:off x="2279058" y="44185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9792B689-F3FD-1B4C-882F-0F4D8FF4208B}"/>
                      </a:ext>
                    </a:extLst>
                  </p:cNvPr>
                  <p:cNvSpPr/>
                  <p:nvPr/>
                </p:nvSpPr>
                <p:spPr>
                  <a:xfrm>
                    <a:off x="2431458" y="45709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6D49B16D-1489-9241-9DCD-30AE7AF90987}"/>
                      </a:ext>
                    </a:extLst>
                  </p:cNvPr>
                  <p:cNvSpPr/>
                  <p:nvPr/>
                </p:nvSpPr>
                <p:spPr>
                  <a:xfrm>
                    <a:off x="2410292" y="384348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032FADED-83DF-094D-A6E6-4941D77B8543}"/>
                      </a:ext>
                    </a:extLst>
                  </p:cNvPr>
                  <p:cNvSpPr/>
                  <p:nvPr/>
                </p:nvSpPr>
                <p:spPr>
                  <a:xfrm>
                    <a:off x="2744966" y="38089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14784923-94A8-104A-BC77-81FC0A5CCD84}"/>
                      </a:ext>
                    </a:extLst>
                  </p:cNvPr>
                  <p:cNvSpPr/>
                  <p:nvPr/>
                </p:nvSpPr>
                <p:spPr>
                  <a:xfrm>
                    <a:off x="2445998" y="423161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35E904B0-4E51-0B42-B50C-14F2C5CE5A97}"/>
                      </a:ext>
                    </a:extLst>
                  </p:cNvPr>
                  <p:cNvSpPr/>
                  <p:nvPr/>
                </p:nvSpPr>
                <p:spPr>
                  <a:xfrm>
                    <a:off x="2947371" y="40304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DC6035A2-CD6B-914E-B8DF-42BE3BA9451A}"/>
                      </a:ext>
                    </a:extLst>
                  </p:cNvPr>
                  <p:cNvSpPr/>
                  <p:nvPr/>
                </p:nvSpPr>
                <p:spPr>
                  <a:xfrm>
                    <a:off x="2168992" y="41137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D930C66B-CFD1-A345-9C8B-1F6520A6DF5A}"/>
                      </a:ext>
                    </a:extLst>
                  </p:cNvPr>
                  <p:cNvSpPr/>
                  <p:nvPr/>
                </p:nvSpPr>
                <p:spPr>
                  <a:xfrm>
                    <a:off x="2562692" y="4749420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71FE2C57-964A-B94C-91D0-87B1D0B5C654}"/>
                    </a:ext>
                  </a:extLst>
                </p:cNvPr>
                <p:cNvSpPr/>
                <p:nvPr/>
              </p:nvSpPr>
              <p:spPr>
                <a:xfrm>
                  <a:off x="493669" y="3418837"/>
                  <a:ext cx="1528789" cy="1438952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DDAF0345-BF77-6541-A680-01E3521CC1DD}"/>
                    </a:ext>
                  </a:extLst>
                </p:cNvPr>
                <p:cNvSpPr/>
                <p:nvPr/>
              </p:nvSpPr>
              <p:spPr>
                <a:xfrm>
                  <a:off x="3422405" y="3424006"/>
                  <a:ext cx="1528789" cy="1438952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B6463FAE-23A7-7C46-874B-E31034C73979}"/>
                    </a:ext>
                  </a:extLst>
                </p:cNvPr>
                <p:cNvCxnSpPr/>
                <p:nvPr/>
              </p:nvCxnSpPr>
              <p:spPr>
                <a:xfrm flipV="1">
                  <a:off x="1368926" y="4117374"/>
                  <a:ext cx="2742503" cy="16990"/>
                </a:xfrm>
                <a:prstGeom prst="line">
                  <a:avLst/>
                </a:prstGeom>
                <a:ln w="19050" cmpd="sng">
                  <a:solidFill>
                    <a:srgbClr val="000000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1E241451-3C71-DD4D-8058-6D529D5AF99C}"/>
                    </a:ext>
                  </a:extLst>
                </p:cNvPr>
                <p:cNvGrpSpPr/>
                <p:nvPr/>
              </p:nvGrpSpPr>
              <p:grpSpPr>
                <a:xfrm rot="19074219">
                  <a:off x="3692201" y="3653371"/>
                  <a:ext cx="940789" cy="1009537"/>
                  <a:chOff x="2150515" y="3808952"/>
                  <a:chExt cx="940789" cy="1009537"/>
                </a:xfrm>
              </p:grpSpPr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9E02DB9B-F1E1-E14A-84E7-BB9C272624A8}"/>
                      </a:ext>
                    </a:extLst>
                  </p:cNvPr>
                  <p:cNvSpPr/>
                  <p:nvPr/>
                </p:nvSpPr>
                <p:spPr>
                  <a:xfrm>
                    <a:off x="2327480" y="4086439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C90F7D4C-B966-3444-A7A5-2765B10FE499}"/>
                      </a:ext>
                    </a:extLst>
                  </p:cNvPr>
                  <p:cNvSpPr/>
                  <p:nvPr/>
                </p:nvSpPr>
                <p:spPr>
                  <a:xfrm>
                    <a:off x="2630404" y="393575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349E0710-983A-AE4C-915D-1B5ED1568B7C}"/>
                      </a:ext>
                    </a:extLst>
                  </p:cNvPr>
                  <p:cNvSpPr/>
                  <p:nvPr/>
                </p:nvSpPr>
                <p:spPr>
                  <a:xfrm>
                    <a:off x="2799327" y="4120230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2FAF178E-0CA2-3A4A-B893-029EFE60AB87}"/>
                      </a:ext>
                    </a:extLst>
                  </p:cNvPr>
                  <p:cNvSpPr/>
                  <p:nvPr/>
                </p:nvSpPr>
                <p:spPr>
                  <a:xfrm>
                    <a:off x="2721229" y="4436829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5E3F836B-BC2A-9E4C-8BF7-FE3DF2639709}"/>
                      </a:ext>
                    </a:extLst>
                  </p:cNvPr>
                  <p:cNvSpPr/>
                  <p:nvPr/>
                </p:nvSpPr>
                <p:spPr>
                  <a:xfrm>
                    <a:off x="3019892" y="445308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5C6298A6-D7BB-8946-9AF8-A79FE3595B6C}"/>
                      </a:ext>
                    </a:extLst>
                  </p:cNvPr>
                  <p:cNvSpPr/>
                  <p:nvPr/>
                </p:nvSpPr>
                <p:spPr>
                  <a:xfrm>
                    <a:off x="2875959" y="430068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766A0241-62BB-A64B-AFE4-B58CA3B1B2C7}"/>
                      </a:ext>
                    </a:extLst>
                  </p:cNvPr>
                  <p:cNvSpPr/>
                  <p:nvPr/>
                </p:nvSpPr>
                <p:spPr>
                  <a:xfrm>
                    <a:off x="2780672" y="46400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8A6163D1-151B-2F47-A38C-E45704D11282}"/>
                      </a:ext>
                    </a:extLst>
                  </p:cNvPr>
                  <p:cNvSpPr/>
                  <p:nvPr/>
                </p:nvSpPr>
                <p:spPr>
                  <a:xfrm>
                    <a:off x="2279058" y="44185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3B1F4537-D285-924E-8635-1FCD4E514030}"/>
                      </a:ext>
                    </a:extLst>
                  </p:cNvPr>
                  <p:cNvSpPr/>
                  <p:nvPr/>
                </p:nvSpPr>
                <p:spPr>
                  <a:xfrm>
                    <a:off x="2343349" y="462493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7474ACBE-D192-5649-99F5-DD459F957043}"/>
                      </a:ext>
                    </a:extLst>
                  </p:cNvPr>
                  <p:cNvSpPr/>
                  <p:nvPr/>
                </p:nvSpPr>
                <p:spPr>
                  <a:xfrm>
                    <a:off x="2410292" y="3843487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54F6CA3F-09CD-5D4C-9655-79FB5AD17DF5}"/>
                      </a:ext>
                    </a:extLst>
                  </p:cNvPr>
                  <p:cNvSpPr/>
                  <p:nvPr/>
                </p:nvSpPr>
                <p:spPr>
                  <a:xfrm>
                    <a:off x="2744966" y="3808952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A008A52F-8D97-4A4A-A1DF-B0E944BA6C1A}"/>
                      </a:ext>
                    </a:extLst>
                  </p:cNvPr>
                  <p:cNvSpPr/>
                  <p:nvPr/>
                </p:nvSpPr>
                <p:spPr>
                  <a:xfrm>
                    <a:off x="2393851" y="4395454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C4BF2D8A-FB42-1B4F-8282-8F07FFC4BCD3}"/>
                      </a:ext>
                    </a:extLst>
                  </p:cNvPr>
                  <p:cNvSpPr/>
                  <p:nvPr/>
                </p:nvSpPr>
                <p:spPr>
                  <a:xfrm>
                    <a:off x="2947371" y="4030421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C0336E36-0D5E-A94E-9355-05C3ED108F24}"/>
                      </a:ext>
                    </a:extLst>
                  </p:cNvPr>
                  <p:cNvSpPr/>
                  <p:nvPr/>
                </p:nvSpPr>
                <p:spPr>
                  <a:xfrm>
                    <a:off x="2150515" y="4060146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2D179E7B-18C9-4C4E-8BA4-7AC8A42F78D8}"/>
                      </a:ext>
                    </a:extLst>
                  </p:cNvPr>
                  <p:cNvSpPr/>
                  <p:nvPr/>
                </p:nvSpPr>
                <p:spPr>
                  <a:xfrm>
                    <a:off x="2562692" y="4749420"/>
                    <a:ext cx="71412" cy="6906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22DB3AF4-ACFC-DB45-8F18-E453C77AFAB9}"/>
                    </a:ext>
                  </a:extLst>
                </p:cNvPr>
                <p:cNvCxnSpPr>
                  <a:cxnSpLocks/>
                  <a:endCxn id="178" idx="1"/>
                </p:cNvCxnSpPr>
                <p:nvPr/>
              </p:nvCxnSpPr>
              <p:spPr>
                <a:xfrm flipH="1" flipV="1">
                  <a:off x="1044710" y="3676680"/>
                  <a:ext cx="342644" cy="447084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0A88CEF1-CE2B-6744-B9F5-D6E3AA6E6B02}"/>
                    </a:ext>
                  </a:extLst>
                </p:cNvPr>
                <p:cNvCxnSpPr/>
                <p:nvPr/>
              </p:nvCxnSpPr>
              <p:spPr>
                <a:xfrm>
                  <a:off x="4111429" y="4129220"/>
                  <a:ext cx="368654" cy="414199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3CE71AF-A2FD-9A41-B129-0EB64EA7DF5E}"/>
                    </a:ext>
                  </a:extLst>
                </p:cNvPr>
                <p:cNvSpPr txBox="1"/>
                <p:nvPr/>
              </p:nvSpPr>
              <p:spPr>
                <a:xfrm>
                  <a:off x="779433" y="3467887"/>
                  <a:ext cx="348061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r’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AD183179-F106-0947-9572-FE1F9666D297}"/>
                    </a:ext>
                  </a:extLst>
                </p:cNvPr>
                <p:cNvSpPr txBox="1"/>
                <p:nvPr/>
              </p:nvSpPr>
              <p:spPr>
                <a:xfrm>
                  <a:off x="4480346" y="4394030"/>
                  <a:ext cx="290092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8A6B6E4-88DB-8D43-AC19-E7E948087DBB}"/>
                    </a:ext>
                  </a:extLst>
                </p:cNvPr>
                <p:cNvSpPr txBox="1"/>
                <p:nvPr/>
              </p:nvSpPr>
              <p:spPr>
                <a:xfrm>
                  <a:off x="2418139" y="4129208"/>
                  <a:ext cx="329683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X</a:t>
                  </a:r>
                </a:p>
              </p:txBody>
            </p: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4D17B5EE-52F7-C849-B9D9-E08B3F244185}"/>
                    </a:ext>
                  </a:extLst>
                </p:cNvPr>
                <p:cNvCxnSpPr/>
                <p:nvPr/>
              </p:nvCxnSpPr>
              <p:spPr>
                <a:xfrm flipH="1" flipV="1">
                  <a:off x="1387354" y="4158300"/>
                  <a:ext cx="1354666" cy="883978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87A9F939-9582-1C49-8FD2-473847A396FC}"/>
                    </a:ext>
                  </a:extLst>
                </p:cNvPr>
                <p:cNvCxnSpPr/>
                <p:nvPr/>
              </p:nvCxnSpPr>
              <p:spPr>
                <a:xfrm flipV="1">
                  <a:off x="2742020" y="4117374"/>
                  <a:ext cx="1369409" cy="924904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6A0953F-50B1-4947-B316-9A4407CB2801}"/>
                    </a:ext>
                  </a:extLst>
                </p:cNvPr>
                <p:cNvSpPr txBox="1"/>
                <p:nvPr/>
              </p:nvSpPr>
              <p:spPr>
                <a:xfrm>
                  <a:off x="2185323" y="4415942"/>
                  <a:ext cx="350670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</a:t>
                  </a:r>
                  <a:r>
                    <a:rPr lang="en-US" sz="1600" baseline="-25000" dirty="0" err="1"/>
                    <a:t>s</a:t>
                  </a:r>
                  <a:endParaRPr lang="en-US" sz="1600" baseline="-25000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093871C-FF20-C848-A85D-E9C94875E4D5}"/>
                    </a:ext>
                  </a:extLst>
                </p:cNvPr>
                <p:cNvSpPr txBox="1"/>
                <p:nvPr/>
              </p:nvSpPr>
              <p:spPr>
                <a:xfrm>
                  <a:off x="2943335" y="4439860"/>
                  <a:ext cx="371770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r</a:t>
                  </a:r>
                  <a:r>
                    <a:rPr lang="en-US" sz="1600" baseline="-25000" dirty="0" err="1"/>
                    <a:t>o</a:t>
                  </a:r>
                  <a:endParaRPr lang="en-US" sz="1600" baseline="-25000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0660948-393F-D24F-85F1-7DC3F84B1D88}"/>
                    </a:ext>
                  </a:extLst>
                </p:cNvPr>
                <p:cNvSpPr txBox="1"/>
                <p:nvPr/>
              </p:nvSpPr>
              <p:spPr>
                <a:xfrm>
                  <a:off x="152035" y="5145772"/>
                  <a:ext cx="3825039" cy="269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200" dirty="0"/>
                </a:p>
              </p:txBody>
            </p: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32DF7D44-2CDA-294F-B89B-699DAEDBE1A0}"/>
                    </a:ext>
                  </a:extLst>
                </p:cNvPr>
                <p:cNvCxnSpPr>
                  <a:cxnSpLocks/>
                  <a:stCxn id="178" idx="6"/>
                  <a:endCxn id="168" idx="0"/>
                </p:cNvCxnSpPr>
                <p:nvPr/>
              </p:nvCxnSpPr>
              <p:spPr>
                <a:xfrm>
                  <a:off x="1105664" y="3701100"/>
                  <a:ext cx="3332312" cy="795428"/>
                </a:xfrm>
                <a:prstGeom prst="straightConnector1">
                  <a:avLst/>
                </a:prstGeom>
                <a:ln w="9525" cmpd="sng">
                  <a:solidFill>
                    <a:srgbClr val="0000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21F05E8-567B-4545-A8D5-E4774F2D9290}"/>
                    </a:ext>
                  </a:extLst>
                </p:cNvPr>
                <p:cNvSpPr txBox="1"/>
                <p:nvPr/>
              </p:nvSpPr>
              <p:spPr>
                <a:xfrm>
                  <a:off x="2022457" y="3630734"/>
                  <a:ext cx="605232" cy="3953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r’ - r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AA19B3B-AE23-7841-B883-015D5DAA8924}"/>
                    </a:ext>
                  </a:extLst>
                </p:cNvPr>
                <p:cNvSpPr/>
                <p:nvPr/>
              </p:nvSpPr>
              <p:spPr>
                <a:xfrm>
                  <a:off x="125873" y="2794481"/>
                  <a:ext cx="4952643" cy="2497715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8C27927-113E-0544-8475-667EC1E192D1}"/>
                    </a:ext>
                  </a:extLst>
                </p:cNvPr>
                <p:cNvSpPr txBox="1"/>
                <p:nvPr/>
              </p:nvSpPr>
              <p:spPr>
                <a:xfrm>
                  <a:off x="192295" y="3078464"/>
                  <a:ext cx="2131536" cy="323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Source region</a:t>
                  </a:r>
                </a:p>
              </p:txBody>
            </p: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8DD55A26-A9B2-0444-8FE7-5D061B5B3B86}"/>
                    </a:ext>
                  </a:extLst>
                </p:cNvPr>
                <p:cNvCxnSpPr/>
                <p:nvPr/>
              </p:nvCxnSpPr>
              <p:spPr>
                <a:xfrm flipV="1">
                  <a:off x="1642743" y="2954005"/>
                  <a:ext cx="331640" cy="37339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71AF71A8-0ECD-4246-A42A-7373E0E1DF65}"/>
                    </a:ext>
                  </a:extLst>
                </p:cNvPr>
                <p:cNvCxnSpPr/>
                <p:nvPr/>
              </p:nvCxnSpPr>
              <p:spPr>
                <a:xfrm flipV="1">
                  <a:off x="1499919" y="2884781"/>
                  <a:ext cx="142824" cy="373396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85E6FA67-210C-B745-B7DB-906F08B935FE}"/>
                    </a:ext>
                  </a:extLst>
                </p:cNvPr>
                <p:cNvCxnSpPr/>
                <p:nvPr/>
              </p:nvCxnSpPr>
              <p:spPr>
                <a:xfrm flipV="1">
                  <a:off x="1836254" y="3258177"/>
                  <a:ext cx="349069" cy="205689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1EAB0A0-BB84-C34B-B96F-FDAC2AF13DD6}"/>
                </a:ext>
              </a:extLst>
            </p:cNvPr>
            <p:cNvSpPr txBox="1"/>
            <p:nvPr/>
          </p:nvSpPr>
          <p:spPr>
            <a:xfrm>
              <a:off x="2666321" y="398889"/>
              <a:ext cx="92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</a:t>
              </a:r>
              <a:r>
                <a:rPr lang="en-US" dirty="0"/>
                <a:t>(</a:t>
              </a:r>
              <a:r>
                <a:rPr lang="en-US" dirty="0" err="1">
                  <a:latin typeface="Symbol" pitchFamily="2" charset="2"/>
                </a:rPr>
                <a:t>q</a:t>
              </a:r>
              <a:r>
                <a:rPr lang="en-US" dirty="0" err="1"/>
                <a:t>,</a:t>
              </a:r>
              <a:r>
                <a:rPr lang="en-US" dirty="0" err="1">
                  <a:latin typeface="Symbol" pitchFamily="2" charset="2"/>
                </a:rPr>
                <a:t>f</a:t>
              </a:r>
              <a:r>
                <a:rPr lang="en-US" dirty="0"/>
                <a:t>)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02A2FD4-8918-C74A-B7B9-614783925932}"/>
                </a:ext>
              </a:extLst>
            </p:cNvPr>
            <p:cNvSpPr txBox="1"/>
            <p:nvPr/>
          </p:nvSpPr>
          <p:spPr>
            <a:xfrm>
              <a:off x="4944099" y="240012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r>
                <a:rPr lang="en-US" dirty="0"/>
                <a:t>(</a:t>
              </a:r>
              <a:r>
                <a:rPr lang="en-US" b="1" dirty="0"/>
                <a:t>r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85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265298" y="1507065"/>
            <a:ext cx="2361259" cy="2231437"/>
          </a:xfrm>
          <a:prstGeom prst="donut">
            <a:avLst>
              <a:gd name="adj" fmla="val 5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45928" y="788432"/>
            <a:ext cx="0" cy="335811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2407828" y="1461345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839628" y="1552785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207928" y="175556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463997" y="209719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568844" y="252518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509717" y="293920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299368" y="326601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035116" y="350790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702468" y="364706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 flipH="1">
            <a:off x="1233548" y="1546981"/>
            <a:ext cx="957816" cy="2185717"/>
            <a:chOff x="2854868" y="1705185"/>
            <a:chExt cx="957816" cy="2185717"/>
          </a:xfrm>
        </p:grpSpPr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992028" y="1705185"/>
              <a:ext cx="91440" cy="914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360328" y="1907960"/>
              <a:ext cx="91440" cy="914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616397" y="2249590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21244" y="2677580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662117" y="3091600"/>
              <a:ext cx="91440" cy="914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3451768" y="3418410"/>
              <a:ext cx="91440" cy="914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3187516" y="3660308"/>
              <a:ext cx="91440" cy="914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2854868" y="3799462"/>
              <a:ext cx="91440" cy="914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191364" y="419100"/>
            <a:ext cx="7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q =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9924" y="4090432"/>
            <a:ext cx="7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q = p </a:t>
            </a:r>
          </a:p>
        </p:txBody>
      </p:sp>
      <p:sp>
        <p:nvSpPr>
          <p:cNvPr id="37" name="Arc 36"/>
          <p:cNvSpPr/>
          <p:nvPr/>
        </p:nvSpPr>
        <p:spPr>
          <a:xfrm rot="895283">
            <a:off x="1489506" y="1380306"/>
            <a:ext cx="2425922" cy="2550511"/>
          </a:xfrm>
          <a:prstGeom prst="arc">
            <a:avLst>
              <a:gd name="adj1" fmla="val 15907576"/>
              <a:gd name="adj2" fmla="val 4435834"/>
            </a:avLst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rot="11168831">
            <a:off x="949406" y="1367674"/>
            <a:ext cx="2311489" cy="2550511"/>
          </a:xfrm>
          <a:prstGeom prst="arc">
            <a:avLst>
              <a:gd name="adj1" fmla="val 15907576"/>
              <a:gd name="adj2" fmla="val 4435834"/>
            </a:avLst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51300" y="2292350"/>
            <a:ext cx="107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points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2477016"/>
            <a:ext cx="1079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points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10556" y="969540"/>
            <a:ext cx="73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2M + 1</a:t>
            </a:r>
          </a:p>
        </p:txBody>
      </p:sp>
      <p:cxnSp>
        <p:nvCxnSpPr>
          <p:cNvPr id="44" name="Straight Arrow Connector 43"/>
          <p:cNvCxnSpPr>
            <a:endCxn id="13" idx="1"/>
          </p:cNvCxnSpPr>
          <p:nvPr/>
        </p:nvCxnSpPr>
        <p:spPr>
          <a:xfrm>
            <a:off x="2191364" y="1230407"/>
            <a:ext cx="229855" cy="244329"/>
          </a:xfrm>
          <a:prstGeom prst="straightConnector1">
            <a:avLst/>
          </a:prstGeom>
          <a:ln>
            <a:noFil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2463800" y="965200"/>
            <a:ext cx="539750" cy="107950"/>
          </a:xfrm>
          <a:custGeom>
            <a:avLst/>
            <a:gdLst>
              <a:gd name="connsiteX0" fmla="*/ 0 w 539750"/>
              <a:gd name="connsiteY0" fmla="*/ 0 h 107950"/>
              <a:gd name="connsiteX1" fmla="*/ 260350 w 539750"/>
              <a:gd name="connsiteY1" fmla="*/ 25400 h 107950"/>
              <a:gd name="connsiteX2" fmla="*/ 539750 w 539750"/>
              <a:gd name="connsiteY2" fmla="*/ 10795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50" h="107950">
                <a:moveTo>
                  <a:pt x="0" y="0"/>
                </a:moveTo>
                <a:cubicBezTo>
                  <a:pt x="85196" y="3704"/>
                  <a:pt x="170392" y="7408"/>
                  <a:pt x="260350" y="25400"/>
                </a:cubicBezTo>
                <a:cubicBezTo>
                  <a:pt x="350308" y="43392"/>
                  <a:pt x="445029" y="75671"/>
                  <a:pt x="539750" y="10795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955864" y="888711"/>
            <a:ext cx="7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charset="2"/>
                <a:cs typeface="Symbol" charset="2"/>
              </a:rPr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4580" y="1814387"/>
            <a:ext cx="13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13894" y="1601872"/>
            <a:ext cx="13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92542" y="1502951"/>
            <a:ext cx="13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03024" y="3024836"/>
            <a:ext cx="72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 + 2p</a:t>
            </a:r>
          </a:p>
        </p:txBody>
      </p:sp>
      <p:cxnSp>
        <p:nvCxnSpPr>
          <p:cNvPr id="54" name="Straight Arrow Connector 53"/>
          <p:cNvCxnSpPr>
            <a:stCxn id="42" idx="2"/>
            <a:endCxn id="4" idx="0"/>
          </p:cNvCxnSpPr>
          <p:nvPr/>
        </p:nvCxnSpPr>
        <p:spPr>
          <a:xfrm>
            <a:off x="2078242" y="1277317"/>
            <a:ext cx="367686" cy="2297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37826" y="1847000"/>
            <a:ext cx="84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Array Index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77022" y="3364783"/>
            <a:ext cx="72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 + p</a:t>
            </a:r>
          </a:p>
        </p:txBody>
      </p:sp>
      <p:sp>
        <p:nvSpPr>
          <p:cNvPr id="58" name="Freeform 57"/>
          <p:cNvSpPr/>
          <p:nvPr/>
        </p:nvSpPr>
        <p:spPr>
          <a:xfrm rot="3805567">
            <a:off x="3195655" y="2348643"/>
            <a:ext cx="433932" cy="102160"/>
          </a:xfrm>
          <a:custGeom>
            <a:avLst/>
            <a:gdLst>
              <a:gd name="connsiteX0" fmla="*/ 0 w 539750"/>
              <a:gd name="connsiteY0" fmla="*/ 0 h 107950"/>
              <a:gd name="connsiteX1" fmla="*/ 260350 w 539750"/>
              <a:gd name="connsiteY1" fmla="*/ 25400 h 107950"/>
              <a:gd name="connsiteX2" fmla="*/ 539750 w 539750"/>
              <a:gd name="connsiteY2" fmla="*/ 10795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50" h="107950">
                <a:moveTo>
                  <a:pt x="0" y="0"/>
                </a:moveTo>
                <a:cubicBezTo>
                  <a:pt x="85196" y="3704"/>
                  <a:pt x="170392" y="7408"/>
                  <a:pt x="260350" y="25400"/>
                </a:cubicBezTo>
                <a:cubicBezTo>
                  <a:pt x="350308" y="43392"/>
                  <a:pt x="445029" y="75671"/>
                  <a:pt x="539750" y="107950"/>
                </a:cubicBezTo>
              </a:path>
            </a:pathLst>
          </a:cu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958302" y="2240872"/>
            <a:ext cx="7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ymbol" charset="2"/>
                <a:cs typeface="Symbol" charset="2"/>
              </a:rPr>
              <a:t>Dq</a:t>
            </a:r>
            <a:endParaRPr lang="en-US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408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B1DA0-2B99-EB4D-BED8-F4E25724FB9C}"/>
              </a:ext>
            </a:extLst>
          </p:cNvPr>
          <p:cNvGrpSpPr/>
          <p:nvPr/>
        </p:nvGrpSpPr>
        <p:grpSpPr>
          <a:xfrm>
            <a:off x="1691023" y="1860121"/>
            <a:ext cx="1997609" cy="1919411"/>
            <a:chOff x="346000" y="3543256"/>
            <a:chExt cx="3175110" cy="29129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FCD3A7-6015-0C49-9B9F-2D972B5AA80D}"/>
                </a:ext>
              </a:extLst>
            </p:cNvPr>
            <p:cNvSpPr/>
            <p:nvPr/>
          </p:nvSpPr>
          <p:spPr>
            <a:xfrm>
              <a:off x="346000" y="3543256"/>
              <a:ext cx="3175110" cy="291293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4C9EB9-E549-5A47-A829-68FA0C0C494E}"/>
                </a:ext>
              </a:extLst>
            </p:cNvPr>
            <p:cNvSpPr/>
            <p:nvPr/>
          </p:nvSpPr>
          <p:spPr>
            <a:xfrm>
              <a:off x="532274" y="3823147"/>
              <a:ext cx="1583375" cy="149852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BA3B2D-DE76-EA42-A100-7097E8975237}"/>
                </a:ext>
              </a:extLst>
            </p:cNvPr>
            <p:cNvSpPr/>
            <p:nvPr/>
          </p:nvSpPr>
          <p:spPr>
            <a:xfrm>
              <a:off x="624247" y="3915609"/>
              <a:ext cx="814070" cy="78799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060FFA-65BB-6640-8217-C8319298B00C}"/>
                </a:ext>
              </a:extLst>
            </p:cNvPr>
            <p:cNvSpPr/>
            <p:nvPr/>
          </p:nvSpPr>
          <p:spPr>
            <a:xfrm>
              <a:off x="658688" y="3997007"/>
              <a:ext cx="423333" cy="38946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DFFB2A-B672-DD4E-B863-3B38CC40D1BB}"/>
                </a:ext>
              </a:extLst>
            </p:cNvPr>
            <p:cNvGrpSpPr/>
            <p:nvPr/>
          </p:nvGrpSpPr>
          <p:grpSpPr>
            <a:xfrm>
              <a:off x="722249" y="4059543"/>
              <a:ext cx="2384002" cy="1914061"/>
              <a:chOff x="452331" y="3614673"/>
              <a:chExt cx="3349201" cy="258292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85BCDE4-30BF-CB49-8B8F-98E133ED63BE}"/>
                  </a:ext>
                </a:extLst>
              </p:cNvPr>
              <p:cNvGrpSpPr/>
              <p:nvPr/>
            </p:nvGrpSpPr>
            <p:grpSpPr>
              <a:xfrm>
                <a:off x="452331" y="3614673"/>
                <a:ext cx="3349201" cy="2582927"/>
                <a:chOff x="452332" y="3614673"/>
                <a:chExt cx="2671868" cy="210032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506B38E-328D-2546-ABD6-6893D66A6F2F}"/>
                    </a:ext>
                  </a:extLst>
                </p:cNvPr>
                <p:cNvGrpSpPr/>
                <p:nvPr/>
              </p:nvGrpSpPr>
              <p:grpSpPr>
                <a:xfrm>
                  <a:off x="452332" y="3614673"/>
                  <a:ext cx="2671868" cy="2100327"/>
                  <a:chOff x="787400" y="3581400"/>
                  <a:chExt cx="2353733" cy="1710267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4744171D-59EA-434B-BD8F-886E8AFEE075}"/>
                      </a:ext>
                    </a:extLst>
                  </p:cNvPr>
                  <p:cNvSpPr/>
                  <p:nvPr/>
                </p:nvSpPr>
                <p:spPr>
                  <a:xfrm>
                    <a:off x="787400" y="3581400"/>
                    <a:ext cx="2353733" cy="17102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4EC3E7ED-8AC3-9447-A0DE-A7538D1FEDEF}"/>
                      </a:ext>
                    </a:extLst>
                  </p:cNvPr>
                  <p:cNvCxnSpPr>
                    <a:stCxn id="33" idx="0"/>
                    <a:endCxn id="33" idx="2"/>
                  </p:cNvCxnSpPr>
                  <p:nvPr/>
                </p:nvCxnSpPr>
                <p:spPr>
                  <a:xfrm>
                    <a:off x="1964267" y="3581400"/>
                    <a:ext cx="0" cy="1710267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EB7B834-96AA-DB43-9366-08FDEDBC29A8}"/>
                      </a:ext>
                    </a:extLst>
                  </p:cNvPr>
                  <p:cNvCxnSpPr>
                    <a:stCxn id="33" idx="3"/>
                    <a:endCxn id="33" idx="1"/>
                  </p:cNvCxnSpPr>
                  <p:nvPr/>
                </p:nvCxnSpPr>
                <p:spPr>
                  <a:xfrm flipH="1">
                    <a:off x="787400" y="4436534"/>
                    <a:ext cx="2353733" cy="0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EA3AD48-306A-734F-9E21-ECFB5D50F277}"/>
                    </a:ext>
                  </a:extLst>
                </p:cNvPr>
                <p:cNvGrpSpPr/>
                <p:nvPr/>
              </p:nvGrpSpPr>
              <p:grpSpPr>
                <a:xfrm>
                  <a:off x="452332" y="3614674"/>
                  <a:ext cx="1335935" cy="1050164"/>
                  <a:chOff x="787400" y="3581400"/>
                  <a:chExt cx="2353733" cy="1710267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39F8592-8171-B146-9E83-A2794FFCAE93}"/>
                      </a:ext>
                    </a:extLst>
                  </p:cNvPr>
                  <p:cNvSpPr/>
                  <p:nvPr/>
                </p:nvSpPr>
                <p:spPr>
                  <a:xfrm>
                    <a:off x="787400" y="3581400"/>
                    <a:ext cx="2353733" cy="17102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C0659B4-A2F6-1D46-93AF-A008362147EA}"/>
                      </a:ext>
                    </a:extLst>
                  </p:cNvPr>
                  <p:cNvCxnSpPr>
                    <a:stCxn id="30" idx="0"/>
                    <a:endCxn id="30" idx="2"/>
                  </p:cNvCxnSpPr>
                  <p:nvPr/>
                </p:nvCxnSpPr>
                <p:spPr>
                  <a:xfrm>
                    <a:off x="1964267" y="3581400"/>
                    <a:ext cx="0" cy="1710267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C7D18830-5B29-494F-991D-151798B508F6}"/>
                      </a:ext>
                    </a:extLst>
                  </p:cNvPr>
                  <p:cNvCxnSpPr>
                    <a:stCxn id="30" idx="3"/>
                    <a:endCxn id="30" idx="1"/>
                  </p:cNvCxnSpPr>
                  <p:nvPr/>
                </p:nvCxnSpPr>
                <p:spPr>
                  <a:xfrm flipH="1">
                    <a:off x="787400" y="4436534"/>
                    <a:ext cx="2353733" cy="0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6DCC4895-B424-724E-9CD1-EB8243A3EFF1}"/>
                    </a:ext>
                  </a:extLst>
                </p:cNvPr>
                <p:cNvGrpSpPr/>
                <p:nvPr/>
              </p:nvGrpSpPr>
              <p:grpSpPr>
                <a:xfrm>
                  <a:off x="452333" y="3614674"/>
                  <a:ext cx="667968" cy="525082"/>
                  <a:chOff x="787400" y="3581400"/>
                  <a:chExt cx="2353733" cy="171026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ACFC844-D60C-CE4F-95BC-D1199A331B24}"/>
                      </a:ext>
                    </a:extLst>
                  </p:cNvPr>
                  <p:cNvSpPr/>
                  <p:nvPr/>
                </p:nvSpPr>
                <p:spPr>
                  <a:xfrm>
                    <a:off x="787400" y="3581400"/>
                    <a:ext cx="2353733" cy="17102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237945D-CD17-B949-900C-217B95ED682D}"/>
                      </a:ext>
                    </a:extLst>
                  </p:cNvPr>
                  <p:cNvCxnSpPr>
                    <a:stCxn id="27" idx="0"/>
                    <a:endCxn id="27" idx="2"/>
                  </p:cNvCxnSpPr>
                  <p:nvPr/>
                </p:nvCxnSpPr>
                <p:spPr>
                  <a:xfrm>
                    <a:off x="1964267" y="3581400"/>
                    <a:ext cx="0" cy="1710267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151953D-7404-C14E-930C-BC10A1812F03}"/>
                      </a:ext>
                    </a:extLst>
                  </p:cNvPr>
                  <p:cNvCxnSpPr>
                    <a:stCxn id="27" idx="3"/>
                    <a:endCxn id="27" idx="1"/>
                  </p:cNvCxnSpPr>
                  <p:nvPr/>
                </p:nvCxnSpPr>
                <p:spPr>
                  <a:xfrm flipH="1">
                    <a:off x="787400" y="4436534"/>
                    <a:ext cx="2353733" cy="0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C47663A-8124-C741-876E-60BB640CFF93}"/>
                  </a:ext>
                </a:extLst>
              </p:cNvPr>
              <p:cNvCxnSpPr/>
              <p:nvPr/>
            </p:nvCxnSpPr>
            <p:spPr>
              <a:xfrm>
                <a:off x="660400" y="3793067"/>
                <a:ext cx="210583" cy="14447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ABBDDBB-B1E6-CA47-BFC8-C9DEC2ACD61B}"/>
                  </a:ext>
                </a:extLst>
              </p:cNvPr>
              <p:cNvCxnSpPr/>
              <p:nvPr/>
            </p:nvCxnSpPr>
            <p:spPr>
              <a:xfrm flipH="1">
                <a:off x="870983" y="3793067"/>
                <a:ext cx="229684" cy="17266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645EBA-4E23-CA40-9A6B-0784780DBCA8}"/>
                  </a:ext>
                </a:extLst>
              </p:cNvPr>
              <p:cNvCxnSpPr/>
              <p:nvPr/>
            </p:nvCxnSpPr>
            <p:spPr>
              <a:xfrm flipV="1">
                <a:off x="660400" y="3937540"/>
                <a:ext cx="210583" cy="18059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C2EC178-F110-FD4D-B891-89DB94CEF3D8}"/>
                  </a:ext>
                </a:extLst>
              </p:cNvPr>
              <p:cNvCxnSpPr/>
              <p:nvPr/>
            </p:nvCxnSpPr>
            <p:spPr>
              <a:xfrm flipH="1" flipV="1">
                <a:off x="870983" y="3945467"/>
                <a:ext cx="229684" cy="17266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AF4379C-1A94-F342-8565-EBE1B532BAEB}"/>
                  </a:ext>
                </a:extLst>
              </p:cNvPr>
              <p:cNvCxnSpPr/>
              <p:nvPr/>
            </p:nvCxnSpPr>
            <p:spPr>
              <a:xfrm flipH="1">
                <a:off x="1289632" y="3965731"/>
                <a:ext cx="446035" cy="2946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7F97891-C96B-E146-9DE2-6A357B11CAF3}"/>
                  </a:ext>
                </a:extLst>
              </p:cNvPr>
              <p:cNvCxnSpPr/>
              <p:nvPr/>
            </p:nvCxnSpPr>
            <p:spPr>
              <a:xfrm flipH="1" flipV="1">
                <a:off x="1289634" y="4271932"/>
                <a:ext cx="378299" cy="3301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FB705E3-26E8-D940-8C7F-AD53B186C044}"/>
                  </a:ext>
                </a:extLst>
              </p:cNvPr>
              <p:cNvCxnSpPr/>
              <p:nvPr/>
            </p:nvCxnSpPr>
            <p:spPr>
              <a:xfrm flipV="1">
                <a:off x="870983" y="4271932"/>
                <a:ext cx="418649" cy="3301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3AAA243-3A4A-1649-9686-5DB86B292E0E}"/>
                  </a:ext>
                </a:extLst>
              </p:cNvPr>
              <p:cNvCxnSpPr/>
              <p:nvPr/>
            </p:nvCxnSpPr>
            <p:spPr>
              <a:xfrm>
                <a:off x="870983" y="3937540"/>
                <a:ext cx="418649" cy="3343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ECF736D-98C3-8440-913A-7EC1031182FD}"/>
                  </a:ext>
                </a:extLst>
              </p:cNvPr>
              <p:cNvCxnSpPr/>
              <p:nvPr/>
            </p:nvCxnSpPr>
            <p:spPr>
              <a:xfrm flipH="1">
                <a:off x="2126933" y="4257136"/>
                <a:ext cx="818384" cy="64900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30A4E83-0E3B-6248-8EE5-405D8FEE8568}"/>
                  </a:ext>
                </a:extLst>
              </p:cNvPr>
              <p:cNvCxnSpPr/>
              <p:nvPr/>
            </p:nvCxnSpPr>
            <p:spPr>
              <a:xfrm flipH="1" flipV="1">
                <a:off x="2126933" y="4906138"/>
                <a:ext cx="878734" cy="7665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D7DCE39-E1A0-0243-BC5D-3F069BA9CA59}"/>
                  </a:ext>
                </a:extLst>
              </p:cNvPr>
              <p:cNvCxnSpPr/>
              <p:nvPr/>
            </p:nvCxnSpPr>
            <p:spPr>
              <a:xfrm flipV="1">
                <a:off x="1289634" y="4906138"/>
                <a:ext cx="837299" cy="7665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20C2B2-46A9-BD4E-98B3-9C5A8AE23C7F}"/>
                  </a:ext>
                </a:extLst>
              </p:cNvPr>
              <p:cNvCxnSpPr/>
              <p:nvPr/>
            </p:nvCxnSpPr>
            <p:spPr>
              <a:xfrm>
                <a:off x="1289632" y="4271932"/>
                <a:ext cx="837300" cy="6342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D15FBD-EE90-5D45-8A01-5475891AAF8A}"/>
              </a:ext>
            </a:extLst>
          </p:cNvPr>
          <p:cNvGrpSpPr/>
          <p:nvPr/>
        </p:nvGrpSpPr>
        <p:grpSpPr>
          <a:xfrm>
            <a:off x="5069211" y="1815366"/>
            <a:ext cx="2145590" cy="2015990"/>
            <a:chOff x="346000" y="3543256"/>
            <a:chExt cx="3175110" cy="29129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D1CDDA8-36E5-4848-B667-E6860766DD8D}"/>
                </a:ext>
              </a:extLst>
            </p:cNvPr>
            <p:cNvSpPr/>
            <p:nvPr/>
          </p:nvSpPr>
          <p:spPr>
            <a:xfrm>
              <a:off x="346000" y="3543256"/>
              <a:ext cx="3175110" cy="291293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9F020A-B325-B247-B469-1719B30D518D}"/>
                </a:ext>
              </a:extLst>
            </p:cNvPr>
            <p:cNvSpPr/>
            <p:nvPr/>
          </p:nvSpPr>
          <p:spPr>
            <a:xfrm>
              <a:off x="532274" y="3823147"/>
              <a:ext cx="1583375" cy="149852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996913-E6B2-6648-8F48-9C6CDEF11750}"/>
                </a:ext>
              </a:extLst>
            </p:cNvPr>
            <p:cNvSpPr/>
            <p:nvPr/>
          </p:nvSpPr>
          <p:spPr>
            <a:xfrm>
              <a:off x="624247" y="3915609"/>
              <a:ext cx="814070" cy="78799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4272DA-65AD-1F42-B654-85D205958F07}"/>
                </a:ext>
              </a:extLst>
            </p:cNvPr>
            <p:cNvSpPr/>
            <p:nvPr/>
          </p:nvSpPr>
          <p:spPr>
            <a:xfrm>
              <a:off x="658688" y="3997007"/>
              <a:ext cx="423333" cy="389467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089CD9-9256-864E-885E-8D12D00D4644}"/>
                </a:ext>
              </a:extLst>
            </p:cNvPr>
            <p:cNvGrpSpPr/>
            <p:nvPr/>
          </p:nvGrpSpPr>
          <p:grpSpPr>
            <a:xfrm>
              <a:off x="722249" y="4059543"/>
              <a:ext cx="2384002" cy="1914061"/>
              <a:chOff x="452331" y="3614673"/>
              <a:chExt cx="3349201" cy="258292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4E27895-F3FB-3446-B2B6-EFD020803ADD}"/>
                  </a:ext>
                </a:extLst>
              </p:cNvPr>
              <p:cNvGrpSpPr/>
              <p:nvPr/>
            </p:nvGrpSpPr>
            <p:grpSpPr>
              <a:xfrm>
                <a:off x="452331" y="3614673"/>
                <a:ext cx="3349201" cy="2582927"/>
                <a:chOff x="452332" y="3614673"/>
                <a:chExt cx="2671868" cy="210032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2EE9130-4647-394B-B959-41FDF2601328}"/>
                    </a:ext>
                  </a:extLst>
                </p:cNvPr>
                <p:cNvGrpSpPr/>
                <p:nvPr/>
              </p:nvGrpSpPr>
              <p:grpSpPr>
                <a:xfrm>
                  <a:off x="452332" y="3614673"/>
                  <a:ext cx="2671868" cy="2100327"/>
                  <a:chOff x="787400" y="3581400"/>
                  <a:chExt cx="2353733" cy="1710267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200AF05-B049-284D-8D97-9503531CF202}"/>
                      </a:ext>
                    </a:extLst>
                  </p:cNvPr>
                  <p:cNvSpPr/>
                  <p:nvPr/>
                </p:nvSpPr>
                <p:spPr>
                  <a:xfrm>
                    <a:off x="787400" y="3581400"/>
                    <a:ext cx="2353733" cy="17102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6AE20E8-646C-0D4F-9237-6F93E1B4BB94}"/>
                      </a:ext>
                    </a:extLst>
                  </p:cNvPr>
                  <p:cNvCxnSpPr>
                    <a:stCxn id="64" idx="0"/>
                    <a:endCxn id="64" idx="2"/>
                  </p:cNvCxnSpPr>
                  <p:nvPr/>
                </p:nvCxnSpPr>
                <p:spPr>
                  <a:xfrm>
                    <a:off x="1964267" y="3581400"/>
                    <a:ext cx="0" cy="1710267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8583DA2-6CFE-5E4C-AFEF-8556B23FA8E3}"/>
                      </a:ext>
                    </a:extLst>
                  </p:cNvPr>
                  <p:cNvCxnSpPr>
                    <a:stCxn id="64" idx="3"/>
                    <a:endCxn id="64" idx="1"/>
                  </p:cNvCxnSpPr>
                  <p:nvPr/>
                </p:nvCxnSpPr>
                <p:spPr>
                  <a:xfrm flipH="1">
                    <a:off x="787400" y="4436534"/>
                    <a:ext cx="2353733" cy="0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7CB21EF-3BE6-F841-BF5D-76321AFC11CA}"/>
                    </a:ext>
                  </a:extLst>
                </p:cNvPr>
                <p:cNvGrpSpPr/>
                <p:nvPr/>
              </p:nvGrpSpPr>
              <p:grpSpPr>
                <a:xfrm>
                  <a:off x="452332" y="3614674"/>
                  <a:ext cx="1335935" cy="1050164"/>
                  <a:chOff x="787400" y="3581400"/>
                  <a:chExt cx="2353733" cy="1710267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D737B71-B621-8948-8B43-CF95ED069E88}"/>
                      </a:ext>
                    </a:extLst>
                  </p:cNvPr>
                  <p:cNvSpPr/>
                  <p:nvPr/>
                </p:nvSpPr>
                <p:spPr>
                  <a:xfrm>
                    <a:off x="787400" y="3581400"/>
                    <a:ext cx="2353733" cy="17102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744D5E82-8D40-4744-80E6-5CB11C2259D1}"/>
                      </a:ext>
                    </a:extLst>
                  </p:cNvPr>
                  <p:cNvCxnSpPr>
                    <a:stCxn id="61" idx="0"/>
                    <a:endCxn id="61" idx="2"/>
                  </p:cNvCxnSpPr>
                  <p:nvPr/>
                </p:nvCxnSpPr>
                <p:spPr>
                  <a:xfrm>
                    <a:off x="1964267" y="3581400"/>
                    <a:ext cx="0" cy="1710267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A4727234-88EF-DE44-A057-EE2FE021C411}"/>
                      </a:ext>
                    </a:extLst>
                  </p:cNvPr>
                  <p:cNvCxnSpPr>
                    <a:stCxn id="61" idx="3"/>
                    <a:endCxn id="61" idx="1"/>
                  </p:cNvCxnSpPr>
                  <p:nvPr/>
                </p:nvCxnSpPr>
                <p:spPr>
                  <a:xfrm flipH="1">
                    <a:off x="787400" y="4436534"/>
                    <a:ext cx="2353733" cy="0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41B44A2-C4F1-C149-9B78-B4020C2BC665}"/>
                    </a:ext>
                  </a:extLst>
                </p:cNvPr>
                <p:cNvGrpSpPr/>
                <p:nvPr/>
              </p:nvGrpSpPr>
              <p:grpSpPr>
                <a:xfrm>
                  <a:off x="452333" y="3614674"/>
                  <a:ext cx="667968" cy="525082"/>
                  <a:chOff x="787400" y="3581400"/>
                  <a:chExt cx="2353733" cy="1710267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82A1AE5-3879-D84F-ACD9-92A2383998CA}"/>
                      </a:ext>
                    </a:extLst>
                  </p:cNvPr>
                  <p:cNvSpPr/>
                  <p:nvPr/>
                </p:nvSpPr>
                <p:spPr>
                  <a:xfrm>
                    <a:off x="787400" y="3581400"/>
                    <a:ext cx="2353733" cy="17102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61812BBE-F6A0-0B48-9C1E-35B560A63219}"/>
                      </a:ext>
                    </a:extLst>
                  </p:cNvPr>
                  <p:cNvCxnSpPr>
                    <a:stCxn id="58" idx="0"/>
                    <a:endCxn id="58" idx="2"/>
                  </p:cNvCxnSpPr>
                  <p:nvPr/>
                </p:nvCxnSpPr>
                <p:spPr>
                  <a:xfrm>
                    <a:off x="1964267" y="3581400"/>
                    <a:ext cx="0" cy="1710267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2A851934-5BAE-2744-82C2-E09FD5B631C8}"/>
                      </a:ext>
                    </a:extLst>
                  </p:cNvPr>
                  <p:cNvCxnSpPr>
                    <a:stCxn id="58" idx="3"/>
                    <a:endCxn id="58" idx="1"/>
                  </p:cNvCxnSpPr>
                  <p:nvPr/>
                </p:nvCxnSpPr>
                <p:spPr>
                  <a:xfrm flipH="1">
                    <a:off x="787400" y="4436534"/>
                    <a:ext cx="2353733" cy="0"/>
                  </a:xfrm>
                  <a:prstGeom prst="line">
                    <a:avLst/>
                  </a:prstGeom>
                  <a:ln w="9525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B98F6C8-ADBC-094D-B55C-D4EA8876C1A5}"/>
                  </a:ext>
                </a:extLst>
              </p:cNvPr>
              <p:cNvCxnSpPr/>
              <p:nvPr/>
            </p:nvCxnSpPr>
            <p:spPr>
              <a:xfrm>
                <a:off x="660400" y="3793067"/>
                <a:ext cx="210583" cy="144473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972E33B-139A-AC49-8CBC-334E12CE00F8}"/>
                  </a:ext>
                </a:extLst>
              </p:cNvPr>
              <p:cNvCxnSpPr/>
              <p:nvPr/>
            </p:nvCxnSpPr>
            <p:spPr>
              <a:xfrm flipH="1">
                <a:off x="870983" y="3793067"/>
                <a:ext cx="229684" cy="17266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EB96042-566E-7F47-955B-763D8551AF7E}"/>
                  </a:ext>
                </a:extLst>
              </p:cNvPr>
              <p:cNvCxnSpPr/>
              <p:nvPr/>
            </p:nvCxnSpPr>
            <p:spPr>
              <a:xfrm flipV="1">
                <a:off x="660400" y="3937540"/>
                <a:ext cx="210583" cy="180591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D381DB1-9567-FC43-A6E2-6DB7F54D3A86}"/>
                  </a:ext>
                </a:extLst>
              </p:cNvPr>
              <p:cNvCxnSpPr/>
              <p:nvPr/>
            </p:nvCxnSpPr>
            <p:spPr>
              <a:xfrm flipH="1" flipV="1">
                <a:off x="870983" y="3945467"/>
                <a:ext cx="229684" cy="17266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C07C40D-1586-6D46-AF48-45A36F7099C5}"/>
                  </a:ext>
                </a:extLst>
              </p:cNvPr>
              <p:cNvCxnSpPr/>
              <p:nvPr/>
            </p:nvCxnSpPr>
            <p:spPr>
              <a:xfrm flipH="1">
                <a:off x="1289632" y="3965731"/>
                <a:ext cx="446035" cy="2946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6236997-2339-D04E-8E9F-392D0FE0FC7F}"/>
                  </a:ext>
                </a:extLst>
              </p:cNvPr>
              <p:cNvCxnSpPr/>
              <p:nvPr/>
            </p:nvCxnSpPr>
            <p:spPr>
              <a:xfrm flipH="1" flipV="1">
                <a:off x="1289634" y="4271932"/>
                <a:ext cx="378299" cy="3301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9F517E-1DE9-894D-BAD1-CFAC8C13C353}"/>
                  </a:ext>
                </a:extLst>
              </p:cNvPr>
              <p:cNvCxnSpPr/>
              <p:nvPr/>
            </p:nvCxnSpPr>
            <p:spPr>
              <a:xfrm flipV="1">
                <a:off x="870983" y="4271932"/>
                <a:ext cx="418649" cy="33014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A790355-2699-C94B-BA49-5CEB4CE60EF7}"/>
                  </a:ext>
                </a:extLst>
              </p:cNvPr>
              <p:cNvCxnSpPr/>
              <p:nvPr/>
            </p:nvCxnSpPr>
            <p:spPr>
              <a:xfrm>
                <a:off x="870983" y="3937540"/>
                <a:ext cx="418649" cy="33439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D5228D7-6886-C941-B896-329AC786F0BB}"/>
                  </a:ext>
                </a:extLst>
              </p:cNvPr>
              <p:cNvCxnSpPr/>
              <p:nvPr/>
            </p:nvCxnSpPr>
            <p:spPr>
              <a:xfrm flipH="1">
                <a:off x="2126933" y="4257136"/>
                <a:ext cx="818384" cy="649002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B5E6E81-232A-4C4B-B1FF-D18BD72A9789}"/>
                  </a:ext>
                </a:extLst>
              </p:cNvPr>
              <p:cNvCxnSpPr/>
              <p:nvPr/>
            </p:nvCxnSpPr>
            <p:spPr>
              <a:xfrm flipH="1" flipV="1">
                <a:off x="2126933" y="4906138"/>
                <a:ext cx="878734" cy="7665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C48AEAD-2F42-4048-8D92-5EB53B06FFD2}"/>
                  </a:ext>
                </a:extLst>
              </p:cNvPr>
              <p:cNvCxnSpPr/>
              <p:nvPr/>
            </p:nvCxnSpPr>
            <p:spPr>
              <a:xfrm flipV="1">
                <a:off x="1289634" y="4906138"/>
                <a:ext cx="837299" cy="76653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CB2B06-4562-884A-AB52-B94E9ED07684}"/>
                  </a:ext>
                </a:extLst>
              </p:cNvPr>
              <p:cNvCxnSpPr/>
              <p:nvPr/>
            </p:nvCxnSpPr>
            <p:spPr>
              <a:xfrm>
                <a:off x="1289632" y="4271932"/>
                <a:ext cx="837300" cy="6342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DA4E9F-FA2E-1F4E-A890-EC7794F76746}"/>
              </a:ext>
            </a:extLst>
          </p:cNvPr>
          <p:cNvCxnSpPr/>
          <p:nvPr/>
        </p:nvCxnSpPr>
        <p:spPr>
          <a:xfrm flipV="1">
            <a:off x="2873550" y="2830931"/>
            <a:ext cx="3067208" cy="4092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3C128A-5888-2E47-841E-48EDB01D2ABF}"/>
              </a:ext>
            </a:extLst>
          </p:cNvPr>
          <p:cNvSpPr txBox="1"/>
          <p:nvPr/>
        </p:nvSpPr>
        <p:spPr>
          <a:xfrm>
            <a:off x="2154088" y="1545972"/>
            <a:ext cx="127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Aggregation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AD7EAE-E50D-B24B-9C60-D234C23B137E}"/>
              </a:ext>
            </a:extLst>
          </p:cNvPr>
          <p:cNvSpPr txBox="1"/>
          <p:nvPr/>
        </p:nvSpPr>
        <p:spPr>
          <a:xfrm>
            <a:off x="5726213" y="1501420"/>
            <a:ext cx="1117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Disaggregation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C3063F-7159-1B44-BF7A-A24320B30A49}"/>
              </a:ext>
            </a:extLst>
          </p:cNvPr>
          <p:cNvSpPr txBox="1"/>
          <p:nvPr/>
        </p:nvSpPr>
        <p:spPr>
          <a:xfrm>
            <a:off x="3885620" y="2417434"/>
            <a:ext cx="884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Translation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EF2AB0-3EBE-D64B-ADA4-FED213F90212}"/>
              </a:ext>
            </a:extLst>
          </p:cNvPr>
          <p:cNvSpPr txBox="1"/>
          <p:nvPr/>
        </p:nvSpPr>
        <p:spPr>
          <a:xfrm>
            <a:off x="255090" y="4030695"/>
            <a:ext cx="445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Interpolate the outgoing far field patterns of boxes from level l+1 to 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C63276-3099-9F43-949E-5B19FBF64409}"/>
              </a:ext>
            </a:extLst>
          </p:cNvPr>
          <p:cNvSpPr txBox="1"/>
          <p:nvPr/>
        </p:nvSpPr>
        <p:spPr>
          <a:xfrm>
            <a:off x="5116912" y="4034639"/>
            <a:ext cx="3798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the incoming far field pattern from level l to l+1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9D353AC-C373-7D48-8B10-4E42E4741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24"/>
          <a:stretch/>
        </p:blipFill>
        <p:spPr>
          <a:xfrm>
            <a:off x="194770" y="4562672"/>
            <a:ext cx="2101141" cy="13855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4CD053A-140B-2D4B-90ED-E9D1E81D3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4"/>
          <a:stretch/>
        </p:blipFill>
        <p:spPr>
          <a:xfrm>
            <a:off x="2197769" y="4550172"/>
            <a:ext cx="2118691" cy="144178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07FB421-F71E-2147-B95A-2296CCAAB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22"/>
          <a:stretch/>
        </p:blipFill>
        <p:spPr>
          <a:xfrm>
            <a:off x="4561126" y="4599533"/>
            <a:ext cx="2066369" cy="131016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9F55E3-5C6B-2D40-9524-668823D3E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77"/>
          <a:stretch/>
        </p:blipFill>
        <p:spPr>
          <a:xfrm>
            <a:off x="6844400" y="4640504"/>
            <a:ext cx="2052162" cy="1273305"/>
          </a:xfrm>
          <a:prstGeom prst="rect">
            <a:avLst/>
          </a:prstGeom>
        </p:spPr>
      </p:pic>
      <p:sp>
        <p:nvSpPr>
          <p:cNvPr id="78" name="Curved Down Arrow 77">
            <a:extLst>
              <a:ext uri="{FF2B5EF4-FFF2-40B4-BE49-F238E27FC236}">
                <a16:creationId xmlns:a16="http://schemas.microsoft.com/office/drawing/2014/main" id="{1B32488F-1549-E54D-A71C-1C60ED9749E5}"/>
              </a:ext>
            </a:extLst>
          </p:cNvPr>
          <p:cNvSpPr/>
          <p:nvPr/>
        </p:nvSpPr>
        <p:spPr>
          <a:xfrm>
            <a:off x="1952977" y="4479619"/>
            <a:ext cx="795867" cy="27231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Down Arrow 78">
            <a:extLst>
              <a:ext uri="{FF2B5EF4-FFF2-40B4-BE49-F238E27FC236}">
                <a16:creationId xmlns:a16="http://schemas.microsoft.com/office/drawing/2014/main" id="{0055AE2E-2811-9E4E-ABEF-722418F7DA5E}"/>
              </a:ext>
            </a:extLst>
          </p:cNvPr>
          <p:cNvSpPr/>
          <p:nvPr/>
        </p:nvSpPr>
        <p:spPr>
          <a:xfrm>
            <a:off x="6429323" y="4479619"/>
            <a:ext cx="795867" cy="27231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9EB1AF-66E8-004F-9185-59497632F28F}"/>
              </a:ext>
            </a:extLst>
          </p:cNvPr>
          <p:cNvCxnSpPr>
            <a:stCxn id="81" idx="2"/>
            <a:endCxn id="9" idx="3"/>
          </p:cNvCxnSpPr>
          <p:nvPr/>
        </p:nvCxnSpPr>
        <p:spPr>
          <a:xfrm flipV="1">
            <a:off x="1117461" y="2378156"/>
            <a:ext cx="809293" cy="3821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47EDDFC-17B2-3D40-929A-94A40AE9A43C}"/>
              </a:ext>
            </a:extLst>
          </p:cNvPr>
          <p:cNvSpPr txBox="1"/>
          <p:nvPr/>
        </p:nvSpPr>
        <p:spPr>
          <a:xfrm>
            <a:off x="261628" y="1816202"/>
            <a:ext cx="17116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Far pattern for a box at level l+1 requires L harmonics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85630F9-DFB8-1047-93BA-E0B553860A4A}"/>
              </a:ext>
            </a:extLst>
          </p:cNvPr>
          <p:cNvCxnSpPr>
            <a:endCxn id="8" idx="4"/>
          </p:cNvCxnSpPr>
          <p:nvPr/>
        </p:nvCxnSpPr>
        <p:spPr>
          <a:xfrm flipV="1">
            <a:off x="1451150" y="2624703"/>
            <a:ext cx="671016" cy="58051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2D86E05-6073-D244-A9FD-D133E4EE5DF8}"/>
              </a:ext>
            </a:extLst>
          </p:cNvPr>
          <p:cNvSpPr txBox="1"/>
          <p:nvPr/>
        </p:nvSpPr>
        <p:spPr>
          <a:xfrm>
            <a:off x="255090" y="2761412"/>
            <a:ext cx="143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Far pattern for a box at level l requires K harmonics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B807DF-F52D-484A-B599-8C0B54E47DDD}"/>
              </a:ext>
            </a:extLst>
          </p:cNvPr>
          <p:cNvSpPr txBox="1"/>
          <p:nvPr/>
        </p:nvSpPr>
        <p:spPr>
          <a:xfrm>
            <a:off x="3094206" y="998669"/>
            <a:ext cx="2537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Scatterers</a:t>
            </a:r>
            <a:r>
              <a:rPr lang="en-US" sz="1050" dirty="0"/>
              <a:t> organized in an </a:t>
            </a:r>
            <a:r>
              <a:rPr lang="en-US" sz="1050" dirty="0" err="1"/>
              <a:t>Octree</a:t>
            </a:r>
            <a:endParaRPr lang="en-US" sz="105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FAF4D85-FCA1-BF4D-ADA7-FECB86B25922}"/>
              </a:ext>
            </a:extLst>
          </p:cNvPr>
          <p:cNvGrpSpPr/>
          <p:nvPr/>
        </p:nvGrpSpPr>
        <p:grpSpPr>
          <a:xfrm>
            <a:off x="3952486" y="1300167"/>
            <a:ext cx="749944" cy="632062"/>
            <a:chOff x="3737400" y="1414646"/>
            <a:chExt cx="749944" cy="63206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AEDD858-DEC4-0147-8EF9-F542340A88B8}"/>
                </a:ext>
              </a:extLst>
            </p:cNvPr>
            <p:cNvGrpSpPr/>
            <p:nvPr/>
          </p:nvGrpSpPr>
          <p:grpSpPr>
            <a:xfrm rot="1494854">
              <a:off x="3742405" y="1465591"/>
              <a:ext cx="457201" cy="482217"/>
              <a:chOff x="4057067" y="1968380"/>
              <a:chExt cx="457201" cy="482217"/>
            </a:xfrm>
            <a:solidFill>
              <a:schemeClr val="bg1">
                <a:lumMod val="50000"/>
              </a:schemeClr>
            </a:solidFill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09FDAC8-BA5D-1F45-A461-8AE4038BFFEE}"/>
                  </a:ext>
                </a:extLst>
              </p:cNvPr>
              <p:cNvSpPr/>
              <p:nvPr/>
            </p:nvSpPr>
            <p:spPr>
              <a:xfrm>
                <a:off x="4195662" y="203960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C79B3E2B-A240-4F49-A7DD-6DB7A95FEACD}"/>
                  </a:ext>
                </a:extLst>
              </p:cNvPr>
              <p:cNvSpPr/>
              <p:nvPr/>
            </p:nvSpPr>
            <p:spPr>
              <a:xfrm>
                <a:off x="4057067" y="208870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87CF56B-0536-F240-84D3-556EF6B92E4D}"/>
                  </a:ext>
                </a:extLst>
              </p:cNvPr>
              <p:cNvSpPr/>
              <p:nvPr/>
            </p:nvSpPr>
            <p:spPr>
              <a:xfrm>
                <a:off x="4163748" y="2107354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EBCA459-431A-264F-96B9-81FCB6CC6EE6}"/>
                  </a:ext>
                </a:extLst>
              </p:cNvPr>
              <p:cNvSpPr/>
              <p:nvPr/>
            </p:nvSpPr>
            <p:spPr>
              <a:xfrm>
                <a:off x="4270429" y="2252478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5DAE10BD-00D6-E140-9F90-4AE1384BA820}"/>
                  </a:ext>
                </a:extLst>
              </p:cNvPr>
              <p:cNvSpPr/>
              <p:nvPr/>
            </p:nvSpPr>
            <p:spPr>
              <a:xfrm>
                <a:off x="4316148" y="208870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4140488D-D518-1E4F-901A-C59F595140A8}"/>
                  </a:ext>
                </a:extLst>
              </p:cNvPr>
              <p:cNvSpPr/>
              <p:nvPr/>
            </p:nvSpPr>
            <p:spPr>
              <a:xfrm>
                <a:off x="4224710" y="196838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A102181A-5B53-D547-A1AB-C9C47A396A75}"/>
                  </a:ext>
                </a:extLst>
              </p:cNvPr>
              <p:cNvSpPr/>
              <p:nvPr/>
            </p:nvSpPr>
            <p:spPr>
              <a:xfrm>
                <a:off x="4083792" y="221834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0B512B5-50B9-CC41-8187-5A02D714EAC6}"/>
                  </a:ext>
                </a:extLst>
              </p:cNvPr>
              <p:cNvSpPr/>
              <p:nvPr/>
            </p:nvSpPr>
            <p:spPr>
              <a:xfrm>
                <a:off x="4422830" y="2208175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92D2D76-C2D7-164A-BB6E-F0FA79D7E10F}"/>
                  </a:ext>
                </a:extLst>
              </p:cNvPr>
              <p:cNvSpPr/>
              <p:nvPr/>
            </p:nvSpPr>
            <p:spPr>
              <a:xfrm>
                <a:off x="4378435" y="229819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4908AEE-F059-1A4E-918F-F9316F334A63}"/>
                  </a:ext>
                </a:extLst>
              </p:cNvPr>
              <p:cNvSpPr/>
              <p:nvPr/>
            </p:nvSpPr>
            <p:spPr>
              <a:xfrm>
                <a:off x="4293289" y="2357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A621ACA3-0E37-D74E-BA5D-B3BCA4314DD9}"/>
                  </a:ext>
                </a:extLst>
              </p:cNvPr>
              <p:cNvSpPr/>
              <p:nvPr/>
            </p:nvSpPr>
            <p:spPr>
              <a:xfrm>
                <a:off x="4443204" y="1977814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6BA9046-2E34-DE47-BB87-E9B574E47AB3}"/>
                  </a:ext>
                </a:extLst>
              </p:cNvPr>
              <p:cNvSpPr/>
              <p:nvPr/>
            </p:nvSpPr>
            <p:spPr>
              <a:xfrm>
                <a:off x="4468549" y="2042988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83398B2-AEC4-3C42-AED0-7C88A6EECB30}"/>
                  </a:ext>
                </a:extLst>
              </p:cNvPr>
              <p:cNvSpPr/>
              <p:nvPr/>
            </p:nvSpPr>
            <p:spPr>
              <a:xfrm>
                <a:off x="4222915" y="2397055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FF0E698-88DA-0A47-ADBF-A4D87243D741}"/>
                  </a:ext>
                </a:extLst>
              </p:cNvPr>
              <p:cNvSpPr/>
              <p:nvPr/>
            </p:nvSpPr>
            <p:spPr>
              <a:xfrm>
                <a:off x="4422830" y="2404878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5B8EA11-4CC1-AF46-B08C-898809776C38}"/>
                  </a:ext>
                </a:extLst>
              </p:cNvPr>
              <p:cNvSpPr/>
              <p:nvPr/>
            </p:nvSpPr>
            <p:spPr>
              <a:xfrm>
                <a:off x="4140889" y="2353903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267263C-C5BB-B745-9656-7EB4A76C54E7}"/>
                </a:ext>
              </a:extLst>
            </p:cNvPr>
            <p:cNvGrpSpPr/>
            <p:nvPr/>
          </p:nvGrpSpPr>
          <p:grpSpPr>
            <a:xfrm rot="155567">
              <a:off x="3968325" y="1509262"/>
              <a:ext cx="457199" cy="482215"/>
              <a:chOff x="4057068" y="1968382"/>
              <a:chExt cx="457199" cy="482215"/>
            </a:xfrm>
            <a:solidFill>
              <a:schemeClr val="bg1">
                <a:lumMod val="50000"/>
              </a:schemeClr>
            </a:solidFill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21BF36C-2B9E-3C41-A131-24CA29F8F1D7}"/>
                  </a:ext>
                </a:extLst>
              </p:cNvPr>
              <p:cNvSpPr/>
              <p:nvPr/>
            </p:nvSpPr>
            <p:spPr>
              <a:xfrm>
                <a:off x="4195664" y="203960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8DB4A7E-5742-A645-A5AF-D69DE6BD0033}"/>
                  </a:ext>
                </a:extLst>
              </p:cNvPr>
              <p:cNvSpPr/>
              <p:nvPr/>
            </p:nvSpPr>
            <p:spPr>
              <a:xfrm>
                <a:off x="4057068" y="208870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FF6F21D-BA57-EB4F-A76A-8988E6571910}"/>
                  </a:ext>
                </a:extLst>
              </p:cNvPr>
              <p:cNvSpPr/>
              <p:nvPr/>
            </p:nvSpPr>
            <p:spPr>
              <a:xfrm>
                <a:off x="4163750" y="2107355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22C30C9-AA6B-BA4A-B167-E19F30C79657}"/>
                  </a:ext>
                </a:extLst>
              </p:cNvPr>
              <p:cNvSpPr/>
              <p:nvPr/>
            </p:nvSpPr>
            <p:spPr>
              <a:xfrm>
                <a:off x="4270430" y="2252478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007DDB7-5FBE-3741-AC3F-75F6E13738DD}"/>
                  </a:ext>
                </a:extLst>
              </p:cNvPr>
              <p:cNvSpPr/>
              <p:nvPr/>
            </p:nvSpPr>
            <p:spPr>
              <a:xfrm>
                <a:off x="4316149" y="208870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2891F44-705A-004B-A180-D92732130B67}"/>
                  </a:ext>
                </a:extLst>
              </p:cNvPr>
              <p:cNvSpPr/>
              <p:nvPr/>
            </p:nvSpPr>
            <p:spPr>
              <a:xfrm>
                <a:off x="4224711" y="1968382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BB5E98B-00D9-1D4D-A097-6B97AA76F059}"/>
                  </a:ext>
                </a:extLst>
              </p:cNvPr>
              <p:cNvSpPr/>
              <p:nvPr/>
            </p:nvSpPr>
            <p:spPr>
              <a:xfrm>
                <a:off x="4083792" y="2218344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529C84D-6D70-F046-9DD0-620773850DB0}"/>
                  </a:ext>
                </a:extLst>
              </p:cNvPr>
              <p:cNvSpPr/>
              <p:nvPr/>
            </p:nvSpPr>
            <p:spPr>
              <a:xfrm>
                <a:off x="4422830" y="220817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48536FD-A829-FC42-BD89-C5092B842A44}"/>
                  </a:ext>
                </a:extLst>
              </p:cNvPr>
              <p:cNvSpPr/>
              <p:nvPr/>
            </p:nvSpPr>
            <p:spPr>
              <a:xfrm>
                <a:off x="4378435" y="2298198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516321B-8438-0546-8B8A-87BD434EAE99}"/>
                  </a:ext>
                </a:extLst>
              </p:cNvPr>
              <p:cNvSpPr/>
              <p:nvPr/>
            </p:nvSpPr>
            <p:spPr>
              <a:xfrm>
                <a:off x="4293289" y="235775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8BC71B6-50F2-5149-8497-4EA9131DE482}"/>
                  </a:ext>
                </a:extLst>
              </p:cNvPr>
              <p:cNvSpPr/>
              <p:nvPr/>
            </p:nvSpPr>
            <p:spPr>
              <a:xfrm>
                <a:off x="4443204" y="1977814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998F1F8-862B-5141-9B25-E0E6D8B61E40}"/>
                  </a:ext>
                </a:extLst>
              </p:cNvPr>
              <p:cNvSpPr/>
              <p:nvPr/>
            </p:nvSpPr>
            <p:spPr>
              <a:xfrm>
                <a:off x="4468548" y="2042988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2C4EFEA-68E2-3148-9C17-EC0BA80154E4}"/>
                  </a:ext>
                </a:extLst>
              </p:cNvPr>
              <p:cNvSpPr/>
              <p:nvPr/>
            </p:nvSpPr>
            <p:spPr>
              <a:xfrm>
                <a:off x="4222915" y="239705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5031EAE-89B5-B947-AE3D-F1C7DDAD5267}"/>
                  </a:ext>
                </a:extLst>
              </p:cNvPr>
              <p:cNvSpPr/>
              <p:nvPr/>
            </p:nvSpPr>
            <p:spPr>
              <a:xfrm>
                <a:off x="4422830" y="2404878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A6A5A8B-5F82-034E-A70F-2B8C70E8984D}"/>
                  </a:ext>
                </a:extLst>
              </p:cNvPr>
              <p:cNvSpPr/>
              <p:nvPr/>
            </p:nvSpPr>
            <p:spPr>
              <a:xfrm>
                <a:off x="4140889" y="2353903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8C69D57-8916-3543-9706-EB3F84443EB0}"/>
                </a:ext>
              </a:extLst>
            </p:cNvPr>
            <p:cNvCxnSpPr/>
            <p:nvPr/>
          </p:nvCxnSpPr>
          <p:spPr>
            <a:xfrm>
              <a:off x="4112371" y="1416095"/>
              <a:ext cx="0" cy="63061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3773A43-F7BA-DB4E-ABA5-7696FFDCD2A3}"/>
                </a:ext>
              </a:extLst>
            </p:cNvPr>
            <p:cNvSpPr/>
            <p:nvPr/>
          </p:nvSpPr>
          <p:spPr>
            <a:xfrm>
              <a:off x="3737400" y="1416095"/>
              <a:ext cx="374972" cy="315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6942060-B808-964E-8F19-70B2DF0C6572}"/>
                </a:ext>
              </a:extLst>
            </p:cNvPr>
            <p:cNvCxnSpPr>
              <a:stCxn id="123" idx="0"/>
              <a:endCxn id="123" idx="2"/>
            </p:cNvCxnSpPr>
            <p:nvPr/>
          </p:nvCxnSpPr>
          <p:spPr>
            <a:xfrm>
              <a:off x="3924886" y="1416095"/>
              <a:ext cx="0" cy="3153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34F01C3-0759-5E42-8D2C-C2FDA163717E}"/>
                </a:ext>
              </a:extLst>
            </p:cNvPr>
            <p:cNvCxnSpPr>
              <a:stCxn id="123" idx="3"/>
              <a:endCxn id="123" idx="1"/>
            </p:cNvCxnSpPr>
            <p:nvPr/>
          </p:nvCxnSpPr>
          <p:spPr>
            <a:xfrm flipH="1">
              <a:off x="3737400" y="1573748"/>
              <a:ext cx="374972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AE7F734-182D-FE42-9592-EA515F3BF684}"/>
                </a:ext>
              </a:extLst>
            </p:cNvPr>
            <p:cNvSpPr/>
            <p:nvPr/>
          </p:nvSpPr>
          <p:spPr>
            <a:xfrm>
              <a:off x="3737400" y="1414646"/>
              <a:ext cx="749944" cy="630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CB92258-12BB-4142-B508-5C2F23126DEB}"/>
                </a:ext>
              </a:extLst>
            </p:cNvPr>
            <p:cNvCxnSpPr>
              <a:stCxn id="126" idx="3"/>
            </p:cNvCxnSpPr>
            <p:nvPr/>
          </p:nvCxnSpPr>
          <p:spPr>
            <a:xfrm flipH="1">
              <a:off x="3737401" y="1729953"/>
              <a:ext cx="749943" cy="144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0CAA6938-A7AF-F748-9C3F-8A48A3756734}"/>
              </a:ext>
            </a:extLst>
          </p:cNvPr>
          <p:cNvSpPr txBox="1"/>
          <p:nvPr/>
        </p:nvSpPr>
        <p:spPr>
          <a:xfrm>
            <a:off x="7359164" y="2823809"/>
            <a:ext cx="17116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Translated patterns for a box at level l-1 requires K harmonics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D3B9C29-ED9D-5D48-AF1E-AE6AA65435DA}"/>
              </a:ext>
            </a:extLst>
          </p:cNvPr>
          <p:cNvSpPr txBox="1"/>
          <p:nvPr/>
        </p:nvSpPr>
        <p:spPr>
          <a:xfrm>
            <a:off x="7352759" y="2001136"/>
            <a:ext cx="14359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Far pattern for a box at level l requires K harmonics</a:t>
            </a:r>
          </a:p>
        </p:txBody>
      </p:sp>
    </p:spTree>
    <p:extLst>
      <p:ext uri="{BB962C8B-B14F-4D97-AF65-F5344CB8AC3E}">
        <p14:creationId xmlns:p14="http://schemas.microsoft.com/office/powerpoint/2010/main" val="17225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168</Words>
  <Application>Microsoft Macintosh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 Haynes</cp:lastModifiedBy>
  <cp:revision>25</cp:revision>
  <dcterms:created xsi:type="dcterms:W3CDTF">2015-11-03T00:14:19Z</dcterms:created>
  <dcterms:modified xsi:type="dcterms:W3CDTF">2021-04-26T20:55:10Z</dcterms:modified>
</cp:coreProperties>
</file>