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1FA20-7B90-A14A-9929-121651099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D6D8B9-9965-9D4A-A319-859C593FF4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60278-0EAF-5548-AACD-E0505991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52FE-8BB9-3546-8767-26E2B72D13A7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98671-0C24-0141-9769-BF5E90F09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17E3C-EDB6-A04A-85A9-2EBE4EDC2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368A1-D215-064E-9201-61433BBC9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BDB0B-7D54-D346-A77C-30E2C4529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E018C9-4A3A-1044-A544-21D1847AAE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D5BDE-50DE-1342-A266-0CE7104BB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52FE-8BB9-3546-8767-26E2B72D13A7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45E2A-463E-124F-82F2-9705D9739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8FAA4-7D93-4E41-9E11-BB5B93B89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368A1-D215-064E-9201-61433BBC9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87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DC4725-CD72-174A-A8FF-5C5664D13A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30DD31-7533-7140-A88F-E9E21CBAD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23A54-0888-0C42-805F-3125F0A4E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52FE-8BB9-3546-8767-26E2B72D13A7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9E4E4-DA0A-5A44-A221-1A984BA19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1F7ED-C4F2-9C40-A654-DDD268848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368A1-D215-064E-9201-61433BBC9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568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4047D-73C0-F140-830F-B367CF42F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0E8DD-1400-7C49-9C35-1E6DE25EC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23CB3-6FB5-824C-B584-8A3F87123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52FE-8BB9-3546-8767-26E2B72D13A7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58303-F22E-1B4D-B8E1-EFE04B674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D940D-3465-7948-A952-9FBE65869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368A1-D215-064E-9201-61433BBC9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2FF1C-0684-F543-8D21-EB64632D9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F7255-DF78-064F-B8AD-C6D01323D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24B0D-55C5-C94A-881B-6BFDADF3C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52FE-8BB9-3546-8767-26E2B72D13A7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23AF8-104D-C544-94CD-ED4A41536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9D55C-1BB6-AC40-8289-19D2D0F45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368A1-D215-064E-9201-61433BBC9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1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ED6C3-C3AF-7747-B9DB-B5CDD65FF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753B-FBFF-BC44-A9AA-982E60A2B9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4FDAD6-4FA0-674F-A5C7-0673839CC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B9E26-09E1-5E43-97EC-3E518E48E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52FE-8BB9-3546-8767-26E2B72D13A7}" type="datetimeFigureOut">
              <a:rPr lang="en-US" smtClean="0"/>
              <a:t>6/28/21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8E6E44-B46F-0E44-9BCD-E71BC4697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71F38-6D90-1346-9D5C-06CF93E0C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368A1-D215-064E-9201-61433BBC9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22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30FC0-BF54-8649-A130-19A5ACD0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F0022-837F-154F-BE3E-F262891C6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F9C7D-63ED-EA4B-B45C-FDD2814F4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539B1D-3AB3-E44D-97C7-2FD0E5FDD0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08A8E4-2230-0C4E-A6DB-426CC6627A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9A70BD-D846-E54B-9971-177470D71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52FE-8BB9-3546-8767-26E2B72D13A7}" type="datetimeFigureOut">
              <a:rPr lang="en-US" smtClean="0"/>
              <a:t>6/28/21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DDD433-6D7E-5449-9F1D-8A0E6A369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746CDB-7DB7-3F40-BCBA-C3BAB936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368A1-D215-064E-9201-61433BBC9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984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BA29E-22F0-504C-BCDD-2F1E897ED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6972B9-E336-2840-B2F3-08E708587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52FE-8BB9-3546-8767-26E2B72D13A7}" type="datetimeFigureOut">
              <a:rPr lang="en-US" smtClean="0"/>
              <a:t>6/28/21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B2F908-BDF2-634E-B655-33ABB499D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B2D117-F80D-1745-95FF-4898859B8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368A1-D215-064E-9201-61433BBC9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61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665706-191F-A64A-9724-D8EC9B3A9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52FE-8BB9-3546-8767-26E2B72D13A7}" type="datetimeFigureOut">
              <a:rPr lang="en-US" smtClean="0"/>
              <a:t>6/28/21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78E38B-FB88-AC4F-AFE1-ECCF9C34A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1B570-5803-E841-B3F8-57D36482E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368A1-D215-064E-9201-61433BBC9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19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83240-1F2F-B745-8D4B-BEB80042B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856C2-96F9-CA4D-916E-4FFE388AB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0C8C9F-323D-BB49-B003-C83BCF810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73FE7-161F-B746-B000-EDD7A1460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52FE-8BB9-3546-8767-26E2B72D13A7}" type="datetimeFigureOut">
              <a:rPr lang="en-US" smtClean="0"/>
              <a:t>6/28/21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11ED3E-8F6B-B045-BBA8-8559DA97D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2F5B0-A4A3-144D-A8CD-CA204F425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368A1-D215-064E-9201-61433BBC9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34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70D59-F497-FF4E-95FF-EC1AC451B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BFB531-7B99-0B48-A802-FDF006E7C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6B08BF-05CF-1041-AC28-9CD5EA26B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F9D3CA-8AED-7E4B-8125-A564DCD2F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52FE-8BB9-3546-8767-26E2B72D13A7}" type="datetimeFigureOut">
              <a:rPr lang="en-US" smtClean="0"/>
              <a:t>6/28/21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7DAC5C-2BA8-AD4E-826A-7C2121265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37F9B-21B3-A94F-A55B-5BB465C0E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368A1-D215-064E-9201-61433BBC9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911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626F8B-2274-5144-941F-D135B15E3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724BA-8D82-AA4C-ADFE-8262CA70D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A62A3-2425-864C-BBF3-781A961E4B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052FE-8BB9-3546-8767-26E2B72D13A7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609C2-6232-1D46-8D13-FE6F3F3E9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C5DD6-B5F0-3E42-87A0-301194C59B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368A1-D215-064E-9201-61433BBC9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34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page4image12201968">
            <a:extLst>
              <a:ext uri="{FF2B5EF4-FFF2-40B4-BE49-F238E27FC236}">
                <a16:creationId xmlns:a16="http://schemas.microsoft.com/office/drawing/2014/main" id="{16675281-2B9E-CD4B-8BBB-C7F66FE5E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305" y="609600"/>
            <a:ext cx="6405621" cy="344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age4image5907456">
            <a:extLst>
              <a:ext uri="{FF2B5EF4-FFF2-40B4-BE49-F238E27FC236}">
                <a16:creationId xmlns:a16="http://schemas.microsoft.com/office/drawing/2014/main" id="{D61739F0-5C3C-554B-90C3-7F4A7B756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306" y="609600"/>
            <a:ext cx="817556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page4image5909376">
            <a:extLst>
              <a:ext uri="{FF2B5EF4-FFF2-40B4-BE49-F238E27FC236}">
                <a16:creationId xmlns:a16="http://schemas.microsoft.com/office/drawing/2014/main" id="{92D3DDC3-7F00-C349-9A9B-F02E46D43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306" y="609600"/>
            <a:ext cx="817556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9243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Haynes</dc:creator>
  <cp:lastModifiedBy>Mark Haynes</cp:lastModifiedBy>
  <cp:revision>3</cp:revision>
  <dcterms:created xsi:type="dcterms:W3CDTF">2021-06-28T20:52:03Z</dcterms:created>
  <dcterms:modified xsi:type="dcterms:W3CDTF">2021-06-28T22:22:16Z</dcterms:modified>
</cp:coreProperties>
</file>