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2"/>
    <p:restoredTop sz="96405"/>
  </p:normalViewPr>
  <p:slideViewPr>
    <p:cSldViewPr snapToGrid="0" snapToObjects="1">
      <p:cViewPr varScale="1">
        <p:scale>
          <a:sx n="129" d="100"/>
          <a:sy n="129" d="100"/>
        </p:scale>
        <p:origin x="24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F253-783D-7C44-852B-559F8786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927FD-5F6A-9D46-AA1C-34B1937DC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EA519-7D31-424E-9443-CD6E1DB8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4037-0B90-2C48-A64E-F61156C88C61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CC293-8C8A-F34E-8590-DBFDE2E9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A4BBF-EED4-AF49-BA1B-DCC79A49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5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1F7D-1ECB-BF45-BEA8-11220803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D7EAC-AA3D-614B-8EF2-8C9D54B17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B9521-E0A0-9840-8413-CBC86A34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4037-0B90-2C48-A64E-F61156C88C61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7D0DC-A273-2B40-AC3D-6A4E2E4C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E6795-50D3-334A-8D4B-BC794AF0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8601F-F2B6-2647-B365-931A95898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F2276-40AC-DF41-8355-941AF478B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37A64-4217-4947-96F8-9F498D57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4037-0B90-2C48-A64E-F61156C88C61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9E147-D6CC-2342-AD20-7C7A0F22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506B1-21EE-CD4E-8AEF-CADA61B6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3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B6C4-F894-174D-B6CD-AB9C6716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AE5B0-A21F-0A42-BD27-9D67DB9D4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FF83-9B2E-0642-B18C-143B0E06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4037-0B90-2C48-A64E-F61156C88C61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A7C50-5F86-FF4A-A41A-CF177E82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A205-8456-A04D-BBFA-E64CCD83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8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AA55-FFF6-9D40-9E7C-9FB2DE48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F51AD-42C1-4345-BB50-97E5D20E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8A6A4-54F2-A345-B4D9-17646873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4037-0B90-2C48-A64E-F61156C88C61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8BAB-D72D-134B-A51B-3C668637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0A1F0-0622-874F-B4DB-5381140F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2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11CA-6774-0347-BB5D-5A9F7170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7FF10-3BC7-1444-B9DC-4AA3A349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E15C8-2F10-B247-A0B7-53C859BF6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4651D-C761-B44E-80AE-09ED0F9A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4037-0B90-2C48-A64E-F61156C88C61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08D20-94DB-2E4F-8E5B-6A5B69A3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C0D78-7054-234B-8725-CFE53A67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E2AD-C210-9444-8027-A63E8394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FCAC7-FB21-D843-A571-5547AFBA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CEE8-6173-A84A-ADC2-397D318C2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AB444-98DB-F24B-9954-B6EFC1815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2E6A7-E353-A840-B996-F386CF607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5B981-8DA6-444C-B403-F0225B32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4037-0B90-2C48-A64E-F61156C88C61}" type="datetimeFigureOut">
              <a:rPr lang="en-US" smtClean="0"/>
              <a:t>6/2/21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A9027-5C89-D743-85DE-EF8864DC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A5950-8B6B-8443-9D09-A9F693A6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2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5A55-9F39-FE4D-A671-EDF0B473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4128C-BA8C-7F4D-A239-F7F79EAC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4037-0B90-2C48-A64E-F61156C88C61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49BAA-E4AB-BA46-A00A-60C2D41D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2CB12-5451-0946-9D81-27B20320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5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CFEB5-87F2-494C-B316-1EB65A81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4037-0B90-2C48-A64E-F61156C88C61}" type="datetimeFigureOut">
              <a:rPr lang="en-US" smtClean="0"/>
              <a:t>6/2/21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77465-570D-F148-AC5C-E93CC4F9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EE160-C45D-6D48-B1AD-7ED9E177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4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EC5A-9414-1B4D-886A-565B8A12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4140-F489-5645-BA82-BC16A698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B0916-773E-8340-A5DD-536B561B7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001F4-F329-084D-9A18-0D1C8738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4037-0B90-2C48-A64E-F61156C88C61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068AE-59B2-5A47-9F56-3CB623E7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16668-5265-2D4F-971D-798DFCEE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F371-9B91-3447-8305-AC6C5E0C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138D3-7DF7-934C-A7F7-C77340032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99321-CBDA-E849-AAAA-F93C90103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4583D-5BAB-3941-9757-759AE6AE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4037-0B90-2C48-A64E-F61156C88C61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27E29-AFE2-924E-B2FD-B59AB8FA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0D2C7-8DD9-4B4C-8C85-19EB5ABE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42D4A-CF99-4C4E-B771-FC7F4119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6B1B6-D5B4-264A-99C1-D142D4E5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05017-36E2-AB4F-B724-7F2D1A64C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4037-0B90-2C48-A64E-F61156C88C61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7460D-2905-154C-AEF9-6B663D53B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57C8-B35A-C44C-933A-3B345D6B3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0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6A80E869-88F4-794B-892D-2FA960FEDC24}"/>
              </a:ext>
            </a:extLst>
          </p:cNvPr>
          <p:cNvGrpSpPr/>
          <p:nvPr/>
        </p:nvGrpSpPr>
        <p:grpSpPr>
          <a:xfrm>
            <a:off x="1547005" y="2753635"/>
            <a:ext cx="3709715" cy="2268577"/>
            <a:chOff x="3644162" y="2743696"/>
            <a:chExt cx="3709715" cy="2268577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AD2C9E90-2A68-9146-AFD9-56A2A6C8B0A6}"/>
                </a:ext>
              </a:extLst>
            </p:cNvPr>
            <p:cNvSpPr/>
            <p:nvPr/>
          </p:nvSpPr>
          <p:spPr>
            <a:xfrm flipH="1">
              <a:off x="3644162" y="3770400"/>
              <a:ext cx="3709715" cy="368198"/>
            </a:xfrm>
            <a:custGeom>
              <a:avLst/>
              <a:gdLst>
                <a:gd name="connsiteX0" fmla="*/ 0 w 6289040"/>
                <a:gd name="connsiteY0" fmla="*/ 234373 h 494978"/>
                <a:gd name="connsiteX1" fmla="*/ 528320 w 6289040"/>
                <a:gd name="connsiteY1" fmla="*/ 693 h 494978"/>
                <a:gd name="connsiteX2" fmla="*/ 985520 w 6289040"/>
                <a:gd name="connsiteY2" fmla="*/ 183573 h 494978"/>
                <a:gd name="connsiteX3" fmla="*/ 1259840 w 6289040"/>
                <a:gd name="connsiteY3" fmla="*/ 447733 h 494978"/>
                <a:gd name="connsiteX4" fmla="*/ 1605280 w 6289040"/>
                <a:gd name="connsiteY4" fmla="*/ 437573 h 494978"/>
                <a:gd name="connsiteX5" fmla="*/ 1889760 w 6289040"/>
                <a:gd name="connsiteY5" fmla="*/ 153093 h 494978"/>
                <a:gd name="connsiteX6" fmla="*/ 2092960 w 6289040"/>
                <a:gd name="connsiteY6" fmla="*/ 693 h 494978"/>
                <a:gd name="connsiteX7" fmla="*/ 2407920 w 6289040"/>
                <a:gd name="connsiteY7" fmla="*/ 102293 h 494978"/>
                <a:gd name="connsiteX8" fmla="*/ 2753360 w 6289040"/>
                <a:gd name="connsiteY8" fmla="*/ 234373 h 494978"/>
                <a:gd name="connsiteX9" fmla="*/ 3048000 w 6289040"/>
                <a:gd name="connsiteY9" fmla="*/ 234373 h 494978"/>
                <a:gd name="connsiteX10" fmla="*/ 3332480 w 6289040"/>
                <a:gd name="connsiteY10" fmla="*/ 41333 h 494978"/>
                <a:gd name="connsiteX11" fmla="*/ 3647440 w 6289040"/>
                <a:gd name="connsiteY11" fmla="*/ 183573 h 494978"/>
                <a:gd name="connsiteX12" fmla="*/ 4043680 w 6289040"/>
                <a:gd name="connsiteY12" fmla="*/ 488373 h 494978"/>
                <a:gd name="connsiteX13" fmla="*/ 4582160 w 6289040"/>
                <a:gd name="connsiteY13" fmla="*/ 376613 h 494978"/>
                <a:gd name="connsiteX14" fmla="*/ 5069840 w 6289040"/>
                <a:gd name="connsiteY14" fmla="*/ 183573 h 494978"/>
                <a:gd name="connsiteX15" fmla="*/ 5506720 w 6289040"/>
                <a:gd name="connsiteY15" fmla="*/ 41333 h 494978"/>
                <a:gd name="connsiteX16" fmla="*/ 5689600 w 6289040"/>
                <a:gd name="connsiteY16" fmla="*/ 173413 h 494978"/>
                <a:gd name="connsiteX17" fmla="*/ 5913120 w 6289040"/>
                <a:gd name="connsiteY17" fmla="*/ 264853 h 494978"/>
                <a:gd name="connsiteX18" fmla="*/ 6156960 w 6289040"/>
                <a:gd name="connsiteY18" fmla="*/ 234373 h 494978"/>
                <a:gd name="connsiteX19" fmla="*/ 6289040 w 6289040"/>
                <a:gd name="connsiteY19" fmla="*/ 264853 h 494978"/>
                <a:gd name="connsiteX0" fmla="*/ 0 w 6289040"/>
                <a:gd name="connsiteY0" fmla="*/ 234373 h 494978"/>
                <a:gd name="connsiteX1" fmla="*/ 985520 w 6289040"/>
                <a:gd name="connsiteY1" fmla="*/ 183573 h 494978"/>
                <a:gd name="connsiteX2" fmla="*/ 1259840 w 6289040"/>
                <a:gd name="connsiteY2" fmla="*/ 447733 h 494978"/>
                <a:gd name="connsiteX3" fmla="*/ 1605280 w 6289040"/>
                <a:gd name="connsiteY3" fmla="*/ 437573 h 494978"/>
                <a:gd name="connsiteX4" fmla="*/ 1889760 w 6289040"/>
                <a:gd name="connsiteY4" fmla="*/ 153093 h 494978"/>
                <a:gd name="connsiteX5" fmla="*/ 2092960 w 6289040"/>
                <a:gd name="connsiteY5" fmla="*/ 693 h 494978"/>
                <a:gd name="connsiteX6" fmla="*/ 2407920 w 6289040"/>
                <a:gd name="connsiteY6" fmla="*/ 102293 h 494978"/>
                <a:gd name="connsiteX7" fmla="*/ 2753360 w 6289040"/>
                <a:gd name="connsiteY7" fmla="*/ 234373 h 494978"/>
                <a:gd name="connsiteX8" fmla="*/ 3048000 w 6289040"/>
                <a:gd name="connsiteY8" fmla="*/ 234373 h 494978"/>
                <a:gd name="connsiteX9" fmla="*/ 3332480 w 6289040"/>
                <a:gd name="connsiteY9" fmla="*/ 41333 h 494978"/>
                <a:gd name="connsiteX10" fmla="*/ 3647440 w 6289040"/>
                <a:gd name="connsiteY10" fmla="*/ 183573 h 494978"/>
                <a:gd name="connsiteX11" fmla="*/ 4043680 w 6289040"/>
                <a:gd name="connsiteY11" fmla="*/ 488373 h 494978"/>
                <a:gd name="connsiteX12" fmla="*/ 4582160 w 6289040"/>
                <a:gd name="connsiteY12" fmla="*/ 376613 h 494978"/>
                <a:gd name="connsiteX13" fmla="*/ 5069840 w 6289040"/>
                <a:gd name="connsiteY13" fmla="*/ 183573 h 494978"/>
                <a:gd name="connsiteX14" fmla="*/ 5506720 w 6289040"/>
                <a:gd name="connsiteY14" fmla="*/ 41333 h 494978"/>
                <a:gd name="connsiteX15" fmla="*/ 5689600 w 6289040"/>
                <a:gd name="connsiteY15" fmla="*/ 173413 h 494978"/>
                <a:gd name="connsiteX16" fmla="*/ 5913120 w 6289040"/>
                <a:gd name="connsiteY16" fmla="*/ 264853 h 494978"/>
                <a:gd name="connsiteX17" fmla="*/ 6156960 w 6289040"/>
                <a:gd name="connsiteY17" fmla="*/ 234373 h 494978"/>
                <a:gd name="connsiteX18" fmla="*/ 6289040 w 6289040"/>
                <a:gd name="connsiteY18" fmla="*/ 264853 h 494978"/>
                <a:gd name="connsiteX0" fmla="*/ 0 w 5303520"/>
                <a:gd name="connsiteY0" fmla="*/ 183573 h 494978"/>
                <a:gd name="connsiteX1" fmla="*/ 274320 w 5303520"/>
                <a:gd name="connsiteY1" fmla="*/ 447733 h 494978"/>
                <a:gd name="connsiteX2" fmla="*/ 619760 w 5303520"/>
                <a:gd name="connsiteY2" fmla="*/ 437573 h 494978"/>
                <a:gd name="connsiteX3" fmla="*/ 904240 w 5303520"/>
                <a:gd name="connsiteY3" fmla="*/ 153093 h 494978"/>
                <a:gd name="connsiteX4" fmla="*/ 1107440 w 5303520"/>
                <a:gd name="connsiteY4" fmla="*/ 693 h 494978"/>
                <a:gd name="connsiteX5" fmla="*/ 1422400 w 5303520"/>
                <a:gd name="connsiteY5" fmla="*/ 102293 h 494978"/>
                <a:gd name="connsiteX6" fmla="*/ 1767840 w 5303520"/>
                <a:gd name="connsiteY6" fmla="*/ 234373 h 494978"/>
                <a:gd name="connsiteX7" fmla="*/ 2062480 w 5303520"/>
                <a:gd name="connsiteY7" fmla="*/ 234373 h 494978"/>
                <a:gd name="connsiteX8" fmla="*/ 2346960 w 5303520"/>
                <a:gd name="connsiteY8" fmla="*/ 41333 h 494978"/>
                <a:gd name="connsiteX9" fmla="*/ 2661920 w 5303520"/>
                <a:gd name="connsiteY9" fmla="*/ 183573 h 494978"/>
                <a:gd name="connsiteX10" fmla="*/ 3058160 w 5303520"/>
                <a:gd name="connsiteY10" fmla="*/ 488373 h 494978"/>
                <a:gd name="connsiteX11" fmla="*/ 3596640 w 5303520"/>
                <a:gd name="connsiteY11" fmla="*/ 376613 h 494978"/>
                <a:gd name="connsiteX12" fmla="*/ 4084320 w 5303520"/>
                <a:gd name="connsiteY12" fmla="*/ 183573 h 494978"/>
                <a:gd name="connsiteX13" fmla="*/ 4521200 w 5303520"/>
                <a:gd name="connsiteY13" fmla="*/ 41333 h 494978"/>
                <a:gd name="connsiteX14" fmla="*/ 4704080 w 5303520"/>
                <a:gd name="connsiteY14" fmla="*/ 173413 h 494978"/>
                <a:gd name="connsiteX15" fmla="*/ 4927600 w 5303520"/>
                <a:gd name="connsiteY15" fmla="*/ 264853 h 494978"/>
                <a:gd name="connsiteX16" fmla="*/ 5171440 w 5303520"/>
                <a:gd name="connsiteY16" fmla="*/ 234373 h 494978"/>
                <a:gd name="connsiteX17" fmla="*/ 5303520 w 5303520"/>
                <a:gd name="connsiteY17" fmla="*/ 264853 h 494978"/>
                <a:gd name="connsiteX0" fmla="*/ 0 w 5029200"/>
                <a:gd name="connsiteY0" fmla="*/ 447733 h 494978"/>
                <a:gd name="connsiteX1" fmla="*/ 345440 w 5029200"/>
                <a:gd name="connsiteY1" fmla="*/ 437573 h 494978"/>
                <a:gd name="connsiteX2" fmla="*/ 629920 w 5029200"/>
                <a:gd name="connsiteY2" fmla="*/ 153093 h 494978"/>
                <a:gd name="connsiteX3" fmla="*/ 833120 w 5029200"/>
                <a:gd name="connsiteY3" fmla="*/ 693 h 494978"/>
                <a:gd name="connsiteX4" fmla="*/ 1148080 w 5029200"/>
                <a:gd name="connsiteY4" fmla="*/ 102293 h 494978"/>
                <a:gd name="connsiteX5" fmla="*/ 1493520 w 5029200"/>
                <a:gd name="connsiteY5" fmla="*/ 234373 h 494978"/>
                <a:gd name="connsiteX6" fmla="*/ 1788160 w 5029200"/>
                <a:gd name="connsiteY6" fmla="*/ 234373 h 494978"/>
                <a:gd name="connsiteX7" fmla="*/ 2072640 w 5029200"/>
                <a:gd name="connsiteY7" fmla="*/ 41333 h 494978"/>
                <a:gd name="connsiteX8" fmla="*/ 2387600 w 5029200"/>
                <a:gd name="connsiteY8" fmla="*/ 183573 h 494978"/>
                <a:gd name="connsiteX9" fmla="*/ 2783840 w 5029200"/>
                <a:gd name="connsiteY9" fmla="*/ 488373 h 494978"/>
                <a:gd name="connsiteX10" fmla="*/ 3322320 w 5029200"/>
                <a:gd name="connsiteY10" fmla="*/ 376613 h 494978"/>
                <a:gd name="connsiteX11" fmla="*/ 3810000 w 5029200"/>
                <a:gd name="connsiteY11" fmla="*/ 183573 h 494978"/>
                <a:gd name="connsiteX12" fmla="*/ 4246880 w 5029200"/>
                <a:gd name="connsiteY12" fmla="*/ 41333 h 494978"/>
                <a:gd name="connsiteX13" fmla="*/ 4429760 w 5029200"/>
                <a:gd name="connsiteY13" fmla="*/ 173413 h 494978"/>
                <a:gd name="connsiteX14" fmla="*/ 4653280 w 5029200"/>
                <a:gd name="connsiteY14" fmla="*/ 264853 h 494978"/>
                <a:gd name="connsiteX15" fmla="*/ 4897120 w 5029200"/>
                <a:gd name="connsiteY15" fmla="*/ 234373 h 494978"/>
                <a:gd name="connsiteX16" fmla="*/ 5029200 w 5029200"/>
                <a:gd name="connsiteY16" fmla="*/ 264853 h 494978"/>
                <a:gd name="connsiteX0" fmla="*/ -1 w 4683759"/>
                <a:gd name="connsiteY0" fmla="*/ 437573 h 494978"/>
                <a:gd name="connsiteX1" fmla="*/ 284479 w 4683759"/>
                <a:gd name="connsiteY1" fmla="*/ 153093 h 494978"/>
                <a:gd name="connsiteX2" fmla="*/ 487679 w 4683759"/>
                <a:gd name="connsiteY2" fmla="*/ 693 h 494978"/>
                <a:gd name="connsiteX3" fmla="*/ 802639 w 4683759"/>
                <a:gd name="connsiteY3" fmla="*/ 102293 h 494978"/>
                <a:gd name="connsiteX4" fmla="*/ 1148079 w 4683759"/>
                <a:gd name="connsiteY4" fmla="*/ 234373 h 494978"/>
                <a:gd name="connsiteX5" fmla="*/ 1442719 w 4683759"/>
                <a:gd name="connsiteY5" fmla="*/ 234373 h 494978"/>
                <a:gd name="connsiteX6" fmla="*/ 1727199 w 4683759"/>
                <a:gd name="connsiteY6" fmla="*/ 41333 h 494978"/>
                <a:gd name="connsiteX7" fmla="*/ 2042159 w 4683759"/>
                <a:gd name="connsiteY7" fmla="*/ 183573 h 494978"/>
                <a:gd name="connsiteX8" fmla="*/ 2438399 w 4683759"/>
                <a:gd name="connsiteY8" fmla="*/ 488373 h 494978"/>
                <a:gd name="connsiteX9" fmla="*/ 2976879 w 4683759"/>
                <a:gd name="connsiteY9" fmla="*/ 376613 h 494978"/>
                <a:gd name="connsiteX10" fmla="*/ 3464559 w 4683759"/>
                <a:gd name="connsiteY10" fmla="*/ 183573 h 494978"/>
                <a:gd name="connsiteX11" fmla="*/ 3901439 w 4683759"/>
                <a:gd name="connsiteY11" fmla="*/ 41333 h 494978"/>
                <a:gd name="connsiteX12" fmla="*/ 4084319 w 4683759"/>
                <a:gd name="connsiteY12" fmla="*/ 173413 h 494978"/>
                <a:gd name="connsiteX13" fmla="*/ 4307839 w 4683759"/>
                <a:gd name="connsiteY13" fmla="*/ 264853 h 494978"/>
                <a:gd name="connsiteX14" fmla="*/ 4551679 w 4683759"/>
                <a:gd name="connsiteY14" fmla="*/ 234373 h 494978"/>
                <a:gd name="connsiteX15" fmla="*/ 4683759 w 4683759"/>
                <a:gd name="connsiteY15" fmla="*/ 264853 h 49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3759" h="494978">
                  <a:moveTo>
                    <a:pt x="-1" y="437573"/>
                  </a:moveTo>
                  <a:cubicBezTo>
                    <a:pt x="104986" y="388466"/>
                    <a:pt x="203199" y="225906"/>
                    <a:pt x="284479" y="153093"/>
                  </a:cubicBezTo>
                  <a:cubicBezTo>
                    <a:pt x="365759" y="80280"/>
                    <a:pt x="401319" y="9160"/>
                    <a:pt x="487679" y="693"/>
                  </a:cubicBezTo>
                  <a:cubicBezTo>
                    <a:pt x="574039" y="-7774"/>
                    <a:pt x="692572" y="63346"/>
                    <a:pt x="802639" y="102293"/>
                  </a:cubicBezTo>
                  <a:cubicBezTo>
                    <a:pt x="912706" y="141240"/>
                    <a:pt x="1041399" y="212360"/>
                    <a:pt x="1148079" y="234373"/>
                  </a:cubicBezTo>
                  <a:cubicBezTo>
                    <a:pt x="1254759" y="256386"/>
                    <a:pt x="1346199" y="266546"/>
                    <a:pt x="1442719" y="234373"/>
                  </a:cubicBezTo>
                  <a:cubicBezTo>
                    <a:pt x="1539239" y="202200"/>
                    <a:pt x="1627292" y="49800"/>
                    <a:pt x="1727199" y="41333"/>
                  </a:cubicBezTo>
                  <a:cubicBezTo>
                    <a:pt x="1827106" y="32866"/>
                    <a:pt x="1923626" y="109066"/>
                    <a:pt x="2042159" y="183573"/>
                  </a:cubicBezTo>
                  <a:cubicBezTo>
                    <a:pt x="2160692" y="258080"/>
                    <a:pt x="2282612" y="456200"/>
                    <a:pt x="2438399" y="488373"/>
                  </a:cubicBezTo>
                  <a:cubicBezTo>
                    <a:pt x="2594186" y="520546"/>
                    <a:pt x="2805852" y="427413"/>
                    <a:pt x="2976879" y="376613"/>
                  </a:cubicBezTo>
                  <a:cubicBezTo>
                    <a:pt x="3147906" y="325813"/>
                    <a:pt x="3310466" y="239453"/>
                    <a:pt x="3464559" y="183573"/>
                  </a:cubicBezTo>
                  <a:cubicBezTo>
                    <a:pt x="3618652" y="127693"/>
                    <a:pt x="3798146" y="43026"/>
                    <a:pt x="3901439" y="41333"/>
                  </a:cubicBezTo>
                  <a:cubicBezTo>
                    <a:pt x="4004732" y="39640"/>
                    <a:pt x="4016586" y="136160"/>
                    <a:pt x="4084319" y="173413"/>
                  </a:cubicBezTo>
                  <a:cubicBezTo>
                    <a:pt x="4152052" y="210666"/>
                    <a:pt x="4229946" y="254693"/>
                    <a:pt x="4307839" y="264853"/>
                  </a:cubicBezTo>
                  <a:cubicBezTo>
                    <a:pt x="4385732" y="275013"/>
                    <a:pt x="4489026" y="234373"/>
                    <a:pt x="4551679" y="234373"/>
                  </a:cubicBezTo>
                  <a:cubicBezTo>
                    <a:pt x="4614332" y="234373"/>
                    <a:pt x="4649045" y="249613"/>
                    <a:pt x="4683759" y="26485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09537F3-8DD7-F244-B3A6-4FA88D761EB3}"/>
                </a:ext>
              </a:extLst>
            </p:cNvPr>
            <p:cNvCxnSpPr>
              <a:cxnSpLocks/>
              <a:endCxn id="2" idx="7"/>
            </p:cNvCxnSpPr>
            <p:nvPr/>
          </p:nvCxnSpPr>
          <p:spPr>
            <a:xfrm>
              <a:off x="4897316" y="3023816"/>
              <a:ext cx="839094" cy="8831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72FF385-2D04-9646-ACDC-290CC5A40ACE}"/>
                </a:ext>
              </a:extLst>
            </p:cNvPr>
            <p:cNvCxnSpPr>
              <a:cxnSpLocks/>
              <a:stCxn id="2" idx="7"/>
            </p:cNvCxnSpPr>
            <p:nvPr/>
          </p:nvCxnSpPr>
          <p:spPr>
            <a:xfrm flipV="1">
              <a:off x="5736410" y="2963367"/>
              <a:ext cx="607996" cy="9435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82BE6B6-AAC6-884D-A778-29648008E2EA}"/>
                </a:ext>
              </a:extLst>
            </p:cNvPr>
            <p:cNvCxnSpPr>
              <a:cxnSpLocks/>
              <a:stCxn id="2" idx="7"/>
            </p:cNvCxnSpPr>
            <p:nvPr/>
          </p:nvCxnSpPr>
          <p:spPr>
            <a:xfrm>
              <a:off x="5736410" y="3906954"/>
              <a:ext cx="165028" cy="91979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41A7B50-3183-FE46-A148-2C2046B227CF}"/>
                </a:ext>
              </a:extLst>
            </p:cNvPr>
            <p:cNvSpPr txBox="1"/>
            <p:nvPr/>
          </p:nvSpPr>
          <p:spPr>
            <a:xfrm>
              <a:off x="4378548" y="2774966"/>
              <a:ext cx="7764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Times" pitchFamily="2" charset="0"/>
                </a:rPr>
                <a:t>E</a:t>
              </a:r>
              <a:r>
                <a:rPr lang="en-US" sz="1600" baseline="-25000" dirty="0" err="1">
                  <a:latin typeface="Times" pitchFamily="2" charset="0"/>
                </a:rPr>
                <a:t>i</a:t>
              </a:r>
              <a:r>
                <a:rPr lang="en-US" sz="1600" dirty="0">
                  <a:latin typeface="Times" pitchFamily="2" charset="0"/>
                </a:rPr>
                <a:t>(</a:t>
              </a:r>
              <a:r>
                <a:rPr lang="en-US" sz="1600" b="1" dirty="0">
                  <a:latin typeface="Times" pitchFamily="2" charset="0"/>
                </a:rPr>
                <a:t>r</a:t>
              </a:r>
              <a:r>
                <a:rPr lang="en-US" sz="1600" dirty="0">
                  <a:latin typeface="Times" pitchFamily="2" charset="0"/>
                </a:rPr>
                <a:t>)</a:t>
              </a:r>
              <a:endParaRPr lang="en-US" sz="1600" baseline="-25000" dirty="0">
                <a:latin typeface="Times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41AC39C-C545-0744-877F-7D3836923267}"/>
                </a:ext>
              </a:extLst>
            </p:cNvPr>
            <p:cNvSpPr txBox="1"/>
            <p:nvPr/>
          </p:nvSpPr>
          <p:spPr>
            <a:xfrm>
              <a:off x="6336890" y="2743696"/>
              <a:ext cx="817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Times" pitchFamily="2" charset="0"/>
                </a:rPr>
                <a:t>E</a:t>
              </a:r>
              <a:r>
                <a:rPr lang="en-US" sz="1600" baseline="-25000" dirty="0">
                  <a:latin typeface="Times" pitchFamily="2" charset="0"/>
                </a:rPr>
                <a:t>r</a:t>
              </a:r>
              <a:r>
                <a:rPr lang="en-US" sz="1600" dirty="0">
                  <a:latin typeface="Times" pitchFamily="2" charset="0"/>
                </a:rPr>
                <a:t>(</a:t>
              </a:r>
              <a:r>
                <a:rPr lang="en-US" sz="1600" b="1" dirty="0">
                  <a:latin typeface="Times" pitchFamily="2" charset="0"/>
                </a:rPr>
                <a:t>r</a:t>
              </a:r>
              <a:r>
                <a:rPr lang="en-US" sz="1600" dirty="0">
                  <a:latin typeface="Times" pitchFamily="2" charset="0"/>
                </a:rPr>
                <a:t>)</a:t>
              </a:r>
              <a:endParaRPr lang="en-US" sz="1600" baseline="-25000" dirty="0">
                <a:latin typeface="Times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3D3A99-40B5-554D-8AA6-793B9D5AAEFE}"/>
                </a:ext>
              </a:extLst>
            </p:cNvPr>
            <p:cNvSpPr txBox="1"/>
            <p:nvPr/>
          </p:nvSpPr>
          <p:spPr>
            <a:xfrm>
              <a:off x="5882575" y="4673719"/>
              <a:ext cx="7662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Times" pitchFamily="2" charset="0"/>
                </a:rPr>
                <a:t>E</a:t>
              </a:r>
              <a:r>
                <a:rPr lang="en-US" sz="1600" baseline="-25000" dirty="0">
                  <a:latin typeface="Times" pitchFamily="2" charset="0"/>
                </a:rPr>
                <a:t>t</a:t>
              </a:r>
              <a:r>
                <a:rPr lang="en-US" sz="1600" dirty="0">
                  <a:latin typeface="Times" pitchFamily="2" charset="0"/>
                </a:rPr>
                <a:t>(</a:t>
              </a:r>
              <a:r>
                <a:rPr lang="en-US" sz="1600" b="1" dirty="0">
                  <a:latin typeface="Times" pitchFamily="2" charset="0"/>
                </a:rPr>
                <a:t>r</a:t>
              </a:r>
              <a:r>
                <a:rPr lang="en-US" sz="1600" dirty="0">
                  <a:latin typeface="Times" pitchFamily="2" charset="0"/>
                </a:rPr>
                <a:t>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B4D362-70D5-F541-9531-8C786ED72BC0}"/>
                </a:ext>
              </a:extLst>
            </p:cNvPr>
            <p:cNvSpPr txBox="1"/>
            <p:nvPr/>
          </p:nvSpPr>
          <p:spPr>
            <a:xfrm>
              <a:off x="4603410" y="3576362"/>
              <a:ext cx="429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" pitchFamily="2" charset="0"/>
                </a:rPr>
                <a:t>k</a:t>
              </a:r>
              <a:r>
                <a:rPr lang="en-US" sz="1600" baseline="-25000" dirty="0">
                  <a:latin typeface="Times" pitchFamily="2" charset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E33E8A2-C708-AA42-AC5F-FD8E68C0BA03}"/>
                </a:ext>
              </a:extLst>
            </p:cNvPr>
            <p:cNvSpPr txBox="1"/>
            <p:nvPr/>
          </p:nvSpPr>
          <p:spPr>
            <a:xfrm>
              <a:off x="4613136" y="3984434"/>
              <a:ext cx="429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" pitchFamily="2" charset="0"/>
                </a:rPr>
                <a:t>k</a:t>
              </a:r>
              <a:r>
                <a:rPr lang="en-US" sz="1600" baseline="-25000" dirty="0">
                  <a:latin typeface="Times" pitchFamily="2" charset="0"/>
                </a:rPr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E07F50-4786-F14B-A91C-1D4D8D282676}"/>
                </a:ext>
              </a:extLst>
            </p:cNvPr>
            <p:cNvSpPr txBox="1"/>
            <p:nvPr/>
          </p:nvSpPr>
          <p:spPr>
            <a:xfrm>
              <a:off x="5408432" y="3234783"/>
              <a:ext cx="429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n̂ </a:t>
              </a:r>
              <a:endParaRPr lang="en-US" sz="1600" baseline="-25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829FCB-11C0-1A4E-BFF2-05FEAF6C0199}"/>
                </a:ext>
              </a:extLst>
            </p:cNvPr>
            <p:cNvSpPr txBox="1"/>
            <p:nvPr/>
          </p:nvSpPr>
          <p:spPr>
            <a:xfrm>
              <a:off x="5818924" y="4194272"/>
              <a:ext cx="442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n̂</a:t>
              </a:r>
              <a:r>
                <a:rPr lang="en-US" sz="1600" baseline="-25000" dirty="0" err="1"/>
                <a:t>d</a:t>
              </a:r>
              <a:r>
                <a:rPr lang="en-US" sz="1600" dirty="0"/>
                <a:t> </a:t>
              </a:r>
              <a:endParaRPr lang="en-US" sz="1600" baseline="-250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9658457-6D51-164C-9FF2-617A7F8892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1382" y="3516023"/>
              <a:ext cx="333588" cy="74955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A51DC6-CD20-8149-A74D-DEBFBEC42DB3}"/>
                </a:ext>
              </a:extLst>
            </p:cNvPr>
            <p:cNvSpPr txBox="1"/>
            <p:nvPr/>
          </p:nvSpPr>
          <p:spPr>
            <a:xfrm>
              <a:off x="3999207" y="3490772"/>
              <a:ext cx="429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 pitchFamily="2" charset="0"/>
                </a:rPr>
                <a:t>S</a:t>
              </a:r>
              <a:endParaRPr lang="en-US" baseline="-25000" dirty="0">
                <a:latin typeface="Times" pitchFamily="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F813BB4-A4B2-0942-B490-FC2E48110823}"/>
                </a:ext>
              </a:extLst>
            </p:cNvPr>
            <p:cNvSpPr txBox="1"/>
            <p:nvPr/>
          </p:nvSpPr>
          <p:spPr>
            <a:xfrm>
              <a:off x="5825914" y="2952187"/>
              <a:ext cx="499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Times" pitchFamily="2" charset="0"/>
                </a:rPr>
                <a:t>k</a:t>
              </a:r>
              <a:r>
                <a:rPr lang="en-US" sz="1600" baseline="-25000" dirty="0" err="1">
                  <a:latin typeface="Times" pitchFamily="2" charset="0"/>
                </a:rPr>
                <a:t>r</a:t>
              </a:r>
              <a:endParaRPr lang="en-US" sz="1600" baseline="-25000" dirty="0">
                <a:latin typeface="Times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443ED24-904A-5046-8699-61A706F849E9}"/>
                </a:ext>
              </a:extLst>
            </p:cNvPr>
            <p:cNvSpPr txBox="1"/>
            <p:nvPr/>
          </p:nvSpPr>
          <p:spPr>
            <a:xfrm>
              <a:off x="5042981" y="2972914"/>
              <a:ext cx="499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Times" pitchFamily="2" charset="0"/>
                </a:rPr>
                <a:t>k</a:t>
              </a:r>
              <a:r>
                <a:rPr lang="en-US" sz="1600" baseline="-25000" dirty="0" err="1">
                  <a:latin typeface="Times" pitchFamily="2" charset="0"/>
                </a:rPr>
                <a:t>i</a:t>
              </a:r>
              <a:endParaRPr lang="en-US" sz="1600" baseline="-25000" dirty="0">
                <a:latin typeface="Times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C0A1294-4EBA-5347-863A-0EED17C64528}"/>
                </a:ext>
              </a:extLst>
            </p:cNvPr>
            <p:cNvSpPr txBox="1"/>
            <p:nvPr/>
          </p:nvSpPr>
          <p:spPr>
            <a:xfrm>
              <a:off x="5527972" y="4321250"/>
              <a:ext cx="499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Times" pitchFamily="2" charset="0"/>
                </a:rPr>
                <a:t>k</a:t>
              </a:r>
              <a:r>
                <a:rPr lang="en-US" sz="1600" baseline="-25000" dirty="0">
                  <a:latin typeface="Times" pitchFamily="2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85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2B83A31-3C6B-6745-A1AC-D653E0348483}"/>
              </a:ext>
            </a:extLst>
          </p:cNvPr>
          <p:cNvGrpSpPr/>
          <p:nvPr/>
        </p:nvGrpSpPr>
        <p:grpSpPr>
          <a:xfrm>
            <a:off x="1621403" y="1867473"/>
            <a:ext cx="2718369" cy="2681460"/>
            <a:chOff x="1621403" y="1867473"/>
            <a:chExt cx="2718369" cy="268146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1309EC2-FA17-5E4F-96F6-C7E1DBE4D8A7}"/>
                </a:ext>
              </a:extLst>
            </p:cNvPr>
            <p:cNvGrpSpPr/>
            <p:nvPr/>
          </p:nvGrpSpPr>
          <p:grpSpPr>
            <a:xfrm>
              <a:off x="1621403" y="1867473"/>
              <a:ext cx="2718369" cy="2681460"/>
              <a:chOff x="1373141" y="1494353"/>
              <a:chExt cx="1734331" cy="169912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8AF4717-584B-A441-A582-E79A6CD49DB4}"/>
                  </a:ext>
                </a:extLst>
              </p:cNvPr>
              <p:cNvGrpSpPr/>
              <p:nvPr/>
            </p:nvGrpSpPr>
            <p:grpSpPr>
              <a:xfrm>
                <a:off x="1373141" y="2211728"/>
                <a:ext cx="1409105" cy="591633"/>
                <a:chOff x="1373141" y="2211728"/>
                <a:chExt cx="1409105" cy="591633"/>
              </a:xfrm>
            </p:grpSpPr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C4DA8276-7AC4-EC43-8DF1-93CCC9AD31DE}"/>
                    </a:ext>
                  </a:extLst>
                </p:cNvPr>
                <p:cNvSpPr/>
                <p:nvPr/>
              </p:nvSpPr>
              <p:spPr>
                <a:xfrm>
                  <a:off x="1374684" y="2211728"/>
                  <a:ext cx="1407562" cy="591633"/>
                </a:xfrm>
                <a:custGeom>
                  <a:avLst/>
                  <a:gdLst>
                    <a:gd name="connsiteX0" fmla="*/ 1165875 w 1662460"/>
                    <a:gd name="connsiteY0" fmla="*/ 860894 h 1108971"/>
                    <a:gd name="connsiteX1" fmla="*/ 1227520 w 1662460"/>
                    <a:gd name="connsiteY1" fmla="*/ 675959 h 1108971"/>
                    <a:gd name="connsiteX2" fmla="*/ 1587116 w 1662460"/>
                    <a:gd name="connsiteY2" fmla="*/ 562943 h 1108971"/>
                    <a:gd name="connsiteX3" fmla="*/ 1638487 w 1662460"/>
                    <a:gd name="connsiteY3" fmla="*/ 254719 h 1108971"/>
                    <a:gd name="connsiteX4" fmla="*/ 1289165 w 1662460"/>
                    <a:gd name="connsiteY4" fmla="*/ 264993 h 1108971"/>
                    <a:gd name="connsiteX5" fmla="*/ 1196698 w 1662460"/>
                    <a:gd name="connsiteY5" fmla="*/ 59510 h 1108971"/>
                    <a:gd name="connsiteX6" fmla="*/ 919296 w 1662460"/>
                    <a:gd name="connsiteY6" fmla="*/ 8139 h 1108971"/>
                    <a:gd name="connsiteX7" fmla="*/ 867925 w 1662460"/>
                    <a:gd name="connsiteY7" fmla="*/ 203348 h 1108971"/>
                    <a:gd name="connsiteX8" fmla="*/ 559700 w 1662460"/>
                    <a:gd name="connsiteY8" fmla="*/ 151977 h 1108971"/>
                    <a:gd name="connsiteX9" fmla="*/ 210379 w 1662460"/>
                    <a:gd name="connsiteY9" fmla="*/ 131429 h 1108971"/>
                    <a:gd name="connsiteX10" fmla="*/ 97363 w 1662460"/>
                    <a:gd name="connsiteY10" fmla="*/ 316363 h 1108971"/>
                    <a:gd name="connsiteX11" fmla="*/ 302846 w 1662460"/>
                    <a:gd name="connsiteY11" fmla="*/ 521847 h 1108971"/>
                    <a:gd name="connsiteX12" fmla="*/ 76815 w 1662460"/>
                    <a:gd name="connsiteY12" fmla="*/ 583492 h 1108971"/>
                    <a:gd name="connsiteX13" fmla="*/ 15170 w 1662460"/>
                    <a:gd name="connsiteY13" fmla="*/ 881442 h 1108971"/>
                    <a:gd name="connsiteX14" fmla="*/ 333669 w 1662460"/>
                    <a:gd name="connsiteY14" fmla="*/ 1076651 h 1108971"/>
                    <a:gd name="connsiteX15" fmla="*/ 549426 w 1662460"/>
                    <a:gd name="connsiteY15" fmla="*/ 984184 h 1108971"/>
                    <a:gd name="connsiteX16" fmla="*/ 878199 w 1662460"/>
                    <a:gd name="connsiteY16" fmla="*/ 1107474 h 1108971"/>
                    <a:gd name="connsiteX17" fmla="*/ 1165875 w 1662460"/>
                    <a:gd name="connsiteY17" fmla="*/ 860894 h 1108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662460" h="1108971">
                      <a:moveTo>
                        <a:pt x="1165875" y="860894"/>
                      </a:moveTo>
                      <a:cubicBezTo>
                        <a:pt x="1224095" y="788975"/>
                        <a:pt x="1157313" y="725617"/>
                        <a:pt x="1227520" y="675959"/>
                      </a:cubicBezTo>
                      <a:cubicBezTo>
                        <a:pt x="1297727" y="626301"/>
                        <a:pt x="1518622" y="633150"/>
                        <a:pt x="1587116" y="562943"/>
                      </a:cubicBezTo>
                      <a:cubicBezTo>
                        <a:pt x="1655610" y="492736"/>
                        <a:pt x="1688146" y="304377"/>
                        <a:pt x="1638487" y="254719"/>
                      </a:cubicBezTo>
                      <a:cubicBezTo>
                        <a:pt x="1588829" y="205061"/>
                        <a:pt x="1362797" y="297528"/>
                        <a:pt x="1289165" y="264993"/>
                      </a:cubicBezTo>
                      <a:cubicBezTo>
                        <a:pt x="1215534" y="232458"/>
                        <a:pt x="1258343" y="102319"/>
                        <a:pt x="1196698" y="59510"/>
                      </a:cubicBezTo>
                      <a:cubicBezTo>
                        <a:pt x="1135053" y="16701"/>
                        <a:pt x="974092" y="-15834"/>
                        <a:pt x="919296" y="8139"/>
                      </a:cubicBezTo>
                      <a:cubicBezTo>
                        <a:pt x="864500" y="32112"/>
                        <a:pt x="927858" y="179375"/>
                        <a:pt x="867925" y="203348"/>
                      </a:cubicBezTo>
                      <a:cubicBezTo>
                        <a:pt x="807992" y="227321"/>
                        <a:pt x="669291" y="163963"/>
                        <a:pt x="559700" y="151977"/>
                      </a:cubicBezTo>
                      <a:cubicBezTo>
                        <a:pt x="450109" y="139991"/>
                        <a:pt x="287435" y="104031"/>
                        <a:pt x="210379" y="131429"/>
                      </a:cubicBezTo>
                      <a:cubicBezTo>
                        <a:pt x="133323" y="158827"/>
                        <a:pt x="81952" y="251293"/>
                        <a:pt x="97363" y="316363"/>
                      </a:cubicBezTo>
                      <a:cubicBezTo>
                        <a:pt x="112774" y="381433"/>
                        <a:pt x="306271" y="477325"/>
                        <a:pt x="302846" y="521847"/>
                      </a:cubicBezTo>
                      <a:cubicBezTo>
                        <a:pt x="299421" y="566368"/>
                        <a:pt x="124761" y="523559"/>
                        <a:pt x="76815" y="583492"/>
                      </a:cubicBezTo>
                      <a:cubicBezTo>
                        <a:pt x="28869" y="643424"/>
                        <a:pt x="-27639" y="799249"/>
                        <a:pt x="15170" y="881442"/>
                      </a:cubicBezTo>
                      <a:cubicBezTo>
                        <a:pt x="57979" y="963635"/>
                        <a:pt x="244626" y="1059527"/>
                        <a:pt x="333669" y="1076651"/>
                      </a:cubicBezTo>
                      <a:cubicBezTo>
                        <a:pt x="422712" y="1093775"/>
                        <a:pt x="458671" y="979047"/>
                        <a:pt x="549426" y="984184"/>
                      </a:cubicBezTo>
                      <a:cubicBezTo>
                        <a:pt x="640181" y="989321"/>
                        <a:pt x="772033" y="1124598"/>
                        <a:pt x="878199" y="1107474"/>
                      </a:cubicBezTo>
                      <a:cubicBezTo>
                        <a:pt x="984365" y="1090350"/>
                        <a:pt x="1107655" y="932813"/>
                        <a:pt x="1165875" y="860894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6D39E95-D704-2D45-A173-B7637C538203}"/>
                    </a:ext>
                  </a:extLst>
                </p:cNvPr>
                <p:cNvSpPr txBox="1"/>
                <p:nvPr/>
              </p:nvSpPr>
              <p:spPr>
                <a:xfrm>
                  <a:off x="1373141" y="2542943"/>
                  <a:ext cx="493273" cy="1560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4EDF990-5267-D243-A0F7-45EC8F1E3AFC}"/>
                  </a:ext>
                </a:extLst>
              </p:cNvPr>
              <p:cNvGrpSpPr/>
              <p:nvPr/>
            </p:nvGrpSpPr>
            <p:grpSpPr>
              <a:xfrm>
                <a:off x="1374684" y="1494353"/>
                <a:ext cx="1732788" cy="1699121"/>
                <a:chOff x="1374684" y="1494353"/>
                <a:chExt cx="1732788" cy="1699121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8E00FC5C-1770-3543-910E-640D0FD12A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26862" y="1644591"/>
                  <a:ext cx="0" cy="8094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08179CFB-5C62-0D43-9512-B2366C96B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05158" y="2454077"/>
                  <a:ext cx="521707" cy="5609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0EEEB3AF-9CBE-7F40-8E8C-28455D81B0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6862" y="2454077"/>
                  <a:ext cx="90753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E6CCDF9-2819-EE41-A056-2084B4F4A2D7}"/>
                    </a:ext>
                  </a:extLst>
                </p:cNvPr>
                <p:cNvSpPr txBox="1"/>
                <p:nvPr/>
              </p:nvSpPr>
              <p:spPr>
                <a:xfrm>
                  <a:off x="1374684" y="2947253"/>
                  <a:ext cx="35043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x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2662AAE-9792-144B-9838-6F5E66CCC472}"/>
                    </a:ext>
                  </a:extLst>
                </p:cNvPr>
                <p:cNvSpPr txBox="1"/>
                <p:nvPr/>
              </p:nvSpPr>
              <p:spPr>
                <a:xfrm>
                  <a:off x="2894902" y="2358094"/>
                  <a:ext cx="212570" cy="1560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y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43D6ED2-A8C5-E940-A1D2-B2840B68F0A5}"/>
                    </a:ext>
                  </a:extLst>
                </p:cNvPr>
                <p:cNvSpPr txBox="1"/>
                <p:nvPr/>
              </p:nvSpPr>
              <p:spPr>
                <a:xfrm>
                  <a:off x="1930737" y="1494353"/>
                  <a:ext cx="4219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z</a:t>
                  </a: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56DCA55-CAE8-AD4E-8E54-239BBC2608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3735" y="1828888"/>
                <a:ext cx="510190" cy="636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AF4E782-F644-AA43-AA58-705632DF6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59164" y="1859490"/>
                <a:ext cx="469880" cy="6000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5BAD6E-A20E-BD4B-8BEB-C1D772DCEF00}"/>
                  </a:ext>
                </a:extLst>
              </p:cNvPr>
              <p:cNvSpPr txBox="1"/>
              <p:nvPr/>
            </p:nvSpPr>
            <p:spPr>
              <a:xfrm>
                <a:off x="2463456" y="1703244"/>
                <a:ext cx="3538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/>
                  <a:t>k</a:t>
                </a:r>
                <a:r>
                  <a:rPr lang="en-US" sz="1000" baseline="-25000" dirty="0" err="1"/>
                  <a:t>i</a:t>
                </a:r>
                <a:endParaRPr lang="en-US" sz="1000" baseline="-25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608705-CFAE-4A48-9889-286A156A6767}"/>
                  </a:ext>
                </a:extLst>
              </p:cNvPr>
              <p:cNvSpPr txBox="1"/>
              <p:nvPr/>
            </p:nvSpPr>
            <p:spPr>
              <a:xfrm>
                <a:off x="1431503" y="1718374"/>
                <a:ext cx="3186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/>
                  <a:t>k</a:t>
                </a:r>
                <a:r>
                  <a:rPr lang="en-US" sz="1000" b="1" baseline="-25000" dirty="0" err="1"/>
                  <a:t>s</a:t>
                </a:r>
                <a:endParaRPr lang="en-US" sz="1000" baseline="-25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CF4FB9-BAB1-3C41-8FDC-44B5E1D66F2B}"/>
                  </a:ext>
                </a:extLst>
              </p:cNvPr>
              <p:cNvSpPr txBox="1"/>
              <p:nvPr/>
            </p:nvSpPr>
            <p:spPr>
              <a:xfrm>
                <a:off x="2061547" y="1934823"/>
                <a:ext cx="3627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Symbol" pitchFamily="2" charset="2"/>
                  </a:rPr>
                  <a:t>q</a:t>
                </a:r>
                <a:r>
                  <a:rPr lang="en-US" sz="1000" baseline="-25000" dirty="0">
                    <a:latin typeface="Times" pitchFamily="2" charset="0"/>
                  </a:rPr>
                  <a:t>i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C71F6C-EE2B-7B43-9B82-91F50B30AC7F}"/>
                  </a:ext>
                </a:extLst>
              </p:cNvPr>
              <p:cNvSpPr txBox="1"/>
              <p:nvPr/>
            </p:nvSpPr>
            <p:spPr>
              <a:xfrm>
                <a:off x="1798049" y="1939897"/>
                <a:ext cx="245542" cy="156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>
                    <a:latin typeface="Symbol" pitchFamily="2" charset="2"/>
                  </a:rPr>
                  <a:t>q</a:t>
                </a:r>
                <a:r>
                  <a:rPr lang="en-US" sz="1000" baseline="-25000" dirty="0" err="1">
                    <a:latin typeface="Times" pitchFamily="2" charset="0"/>
                  </a:rPr>
                  <a:t>s</a:t>
                </a:r>
                <a:endParaRPr lang="en-US" sz="1000" baseline="-25000" dirty="0">
                  <a:latin typeface="Times" pitchFamily="2" charset="0"/>
                </a:endParaRP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879CA28-2D60-964F-8A96-2BAE37C6377B}"/>
                </a:ext>
              </a:extLst>
            </p:cNvPr>
            <p:cNvCxnSpPr>
              <a:cxnSpLocks/>
            </p:cNvCxnSpPr>
            <p:nvPr/>
          </p:nvCxnSpPr>
          <p:spPr>
            <a:xfrm>
              <a:off x="2646037" y="3398746"/>
              <a:ext cx="812186" cy="3228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20934C-25EE-3D43-839D-B16D8FF34C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9740" y="2427599"/>
              <a:ext cx="22768" cy="128999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2923AFA-01BD-F443-BEAE-F7E63EBE70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2841" y="2443712"/>
              <a:ext cx="18848" cy="118117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92DCB2-7B88-3042-8DAE-8624D88C4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5" y="3391212"/>
              <a:ext cx="713771" cy="22439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DFFD707-D64D-AC40-B2EB-36C73DF41160}"/>
                </a:ext>
              </a:extLst>
            </p:cNvPr>
            <p:cNvSpPr/>
            <p:nvPr/>
          </p:nvSpPr>
          <p:spPr>
            <a:xfrm flipV="1">
              <a:off x="2316214" y="3259515"/>
              <a:ext cx="639072" cy="294495"/>
            </a:xfrm>
            <a:prstGeom prst="arc">
              <a:avLst>
                <a:gd name="adj1" fmla="val 13506692"/>
                <a:gd name="adj2" fmla="val 11754644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85AD9DB1-54A4-FF44-A56C-130F38C2AB5D}"/>
                </a:ext>
              </a:extLst>
            </p:cNvPr>
            <p:cNvSpPr/>
            <p:nvPr/>
          </p:nvSpPr>
          <p:spPr>
            <a:xfrm flipV="1">
              <a:off x="2212269" y="3185511"/>
              <a:ext cx="855801" cy="457402"/>
            </a:xfrm>
            <a:prstGeom prst="arc">
              <a:avLst>
                <a:gd name="adj1" fmla="val 13506692"/>
                <a:gd name="adj2" fmla="val 2041284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0668B2-8490-604D-87DD-8C73AE713D99}"/>
                </a:ext>
              </a:extLst>
            </p:cNvPr>
            <p:cNvSpPr txBox="1"/>
            <p:nvPr/>
          </p:nvSpPr>
          <p:spPr>
            <a:xfrm>
              <a:off x="2700402" y="3558678"/>
              <a:ext cx="5685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ymbol" pitchFamily="2" charset="2"/>
                </a:rPr>
                <a:t>f</a:t>
              </a:r>
              <a:r>
                <a:rPr lang="en-US" sz="1000" baseline="-25000" dirty="0">
                  <a:latin typeface="Times" pitchFamily="2" charset="0"/>
                </a:rPr>
                <a:t>i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5344B92-84E2-8441-A009-7750E7510CC3}"/>
                </a:ext>
              </a:extLst>
            </p:cNvPr>
            <p:cNvSpPr txBox="1"/>
            <p:nvPr/>
          </p:nvSpPr>
          <p:spPr>
            <a:xfrm>
              <a:off x="2143363" y="3131168"/>
              <a:ext cx="5685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ymbol" pitchFamily="2" charset="2"/>
                </a:rPr>
                <a:t>f</a:t>
              </a:r>
              <a:r>
                <a:rPr lang="en-US" sz="1000" baseline="-25000" dirty="0">
                  <a:latin typeface="Times" pitchFamily="2" charset="0"/>
                </a:rPr>
                <a:t>s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6665BD0-41E0-F04F-8FCB-88703EA5B5C2}"/>
                </a:ext>
              </a:extLst>
            </p:cNvPr>
            <p:cNvSpPr/>
            <p:nvPr/>
          </p:nvSpPr>
          <p:spPr>
            <a:xfrm rot="10380742" flipV="1">
              <a:off x="2169413" y="2802719"/>
              <a:ext cx="958006" cy="522394"/>
            </a:xfrm>
            <a:prstGeom prst="arc">
              <a:avLst>
                <a:gd name="adj1" fmla="val 15994620"/>
                <a:gd name="adj2" fmla="val 1989720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00164C3-3285-1149-8EE7-B84D13C05B70}"/>
                </a:ext>
              </a:extLst>
            </p:cNvPr>
            <p:cNvSpPr/>
            <p:nvPr/>
          </p:nvSpPr>
          <p:spPr>
            <a:xfrm rot="12897688" flipV="1">
              <a:off x="2407632" y="2852139"/>
              <a:ext cx="781351" cy="537074"/>
            </a:xfrm>
            <a:prstGeom prst="arc">
              <a:avLst>
                <a:gd name="adj1" fmla="val 15418231"/>
                <a:gd name="adj2" fmla="val 19775345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757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6976FE6-EC5B-B940-8122-6E95633BB975}"/>
              </a:ext>
            </a:extLst>
          </p:cNvPr>
          <p:cNvGrpSpPr/>
          <p:nvPr/>
        </p:nvGrpSpPr>
        <p:grpSpPr>
          <a:xfrm>
            <a:off x="1022097" y="1504224"/>
            <a:ext cx="2244634" cy="2199386"/>
            <a:chOff x="1902088" y="1635322"/>
            <a:chExt cx="2632789" cy="256171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1DA5C58-CBD5-164A-AAF3-6293950FB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7622" y="1943100"/>
              <a:ext cx="0" cy="22539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4915C22-A862-1648-AC1E-1D9BB176D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1895" y="2388870"/>
              <a:ext cx="1685726" cy="16044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F31273-BD7F-6249-AFF5-28753C7EDDFA}"/>
                </a:ext>
              </a:extLst>
            </p:cNvPr>
            <p:cNvCxnSpPr>
              <a:cxnSpLocks/>
            </p:cNvCxnSpPr>
            <p:nvPr/>
          </p:nvCxnSpPr>
          <p:spPr>
            <a:xfrm>
              <a:off x="1902888" y="3142034"/>
              <a:ext cx="22804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F54C31-60ED-A741-A5F0-894B9715A062}"/>
                </a:ext>
              </a:extLst>
            </p:cNvPr>
            <p:cNvSpPr/>
            <p:nvPr/>
          </p:nvSpPr>
          <p:spPr>
            <a:xfrm>
              <a:off x="2543375" y="2232052"/>
              <a:ext cx="988495" cy="1828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FADEEA-8CEF-BB43-92BA-6250EDF98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895" y="2232052"/>
              <a:ext cx="1828800" cy="1828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4F50D9F-955C-9A4A-8C70-B9523901BE2B}"/>
                </a:ext>
              </a:extLst>
            </p:cNvPr>
            <p:cNvSpPr/>
            <p:nvPr/>
          </p:nvSpPr>
          <p:spPr>
            <a:xfrm rot="5400000">
              <a:off x="2559892" y="2227735"/>
              <a:ext cx="973009" cy="18285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9EDE101-70C7-AD46-AF86-3144FCC709E6}"/>
                </a:ext>
              </a:extLst>
            </p:cNvPr>
            <p:cNvCxnSpPr>
              <a:cxnSpLocks/>
            </p:cNvCxnSpPr>
            <p:nvPr/>
          </p:nvCxnSpPr>
          <p:spPr>
            <a:xfrm>
              <a:off x="3046296" y="3142034"/>
              <a:ext cx="419752" cy="433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AB2F98-13FD-8C42-A579-7B2AF80B174F}"/>
                </a:ext>
              </a:extLst>
            </p:cNvPr>
            <p:cNvSpPr txBox="1"/>
            <p:nvPr/>
          </p:nvSpPr>
          <p:spPr>
            <a:xfrm>
              <a:off x="3186114" y="3066880"/>
              <a:ext cx="651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37E063-9B31-3F43-9439-C77AA32D109C}"/>
                </a:ext>
              </a:extLst>
            </p:cNvPr>
            <p:cNvSpPr txBox="1"/>
            <p:nvPr/>
          </p:nvSpPr>
          <p:spPr>
            <a:xfrm>
              <a:off x="1902088" y="3867955"/>
              <a:ext cx="566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9FB574-7191-0E45-8C31-C2D7C469BA6F}"/>
                </a:ext>
              </a:extLst>
            </p:cNvPr>
            <p:cNvSpPr txBox="1"/>
            <p:nvPr/>
          </p:nvSpPr>
          <p:spPr>
            <a:xfrm>
              <a:off x="4132979" y="2934051"/>
              <a:ext cx="401898" cy="35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87F037-D750-5447-99D1-17D6F87E50B4}"/>
                </a:ext>
              </a:extLst>
            </p:cNvPr>
            <p:cNvSpPr txBox="1"/>
            <p:nvPr/>
          </p:nvSpPr>
          <p:spPr>
            <a:xfrm>
              <a:off x="2880359" y="1635322"/>
              <a:ext cx="651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z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1CA2381-A412-BA40-9E0C-F80100A76222}"/>
              </a:ext>
            </a:extLst>
          </p:cNvPr>
          <p:cNvGrpSpPr/>
          <p:nvPr/>
        </p:nvGrpSpPr>
        <p:grpSpPr>
          <a:xfrm>
            <a:off x="3960007" y="1888166"/>
            <a:ext cx="2377958" cy="2130909"/>
            <a:chOff x="4314229" y="1892821"/>
            <a:chExt cx="2377958" cy="2130909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DB874BC-9F15-C847-A0CB-1706B42B5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3731" y="2160785"/>
              <a:ext cx="0" cy="645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043458F-167C-B243-9E80-9D8268763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2619" y="3355169"/>
              <a:ext cx="517309" cy="5089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002A590-5B98-B740-AA6D-04139F08C0B2}"/>
                </a:ext>
              </a:extLst>
            </p:cNvPr>
            <p:cNvCxnSpPr>
              <a:cxnSpLocks/>
            </p:cNvCxnSpPr>
            <p:nvPr/>
          </p:nvCxnSpPr>
          <p:spPr>
            <a:xfrm>
              <a:off x="5796553" y="3052206"/>
              <a:ext cx="6076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CE53AFC-E826-8A4A-8EF2-C38E579457B1}"/>
                </a:ext>
              </a:extLst>
            </p:cNvPr>
            <p:cNvSpPr txBox="1"/>
            <p:nvPr/>
          </p:nvSpPr>
          <p:spPr>
            <a:xfrm>
              <a:off x="4314229" y="3715953"/>
              <a:ext cx="566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CD38975-16B0-9B4C-A6E9-2119D5F04C80}"/>
                </a:ext>
              </a:extLst>
            </p:cNvPr>
            <p:cNvSpPr txBox="1"/>
            <p:nvPr/>
          </p:nvSpPr>
          <p:spPr>
            <a:xfrm>
              <a:off x="6352440" y="2858187"/>
              <a:ext cx="318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7CEB51-65C7-F04B-ADEE-5ACC3C3D6CAB}"/>
                </a:ext>
              </a:extLst>
            </p:cNvPr>
            <p:cNvSpPr txBox="1"/>
            <p:nvPr/>
          </p:nvSpPr>
          <p:spPr>
            <a:xfrm>
              <a:off x="5213897" y="1892821"/>
              <a:ext cx="421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z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785B4A5-0A52-0749-9E6A-8EF9808FC577}"/>
                </a:ext>
              </a:extLst>
            </p:cNvPr>
            <p:cNvGrpSpPr/>
            <p:nvPr/>
          </p:nvGrpSpPr>
          <p:grpSpPr>
            <a:xfrm>
              <a:off x="4503522" y="2464277"/>
              <a:ext cx="1639452" cy="1180212"/>
              <a:chOff x="6918217" y="2598764"/>
              <a:chExt cx="1578387" cy="115998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3706E1E-D38C-1447-AB08-4649D139D80D}"/>
                  </a:ext>
                </a:extLst>
              </p:cNvPr>
              <p:cNvSpPr/>
              <p:nvPr/>
            </p:nvSpPr>
            <p:spPr>
              <a:xfrm>
                <a:off x="6922391" y="3226325"/>
                <a:ext cx="924517" cy="5324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8BBEA7D-861C-A54C-BA9B-6E3A6BEA93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8217" y="2603735"/>
                <a:ext cx="654591" cy="6170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F173787-4682-6447-B15B-46A963808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1931" y="2603437"/>
                <a:ext cx="649340" cy="6201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3D70D89-EC6F-1140-9809-B870A48E6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51082" y="3131102"/>
                <a:ext cx="645522" cy="6276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4FCC567-58EC-744F-BB84-FB9795F0F1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2808" y="2603437"/>
                <a:ext cx="9184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AD92730-8892-AF4F-84D5-BBD3A1A01F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92429" y="2598764"/>
                <a:ext cx="0" cy="5427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26EE5E-C646-9B47-9AD4-67E14BE94AA3}"/>
                </a:ext>
              </a:extLst>
            </p:cNvPr>
            <p:cNvSpPr txBox="1"/>
            <p:nvPr/>
          </p:nvSpPr>
          <p:spPr>
            <a:xfrm>
              <a:off x="4554066" y="2547715"/>
              <a:ext cx="566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</a:t>
              </a:r>
              <a:r>
                <a:rPr lang="en-US" sz="1400" baseline="-25000" dirty="0"/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D7D4EBF-8A2D-084E-AED9-21053C49628A}"/>
                </a:ext>
              </a:extLst>
            </p:cNvPr>
            <p:cNvSpPr txBox="1"/>
            <p:nvPr/>
          </p:nvSpPr>
          <p:spPr>
            <a:xfrm>
              <a:off x="5585622" y="2160951"/>
              <a:ext cx="566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</a:t>
              </a:r>
              <a:r>
                <a:rPr lang="en-US" sz="1400" baseline="-25000" dirty="0"/>
                <a:t>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6819B4-B456-6F48-ACE6-394979C87273}"/>
                </a:ext>
              </a:extLst>
            </p:cNvPr>
            <p:cNvSpPr txBox="1"/>
            <p:nvPr/>
          </p:nvSpPr>
          <p:spPr>
            <a:xfrm>
              <a:off x="6125996" y="2551389"/>
              <a:ext cx="566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L</a:t>
              </a:r>
              <a:r>
                <a:rPr lang="en-US" sz="1400" baseline="-25000" dirty="0" err="1"/>
                <a:t>z</a:t>
              </a:r>
              <a:endParaRPr lang="en-US" sz="1400" baseline="-250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88E570E-4BE6-B348-A19D-9578E3A525CF}"/>
              </a:ext>
            </a:extLst>
          </p:cNvPr>
          <p:cNvGrpSpPr/>
          <p:nvPr/>
        </p:nvGrpSpPr>
        <p:grpSpPr>
          <a:xfrm>
            <a:off x="6898434" y="1741277"/>
            <a:ext cx="1581601" cy="1932713"/>
            <a:chOff x="7261049" y="1964620"/>
            <a:chExt cx="1581601" cy="1932713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AF19142D-DA97-7945-BBCB-FE8AD9D37DC9}"/>
                </a:ext>
              </a:extLst>
            </p:cNvPr>
            <p:cNvGrpSpPr/>
            <p:nvPr/>
          </p:nvGrpSpPr>
          <p:grpSpPr>
            <a:xfrm>
              <a:off x="7490853" y="2610123"/>
              <a:ext cx="804220" cy="1271543"/>
              <a:chOff x="7254240" y="3310600"/>
              <a:chExt cx="804220" cy="1271543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92E65F34-46D5-574D-B2F3-53AEE6FDD30F}"/>
                  </a:ext>
                </a:extLst>
              </p:cNvPr>
              <p:cNvGrpSpPr/>
              <p:nvPr/>
            </p:nvGrpSpPr>
            <p:grpSpPr>
              <a:xfrm>
                <a:off x="7254240" y="4299977"/>
                <a:ext cx="804220" cy="282166"/>
                <a:chOff x="7254240" y="4299977"/>
                <a:chExt cx="804220" cy="282166"/>
              </a:xfrm>
            </p:grpSpPr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6FDB2488-13AA-F64B-A2B2-62791765E0F8}"/>
                    </a:ext>
                  </a:extLst>
                </p:cNvPr>
                <p:cNvSpPr/>
                <p:nvPr/>
              </p:nvSpPr>
              <p:spPr>
                <a:xfrm rot="5400000">
                  <a:off x="7589533" y="4212277"/>
                  <a:ext cx="162621" cy="57711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EEB40669-DFB0-CF46-9F4A-F7E08EC18B40}"/>
                    </a:ext>
                  </a:extLst>
                </p:cNvPr>
                <p:cNvSpPr/>
                <p:nvPr/>
              </p:nvSpPr>
              <p:spPr>
                <a:xfrm>
                  <a:off x="7254240" y="4299977"/>
                  <a:ext cx="804220" cy="1958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ED62266-680C-D443-9D87-8B0CAB39D2BB}"/>
                  </a:ext>
                </a:extLst>
              </p:cNvPr>
              <p:cNvSpPr/>
              <p:nvPr/>
            </p:nvSpPr>
            <p:spPr>
              <a:xfrm rot="5400000">
                <a:off x="7589533" y="3103355"/>
                <a:ext cx="162621" cy="57711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A5D1C784-8CC5-B044-A6D9-F1C6309A4892}"/>
                  </a:ext>
                </a:extLst>
              </p:cNvPr>
              <p:cNvCxnSpPr>
                <a:cxnSpLocks/>
                <a:stCxn id="119" idx="0"/>
                <a:endCxn id="120" idx="0"/>
              </p:cNvCxnSpPr>
              <p:nvPr/>
            </p:nvCxnSpPr>
            <p:spPr>
              <a:xfrm>
                <a:off x="7959400" y="3391912"/>
                <a:ext cx="0" cy="11089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C345A1A-9958-A946-B7B2-DFFFEDF79713}"/>
                  </a:ext>
                </a:extLst>
              </p:cNvPr>
              <p:cNvCxnSpPr/>
              <p:nvPr/>
            </p:nvCxnSpPr>
            <p:spPr>
              <a:xfrm>
                <a:off x="7382287" y="3373815"/>
                <a:ext cx="0" cy="11471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E795894-7ACE-F643-8988-F6066B3232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08203" y="2234452"/>
              <a:ext cx="1" cy="4569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AFBEB93-7A7C-704E-9226-04C517C89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6562" y="3301329"/>
              <a:ext cx="369738" cy="18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44D6014-A83A-AC41-BE83-ACA1A2669E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9306" y="3345789"/>
              <a:ext cx="348608" cy="3808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24F9A0-C80E-D74B-AB84-E9E5B6A48701}"/>
                </a:ext>
              </a:extLst>
            </p:cNvPr>
            <p:cNvSpPr txBox="1"/>
            <p:nvPr/>
          </p:nvSpPr>
          <p:spPr>
            <a:xfrm>
              <a:off x="7261049" y="3589556"/>
              <a:ext cx="566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B9FDAF8-7069-1347-A42D-25E7D954084D}"/>
                </a:ext>
              </a:extLst>
            </p:cNvPr>
            <p:cNvSpPr txBox="1"/>
            <p:nvPr/>
          </p:nvSpPr>
          <p:spPr>
            <a:xfrm>
              <a:off x="8455304" y="3122722"/>
              <a:ext cx="318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44C7BDA-D77B-3F45-A99C-34B4494B96FB}"/>
                </a:ext>
              </a:extLst>
            </p:cNvPr>
            <p:cNvSpPr txBox="1"/>
            <p:nvPr/>
          </p:nvSpPr>
          <p:spPr>
            <a:xfrm>
              <a:off x="7784058" y="1964620"/>
              <a:ext cx="421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z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9EB552D-CBC4-0C4C-BFF6-AE9FCF1C6C84}"/>
                </a:ext>
              </a:extLst>
            </p:cNvPr>
            <p:cNvCxnSpPr>
              <a:cxnSpLocks/>
              <a:endCxn id="119" idx="7"/>
            </p:cNvCxnSpPr>
            <p:nvPr/>
          </p:nvCxnSpPr>
          <p:spPr>
            <a:xfrm>
              <a:off x="7906710" y="2691435"/>
              <a:ext cx="204787" cy="574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37E7441-68E8-474B-9BFE-71E07D84FCBC}"/>
                </a:ext>
              </a:extLst>
            </p:cNvPr>
            <p:cNvSpPr txBox="1"/>
            <p:nvPr/>
          </p:nvSpPr>
          <p:spPr>
            <a:xfrm>
              <a:off x="8191140" y="2547048"/>
              <a:ext cx="651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A0DDB03-1345-784B-AB78-7254D7118491}"/>
                </a:ext>
              </a:extLst>
            </p:cNvPr>
            <p:cNvSpPr txBox="1"/>
            <p:nvPr/>
          </p:nvSpPr>
          <p:spPr>
            <a:xfrm>
              <a:off x="7312001" y="2970969"/>
              <a:ext cx="566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L</a:t>
              </a:r>
              <a:r>
                <a:rPr lang="en-US" sz="1400" baseline="-25000" dirty="0" err="1"/>
                <a:t>z</a:t>
              </a:r>
              <a:endParaRPr lang="en-US" sz="1400" baseline="-25000" dirty="0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CD39AB5-B90C-DE44-84BF-545D9C7DAF57}"/>
              </a:ext>
            </a:extLst>
          </p:cNvPr>
          <p:cNvGrpSpPr/>
          <p:nvPr/>
        </p:nvGrpSpPr>
        <p:grpSpPr>
          <a:xfrm>
            <a:off x="9295129" y="1684319"/>
            <a:ext cx="2494862" cy="2215898"/>
            <a:chOff x="9295129" y="1684319"/>
            <a:chExt cx="2494862" cy="2215898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D52F61DA-0CEC-594D-A516-C7F147092C34}"/>
                </a:ext>
              </a:extLst>
            </p:cNvPr>
            <p:cNvGrpSpPr/>
            <p:nvPr/>
          </p:nvGrpSpPr>
          <p:grpSpPr>
            <a:xfrm>
              <a:off x="9295129" y="1684319"/>
              <a:ext cx="2494862" cy="2215898"/>
              <a:chOff x="1902888" y="1616090"/>
              <a:chExt cx="2926287" cy="2580947"/>
            </a:xfrm>
          </p:grpSpPr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2F9006CA-B0B3-2D47-96DA-59CA05E7CC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7622" y="1943100"/>
                <a:ext cx="0" cy="22539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94F04FB6-92E1-8F46-B4B6-07C769E539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8657" y="2388870"/>
                <a:ext cx="1578963" cy="1504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AEBDC778-A39C-E74E-B671-9CB39EC8C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2888" y="3142034"/>
                <a:ext cx="228049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66EED0F-C340-E04E-A06A-FB10164B5846}"/>
                  </a:ext>
                </a:extLst>
              </p:cNvPr>
              <p:cNvSpPr/>
              <p:nvPr/>
            </p:nvSpPr>
            <p:spPr>
              <a:xfrm>
                <a:off x="2640242" y="2426534"/>
                <a:ext cx="753257" cy="146722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54EC947-6ED8-1748-87B4-D2019DEA31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1895" y="2426534"/>
                <a:ext cx="1828799" cy="146722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0AC4ECD7-492D-8243-BBE1-B5FB9D98A69C}"/>
                  </a:ext>
                </a:extLst>
              </p:cNvPr>
              <p:cNvSpPr/>
              <p:nvPr/>
            </p:nvSpPr>
            <p:spPr>
              <a:xfrm rot="5400000">
                <a:off x="2721119" y="2248862"/>
                <a:ext cx="650551" cy="182859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23BB8F4-1AAD-3548-9014-EAB7FBA5605B}"/>
                  </a:ext>
                </a:extLst>
              </p:cNvPr>
              <p:cNvSpPr txBox="1"/>
              <p:nvPr/>
            </p:nvSpPr>
            <p:spPr>
              <a:xfrm>
                <a:off x="2618640" y="3067712"/>
                <a:ext cx="6515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7726696-CA04-7F4F-819A-73499783AE9D}"/>
                  </a:ext>
                </a:extLst>
              </p:cNvPr>
              <p:cNvSpPr txBox="1"/>
              <p:nvPr/>
            </p:nvSpPr>
            <p:spPr>
              <a:xfrm>
                <a:off x="1989646" y="3777533"/>
                <a:ext cx="5661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6DBF0E4-1FE3-2D40-9714-1BB9C185B36B}"/>
                  </a:ext>
                </a:extLst>
              </p:cNvPr>
              <p:cNvSpPr txBox="1"/>
              <p:nvPr/>
            </p:nvSpPr>
            <p:spPr>
              <a:xfrm>
                <a:off x="4177665" y="2942617"/>
                <a:ext cx="6515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y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9AC33414-999F-194E-A9E7-8C8E1391E3FA}"/>
                  </a:ext>
                </a:extLst>
              </p:cNvPr>
              <p:cNvSpPr txBox="1"/>
              <p:nvPr/>
            </p:nvSpPr>
            <p:spPr>
              <a:xfrm>
                <a:off x="2888039" y="1616090"/>
                <a:ext cx="6515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z</a:t>
                </a: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F15E67EE-C893-7649-BC82-9518A0A10B98}"/>
                </a:ext>
              </a:extLst>
            </p:cNvPr>
            <p:cNvGrpSpPr/>
            <p:nvPr/>
          </p:nvGrpSpPr>
          <p:grpSpPr>
            <a:xfrm>
              <a:off x="10060081" y="2429972"/>
              <a:ext cx="1105035" cy="648014"/>
              <a:chOff x="10060081" y="2429972"/>
              <a:chExt cx="1105035" cy="648014"/>
            </a:xfrm>
          </p:grpSpPr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201891E-AAC4-284C-A079-77CB67E59613}"/>
                  </a:ext>
                </a:extLst>
              </p:cNvPr>
              <p:cNvSpPr txBox="1"/>
              <p:nvPr/>
            </p:nvSpPr>
            <p:spPr>
              <a:xfrm>
                <a:off x="10609659" y="2770209"/>
                <a:ext cx="5554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83951F6-8560-9F48-9AED-D06A59FD980E}"/>
                  </a:ext>
                </a:extLst>
              </p:cNvPr>
              <p:cNvSpPr txBox="1"/>
              <p:nvPr/>
            </p:nvSpPr>
            <p:spPr>
              <a:xfrm>
                <a:off x="10060081" y="2429972"/>
                <a:ext cx="5554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813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AA62AA5-6652-5241-A80E-B2C06739D728}"/>
              </a:ext>
            </a:extLst>
          </p:cNvPr>
          <p:cNvGrpSpPr/>
          <p:nvPr/>
        </p:nvGrpSpPr>
        <p:grpSpPr>
          <a:xfrm>
            <a:off x="3745958" y="1136595"/>
            <a:ext cx="1892848" cy="2041291"/>
            <a:chOff x="3745958" y="1136595"/>
            <a:chExt cx="1892848" cy="204129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23E849C-4F90-464A-B5B8-BA70F222353F}"/>
                </a:ext>
              </a:extLst>
            </p:cNvPr>
            <p:cNvGrpSpPr/>
            <p:nvPr/>
          </p:nvGrpSpPr>
          <p:grpSpPr>
            <a:xfrm>
              <a:off x="3849038" y="2148986"/>
              <a:ext cx="1407562" cy="665460"/>
              <a:chOff x="1374684" y="2137901"/>
              <a:chExt cx="1407562" cy="665460"/>
            </a:xfrm>
          </p:grpSpPr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7AD3C75-34C2-F54F-A45F-D261671A4B31}"/>
                  </a:ext>
                </a:extLst>
              </p:cNvPr>
              <p:cNvSpPr/>
              <p:nvPr/>
            </p:nvSpPr>
            <p:spPr>
              <a:xfrm>
                <a:off x="1374684" y="2137901"/>
                <a:ext cx="1407562" cy="665460"/>
              </a:xfrm>
              <a:custGeom>
                <a:avLst/>
                <a:gdLst>
                  <a:gd name="connsiteX0" fmla="*/ 1165875 w 1662460"/>
                  <a:gd name="connsiteY0" fmla="*/ 860894 h 1108971"/>
                  <a:gd name="connsiteX1" fmla="*/ 1227520 w 1662460"/>
                  <a:gd name="connsiteY1" fmla="*/ 675959 h 1108971"/>
                  <a:gd name="connsiteX2" fmla="*/ 1587116 w 1662460"/>
                  <a:gd name="connsiteY2" fmla="*/ 562943 h 1108971"/>
                  <a:gd name="connsiteX3" fmla="*/ 1638487 w 1662460"/>
                  <a:gd name="connsiteY3" fmla="*/ 254719 h 1108971"/>
                  <a:gd name="connsiteX4" fmla="*/ 1289165 w 1662460"/>
                  <a:gd name="connsiteY4" fmla="*/ 264993 h 1108971"/>
                  <a:gd name="connsiteX5" fmla="*/ 1196698 w 1662460"/>
                  <a:gd name="connsiteY5" fmla="*/ 59510 h 1108971"/>
                  <a:gd name="connsiteX6" fmla="*/ 919296 w 1662460"/>
                  <a:gd name="connsiteY6" fmla="*/ 8139 h 1108971"/>
                  <a:gd name="connsiteX7" fmla="*/ 867925 w 1662460"/>
                  <a:gd name="connsiteY7" fmla="*/ 203348 h 1108971"/>
                  <a:gd name="connsiteX8" fmla="*/ 559700 w 1662460"/>
                  <a:gd name="connsiteY8" fmla="*/ 151977 h 1108971"/>
                  <a:gd name="connsiteX9" fmla="*/ 210379 w 1662460"/>
                  <a:gd name="connsiteY9" fmla="*/ 131429 h 1108971"/>
                  <a:gd name="connsiteX10" fmla="*/ 97363 w 1662460"/>
                  <a:gd name="connsiteY10" fmla="*/ 316363 h 1108971"/>
                  <a:gd name="connsiteX11" fmla="*/ 302846 w 1662460"/>
                  <a:gd name="connsiteY11" fmla="*/ 521847 h 1108971"/>
                  <a:gd name="connsiteX12" fmla="*/ 76815 w 1662460"/>
                  <a:gd name="connsiteY12" fmla="*/ 583492 h 1108971"/>
                  <a:gd name="connsiteX13" fmla="*/ 15170 w 1662460"/>
                  <a:gd name="connsiteY13" fmla="*/ 881442 h 1108971"/>
                  <a:gd name="connsiteX14" fmla="*/ 333669 w 1662460"/>
                  <a:gd name="connsiteY14" fmla="*/ 1076651 h 1108971"/>
                  <a:gd name="connsiteX15" fmla="*/ 549426 w 1662460"/>
                  <a:gd name="connsiteY15" fmla="*/ 984184 h 1108971"/>
                  <a:gd name="connsiteX16" fmla="*/ 878199 w 1662460"/>
                  <a:gd name="connsiteY16" fmla="*/ 1107474 h 1108971"/>
                  <a:gd name="connsiteX17" fmla="*/ 1165875 w 1662460"/>
                  <a:gd name="connsiteY17" fmla="*/ 860894 h 1108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62460" h="1108971">
                    <a:moveTo>
                      <a:pt x="1165875" y="860894"/>
                    </a:moveTo>
                    <a:cubicBezTo>
                      <a:pt x="1224095" y="788975"/>
                      <a:pt x="1157313" y="725617"/>
                      <a:pt x="1227520" y="675959"/>
                    </a:cubicBezTo>
                    <a:cubicBezTo>
                      <a:pt x="1297727" y="626301"/>
                      <a:pt x="1518622" y="633150"/>
                      <a:pt x="1587116" y="562943"/>
                    </a:cubicBezTo>
                    <a:cubicBezTo>
                      <a:pt x="1655610" y="492736"/>
                      <a:pt x="1688146" y="304377"/>
                      <a:pt x="1638487" y="254719"/>
                    </a:cubicBezTo>
                    <a:cubicBezTo>
                      <a:pt x="1588829" y="205061"/>
                      <a:pt x="1362797" y="297528"/>
                      <a:pt x="1289165" y="264993"/>
                    </a:cubicBezTo>
                    <a:cubicBezTo>
                      <a:pt x="1215534" y="232458"/>
                      <a:pt x="1258343" y="102319"/>
                      <a:pt x="1196698" y="59510"/>
                    </a:cubicBezTo>
                    <a:cubicBezTo>
                      <a:pt x="1135053" y="16701"/>
                      <a:pt x="974092" y="-15834"/>
                      <a:pt x="919296" y="8139"/>
                    </a:cubicBezTo>
                    <a:cubicBezTo>
                      <a:pt x="864500" y="32112"/>
                      <a:pt x="927858" y="179375"/>
                      <a:pt x="867925" y="203348"/>
                    </a:cubicBezTo>
                    <a:cubicBezTo>
                      <a:pt x="807992" y="227321"/>
                      <a:pt x="669291" y="163963"/>
                      <a:pt x="559700" y="151977"/>
                    </a:cubicBezTo>
                    <a:cubicBezTo>
                      <a:pt x="450109" y="139991"/>
                      <a:pt x="287435" y="104031"/>
                      <a:pt x="210379" y="131429"/>
                    </a:cubicBezTo>
                    <a:cubicBezTo>
                      <a:pt x="133323" y="158827"/>
                      <a:pt x="81952" y="251293"/>
                      <a:pt x="97363" y="316363"/>
                    </a:cubicBezTo>
                    <a:cubicBezTo>
                      <a:pt x="112774" y="381433"/>
                      <a:pt x="306271" y="477325"/>
                      <a:pt x="302846" y="521847"/>
                    </a:cubicBezTo>
                    <a:cubicBezTo>
                      <a:pt x="299421" y="566368"/>
                      <a:pt x="124761" y="523559"/>
                      <a:pt x="76815" y="583492"/>
                    </a:cubicBezTo>
                    <a:cubicBezTo>
                      <a:pt x="28869" y="643424"/>
                      <a:pt x="-27639" y="799249"/>
                      <a:pt x="15170" y="881442"/>
                    </a:cubicBezTo>
                    <a:cubicBezTo>
                      <a:pt x="57979" y="963635"/>
                      <a:pt x="244626" y="1059527"/>
                      <a:pt x="333669" y="1076651"/>
                    </a:cubicBezTo>
                    <a:cubicBezTo>
                      <a:pt x="422712" y="1093775"/>
                      <a:pt x="458671" y="979047"/>
                      <a:pt x="549426" y="984184"/>
                    </a:cubicBezTo>
                    <a:cubicBezTo>
                      <a:pt x="640181" y="989321"/>
                      <a:pt x="772033" y="1124598"/>
                      <a:pt x="878199" y="1107474"/>
                    </a:cubicBezTo>
                    <a:cubicBezTo>
                      <a:pt x="984365" y="1090350"/>
                      <a:pt x="1107655" y="932813"/>
                      <a:pt x="1165875" y="86089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9BE875A-936C-374D-9F27-88248CA40518}"/>
                  </a:ext>
                </a:extLst>
              </p:cNvPr>
              <p:cNvSpPr txBox="1"/>
              <p:nvPr/>
            </p:nvSpPr>
            <p:spPr>
              <a:xfrm>
                <a:off x="1974161" y="2531308"/>
                <a:ext cx="4932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A</a:t>
                </a:r>
              </a:p>
            </p:txBody>
          </p:sp>
        </p:grp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AA65CFC8-5685-9D47-8150-538526CEF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4529" y="1368894"/>
              <a:ext cx="0" cy="10543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7DDD808-ADC5-DC4D-AE5F-F814083C4C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2825" y="2423214"/>
              <a:ext cx="521707" cy="560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AE8E0E8-46EB-C344-A585-ACE6A60CD682}"/>
                </a:ext>
              </a:extLst>
            </p:cNvPr>
            <p:cNvCxnSpPr>
              <a:cxnSpLocks/>
            </p:cNvCxnSpPr>
            <p:nvPr/>
          </p:nvCxnSpPr>
          <p:spPr>
            <a:xfrm>
              <a:off x="4454529" y="2423214"/>
              <a:ext cx="9075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BA3586E-999B-9345-9430-80C9A7D448C8}"/>
                </a:ext>
              </a:extLst>
            </p:cNvPr>
            <p:cNvSpPr txBox="1"/>
            <p:nvPr/>
          </p:nvSpPr>
          <p:spPr>
            <a:xfrm>
              <a:off x="3745958" y="2916276"/>
              <a:ext cx="3504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x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9F314D0-4A6B-0942-8BAC-9AAA06AC0BEC}"/>
                </a:ext>
              </a:extLst>
            </p:cNvPr>
            <p:cNvSpPr txBox="1"/>
            <p:nvPr/>
          </p:nvSpPr>
          <p:spPr>
            <a:xfrm>
              <a:off x="5320193" y="2261449"/>
              <a:ext cx="318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y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B5A585F-5080-3949-813F-8DE87E52CA76}"/>
                </a:ext>
              </a:extLst>
            </p:cNvPr>
            <p:cNvSpPr txBox="1"/>
            <p:nvPr/>
          </p:nvSpPr>
          <p:spPr>
            <a:xfrm>
              <a:off x="4344249" y="1136595"/>
              <a:ext cx="421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z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20065C-6F80-E448-90FC-1E97954C190C}"/>
                </a:ext>
              </a:extLst>
            </p:cNvPr>
            <p:cNvSpPr txBox="1"/>
            <p:nvPr/>
          </p:nvSpPr>
          <p:spPr>
            <a:xfrm>
              <a:off x="4956848" y="1454397"/>
              <a:ext cx="318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/>
                <a:t>k</a:t>
              </a:r>
              <a:r>
                <a:rPr lang="en-US" sz="1100" baseline="-25000" dirty="0" err="1"/>
                <a:t>i</a:t>
              </a:r>
              <a:endParaRPr lang="en-US" sz="1100" baseline="-250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28DD090-1CB2-3D43-AE36-068BC344EA74}"/>
                </a:ext>
              </a:extLst>
            </p:cNvPr>
            <p:cNvSpPr txBox="1"/>
            <p:nvPr/>
          </p:nvSpPr>
          <p:spPr>
            <a:xfrm>
              <a:off x="4732260" y="1286975"/>
              <a:ext cx="318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/>
                <a:t>k</a:t>
              </a:r>
              <a:r>
                <a:rPr lang="en-US" sz="1100" b="1" baseline="-25000" dirty="0" err="1"/>
                <a:t>s</a:t>
              </a:r>
              <a:endParaRPr lang="en-US" sz="1100" baseline="-25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6451E86-69B1-A842-8181-6904521094D5}"/>
                </a:ext>
              </a:extLst>
            </p:cNvPr>
            <p:cNvSpPr txBox="1"/>
            <p:nvPr/>
          </p:nvSpPr>
          <p:spPr>
            <a:xfrm>
              <a:off x="4429619" y="1691430"/>
              <a:ext cx="4417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ymbol" pitchFamily="2" charset="2"/>
                </a:rPr>
                <a:t>q</a:t>
              </a:r>
              <a:r>
                <a:rPr lang="en-US" sz="1100" baseline="-25000" dirty="0">
                  <a:latin typeface="Times" pitchFamily="2" charset="0"/>
                </a:rPr>
                <a:t>i</a:t>
              </a:r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AF80E32-CE7F-FE49-ABC5-C9ED3A9BBC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1098" y="1596113"/>
              <a:ext cx="490646" cy="82140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A4C70259-C9A5-C04A-8693-51923CEC70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5995" y="1554509"/>
              <a:ext cx="490646" cy="82140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0E3F504-D1F2-F04C-9B04-8AB64363171B}"/>
              </a:ext>
            </a:extLst>
          </p:cNvPr>
          <p:cNvGrpSpPr/>
          <p:nvPr/>
        </p:nvGrpSpPr>
        <p:grpSpPr>
          <a:xfrm>
            <a:off x="3988833" y="3375505"/>
            <a:ext cx="1892848" cy="2041291"/>
            <a:chOff x="3988833" y="3375505"/>
            <a:chExt cx="1892848" cy="2041291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31CEF89-8138-F849-97FD-2DB683B0D1BF}"/>
                </a:ext>
              </a:extLst>
            </p:cNvPr>
            <p:cNvSpPr/>
            <p:nvPr/>
          </p:nvSpPr>
          <p:spPr>
            <a:xfrm rot="21192797">
              <a:off x="4167875" y="4288092"/>
              <a:ext cx="1077882" cy="7457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23E7CB02-06AB-7549-8458-ED51EF25F577}"/>
                </a:ext>
              </a:extLst>
            </p:cNvPr>
            <p:cNvGrpSpPr/>
            <p:nvPr/>
          </p:nvGrpSpPr>
          <p:grpSpPr>
            <a:xfrm>
              <a:off x="3988833" y="3375505"/>
              <a:ext cx="1892848" cy="2041291"/>
              <a:chOff x="1318291" y="1167458"/>
              <a:chExt cx="1892848" cy="2041291"/>
            </a:xfrm>
          </p:grpSpPr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B28AF19A-8B72-394C-B2AA-786B481B11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26862" y="1399757"/>
                <a:ext cx="0" cy="105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F8199C76-1797-AE40-B70D-F8875DE9E4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5158" y="2454077"/>
                <a:ext cx="521707" cy="5609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603AE19A-492F-DB4C-A527-B89E0444FC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862" y="2454077"/>
                <a:ext cx="9075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BC4CFEA-8E5C-B144-9D85-18F27A276F95}"/>
                  </a:ext>
                </a:extLst>
              </p:cNvPr>
              <p:cNvSpPr txBox="1"/>
              <p:nvPr/>
            </p:nvSpPr>
            <p:spPr>
              <a:xfrm>
                <a:off x="1318291" y="2947139"/>
                <a:ext cx="35043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x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2376FD6-3ED3-6F49-8A68-638E0A284EB4}"/>
                  </a:ext>
                </a:extLst>
              </p:cNvPr>
              <p:cNvSpPr txBox="1"/>
              <p:nvPr/>
            </p:nvSpPr>
            <p:spPr>
              <a:xfrm>
                <a:off x="2892526" y="2292312"/>
                <a:ext cx="3186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y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22CED10-F878-B244-8669-97020CC4D70F}"/>
                  </a:ext>
                </a:extLst>
              </p:cNvPr>
              <p:cNvSpPr txBox="1"/>
              <p:nvPr/>
            </p:nvSpPr>
            <p:spPr>
              <a:xfrm>
                <a:off x="1916582" y="1167458"/>
                <a:ext cx="4219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z</a:t>
                </a:r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D0E8427-6862-A640-8AD6-A7977D77FE5A}"/>
                </a:ext>
              </a:extLst>
            </p:cNvPr>
            <p:cNvSpPr txBox="1"/>
            <p:nvPr/>
          </p:nvSpPr>
          <p:spPr>
            <a:xfrm>
              <a:off x="4503330" y="4714779"/>
              <a:ext cx="566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</a:t>
              </a:r>
              <a:endParaRPr lang="en-US" sz="1100" baseline="-25000" dirty="0"/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6A890ECB-7819-EB4F-AB00-AD5451801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8246" y="3815561"/>
              <a:ext cx="490646" cy="82140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83A7813-2C8E-A645-B9C2-35755058E4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3143" y="3773957"/>
              <a:ext cx="490646" cy="82140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D2D6649-2042-E141-ABB1-834596BE155F}"/>
                </a:ext>
              </a:extLst>
            </p:cNvPr>
            <p:cNvSpPr txBox="1"/>
            <p:nvPr/>
          </p:nvSpPr>
          <p:spPr>
            <a:xfrm>
              <a:off x="4687267" y="3907065"/>
              <a:ext cx="4417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ymbol" pitchFamily="2" charset="2"/>
                </a:rPr>
                <a:t>q</a:t>
              </a:r>
              <a:r>
                <a:rPr lang="en-US" sz="1100" baseline="-25000" dirty="0">
                  <a:latin typeface="Times" pitchFamily="2" charset="0"/>
                </a:rPr>
                <a:t>i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15B718F-4F89-374A-858E-A9B4E80133A6}"/>
                </a:ext>
              </a:extLst>
            </p:cNvPr>
            <p:cNvSpPr txBox="1"/>
            <p:nvPr/>
          </p:nvSpPr>
          <p:spPr>
            <a:xfrm>
              <a:off x="5208121" y="3683249"/>
              <a:ext cx="318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/>
                <a:t>k</a:t>
              </a:r>
              <a:r>
                <a:rPr lang="en-US" sz="1100" baseline="-25000" dirty="0" err="1"/>
                <a:t>i</a:t>
              </a:r>
              <a:endParaRPr lang="en-US" sz="1100" baseline="-250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F6225A7-CFA9-474F-B77D-D1288AC01C54}"/>
                </a:ext>
              </a:extLst>
            </p:cNvPr>
            <p:cNvSpPr txBox="1"/>
            <p:nvPr/>
          </p:nvSpPr>
          <p:spPr>
            <a:xfrm>
              <a:off x="4983533" y="3515827"/>
              <a:ext cx="318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/>
                <a:t>k</a:t>
              </a:r>
              <a:r>
                <a:rPr lang="en-US" sz="1100" b="1" baseline="-25000" dirty="0" err="1"/>
                <a:t>s</a:t>
              </a:r>
              <a:endParaRPr lang="en-US" sz="1100" baseline="-25000" dirty="0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4560A01-2A37-5F48-8518-A7F151ABD56A}"/>
              </a:ext>
            </a:extLst>
          </p:cNvPr>
          <p:cNvGrpSpPr/>
          <p:nvPr/>
        </p:nvGrpSpPr>
        <p:grpSpPr>
          <a:xfrm>
            <a:off x="6407036" y="3396981"/>
            <a:ext cx="1930355" cy="2009393"/>
            <a:chOff x="6407036" y="3396981"/>
            <a:chExt cx="1930355" cy="200939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14C8F69-0DC3-F143-B933-83C29684F228}"/>
                </a:ext>
              </a:extLst>
            </p:cNvPr>
            <p:cNvGrpSpPr/>
            <p:nvPr/>
          </p:nvGrpSpPr>
          <p:grpSpPr>
            <a:xfrm>
              <a:off x="6407036" y="4088909"/>
              <a:ext cx="1895999" cy="1057334"/>
              <a:chOff x="6485905" y="4193081"/>
              <a:chExt cx="1709867" cy="867069"/>
            </a:xfrm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2C08BC80-DAB3-FD4A-B1FF-97DB7CD5A553}"/>
                  </a:ext>
                </a:extLst>
              </p:cNvPr>
              <p:cNvSpPr/>
              <p:nvPr/>
            </p:nvSpPr>
            <p:spPr>
              <a:xfrm rot="21406458">
                <a:off x="6698561" y="4390647"/>
                <a:ext cx="1029661" cy="519880"/>
              </a:xfrm>
              <a:custGeom>
                <a:avLst/>
                <a:gdLst>
                  <a:gd name="connsiteX0" fmla="*/ 368834 w 1029661"/>
                  <a:gd name="connsiteY0" fmla="*/ 0 h 622407"/>
                  <a:gd name="connsiteX1" fmla="*/ 1029661 w 1029661"/>
                  <a:gd name="connsiteY1" fmla="*/ 530198 h 622407"/>
                  <a:gd name="connsiteX2" fmla="*/ 0 w 1029661"/>
                  <a:gd name="connsiteY2" fmla="*/ 622407 h 622407"/>
                  <a:gd name="connsiteX3" fmla="*/ 368834 w 1029661"/>
                  <a:gd name="connsiteY3" fmla="*/ 0 h 622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9661" h="622407">
                    <a:moveTo>
                      <a:pt x="368834" y="0"/>
                    </a:moveTo>
                    <a:lnTo>
                      <a:pt x="1029661" y="530198"/>
                    </a:lnTo>
                    <a:lnTo>
                      <a:pt x="0" y="622407"/>
                    </a:lnTo>
                    <a:lnTo>
                      <a:pt x="36883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B663C9A-621D-1745-99D0-604627D5347D}"/>
                  </a:ext>
                </a:extLst>
              </p:cNvPr>
              <p:cNvSpPr txBox="1"/>
              <p:nvPr/>
            </p:nvSpPr>
            <p:spPr>
              <a:xfrm>
                <a:off x="7695901" y="4697429"/>
                <a:ext cx="499871" cy="214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p</a:t>
                </a:r>
                <a:r>
                  <a:rPr lang="en-US" sz="1100" baseline="-25000" dirty="0"/>
                  <a:t>1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395A627-9D72-104F-9E50-D5640A62AAFF}"/>
                  </a:ext>
                </a:extLst>
              </p:cNvPr>
              <p:cNvSpPr txBox="1"/>
              <p:nvPr/>
            </p:nvSpPr>
            <p:spPr>
              <a:xfrm>
                <a:off x="6485905" y="4845616"/>
                <a:ext cx="499871" cy="214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p</a:t>
                </a:r>
                <a:r>
                  <a:rPr lang="en-US" sz="1100" baseline="-25000" dirty="0"/>
                  <a:t>2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A195C9A-4034-1C4D-8AD8-7F9F1098F4C7}"/>
                  </a:ext>
                </a:extLst>
              </p:cNvPr>
              <p:cNvSpPr txBox="1"/>
              <p:nvPr/>
            </p:nvSpPr>
            <p:spPr>
              <a:xfrm>
                <a:off x="6870608" y="4193081"/>
                <a:ext cx="499871" cy="214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p</a:t>
                </a:r>
                <a:r>
                  <a:rPr lang="en-US" sz="1100" baseline="-25000" dirty="0"/>
                  <a:t>3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FFFD98E-AD3A-2348-97C0-EF9FB86E2639}"/>
                </a:ext>
              </a:extLst>
            </p:cNvPr>
            <p:cNvGrpSpPr/>
            <p:nvPr/>
          </p:nvGrpSpPr>
          <p:grpSpPr>
            <a:xfrm>
              <a:off x="6444543" y="3396981"/>
              <a:ext cx="1892848" cy="2009393"/>
              <a:chOff x="1318291" y="1178091"/>
              <a:chExt cx="1892848" cy="2009393"/>
            </a:xfrm>
          </p:grpSpPr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E46889DC-A129-DB4C-8334-6727E77440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26862" y="1399757"/>
                <a:ext cx="0" cy="105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FD151F0A-E59F-4040-80E4-DBF577D088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5158" y="2454077"/>
                <a:ext cx="521707" cy="5609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32ED5F23-458D-EA4C-B83E-0C052B2C2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862" y="2454077"/>
                <a:ext cx="9075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FFA61D-0D44-7B41-A3F3-D927C9B4309B}"/>
                  </a:ext>
                </a:extLst>
              </p:cNvPr>
              <p:cNvSpPr txBox="1"/>
              <p:nvPr/>
            </p:nvSpPr>
            <p:spPr>
              <a:xfrm>
                <a:off x="1318291" y="2925874"/>
                <a:ext cx="35043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x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0131215D-370D-2F49-A6EF-E9631DF46A92}"/>
                  </a:ext>
                </a:extLst>
              </p:cNvPr>
              <p:cNvSpPr txBox="1"/>
              <p:nvPr/>
            </p:nvSpPr>
            <p:spPr>
              <a:xfrm>
                <a:off x="2892526" y="2292312"/>
                <a:ext cx="3186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y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39BA6A8-9D52-0F49-AFA9-D9312FCDD975}"/>
                  </a:ext>
                </a:extLst>
              </p:cNvPr>
              <p:cNvSpPr txBox="1"/>
              <p:nvPr/>
            </p:nvSpPr>
            <p:spPr>
              <a:xfrm>
                <a:off x="1916582" y="1178091"/>
                <a:ext cx="4219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z</a:t>
                </a:r>
              </a:p>
            </p:txBody>
          </p:sp>
        </p:grp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17B43142-1151-4F45-AEE6-0F3D74B51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34" y="3830444"/>
              <a:ext cx="490646" cy="82140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71E1921B-DD3B-6D46-BCF0-E9D3B89EE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9231" y="3788840"/>
              <a:ext cx="490646" cy="82140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0A04F15-201B-A14D-B1E4-5D376305D418}"/>
                </a:ext>
              </a:extLst>
            </p:cNvPr>
            <p:cNvSpPr txBox="1"/>
            <p:nvPr/>
          </p:nvSpPr>
          <p:spPr>
            <a:xfrm>
              <a:off x="7665262" y="3706274"/>
              <a:ext cx="318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/>
                <a:t>k</a:t>
              </a:r>
              <a:r>
                <a:rPr lang="en-US" sz="1100" baseline="-25000" dirty="0" err="1"/>
                <a:t>i</a:t>
              </a:r>
              <a:endParaRPr lang="en-US" sz="1100" baseline="-250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84444CE-882B-4D4E-BD9F-36F588F6A168}"/>
                </a:ext>
              </a:extLst>
            </p:cNvPr>
            <p:cNvSpPr txBox="1"/>
            <p:nvPr/>
          </p:nvSpPr>
          <p:spPr>
            <a:xfrm>
              <a:off x="7440674" y="3538852"/>
              <a:ext cx="318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/>
                <a:t>k</a:t>
              </a:r>
              <a:r>
                <a:rPr lang="en-US" sz="1100" b="1" baseline="-25000" dirty="0" err="1"/>
                <a:t>s</a:t>
              </a:r>
              <a:endParaRPr lang="en-US" sz="1100" baseline="-25000" dirty="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F08B1C2-7336-5E43-8F42-D37D20C4F583}"/>
              </a:ext>
            </a:extLst>
          </p:cNvPr>
          <p:cNvGrpSpPr/>
          <p:nvPr/>
        </p:nvGrpSpPr>
        <p:grpSpPr>
          <a:xfrm>
            <a:off x="6275404" y="1185663"/>
            <a:ext cx="1893133" cy="2041291"/>
            <a:chOff x="6275404" y="1185663"/>
            <a:chExt cx="1893133" cy="2041291"/>
          </a:xfrm>
        </p:grpSpPr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FDC5D40F-28F3-B24A-9B83-371563D369D5}"/>
                </a:ext>
              </a:extLst>
            </p:cNvPr>
            <p:cNvSpPr/>
            <p:nvPr/>
          </p:nvSpPr>
          <p:spPr>
            <a:xfrm>
              <a:off x="6275404" y="2198054"/>
              <a:ext cx="1536670" cy="545153"/>
            </a:xfrm>
            <a:prstGeom prst="parallelogram">
              <a:avLst>
                <a:gd name="adj" fmla="val 11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873DD3-6196-3046-981C-65EB30706BBB}"/>
                </a:ext>
              </a:extLst>
            </p:cNvPr>
            <p:cNvSpPr txBox="1"/>
            <p:nvPr/>
          </p:nvSpPr>
          <p:spPr>
            <a:xfrm>
              <a:off x="6961323" y="1700005"/>
              <a:ext cx="4417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ymbol" pitchFamily="2" charset="2"/>
                </a:rPr>
                <a:t>q</a:t>
              </a:r>
              <a:r>
                <a:rPr lang="en-US" sz="1100" baseline="-25000" dirty="0">
                  <a:latin typeface="Times" pitchFamily="2" charset="0"/>
                </a:rPr>
                <a:t>i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49B0B80-F40E-2749-AF2E-0F3631C8CBB2}"/>
                </a:ext>
              </a:extLst>
            </p:cNvPr>
            <p:cNvSpPr txBox="1"/>
            <p:nvPr/>
          </p:nvSpPr>
          <p:spPr>
            <a:xfrm>
              <a:off x="6367031" y="2221662"/>
              <a:ext cx="566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</a:t>
              </a:r>
              <a:r>
                <a:rPr lang="en-US" sz="1100" baseline="-25000" dirty="0"/>
                <a:t>x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6F03228-E813-B144-9DB8-F8FFC115A8CA}"/>
                </a:ext>
              </a:extLst>
            </p:cNvPr>
            <p:cNvSpPr txBox="1"/>
            <p:nvPr/>
          </p:nvSpPr>
          <p:spPr>
            <a:xfrm>
              <a:off x="7227566" y="1968895"/>
              <a:ext cx="566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</a:t>
              </a:r>
              <a:r>
                <a:rPr lang="en-US" sz="1100" baseline="-25000" dirty="0"/>
                <a:t>y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BA93B64-4377-9C47-B35C-A67710228DBF}"/>
                </a:ext>
              </a:extLst>
            </p:cNvPr>
            <p:cNvGrpSpPr/>
            <p:nvPr/>
          </p:nvGrpSpPr>
          <p:grpSpPr>
            <a:xfrm>
              <a:off x="6275689" y="1185663"/>
              <a:ext cx="1892848" cy="2041291"/>
              <a:chOff x="1318291" y="1167458"/>
              <a:chExt cx="1892848" cy="2041291"/>
            </a:xfrm>
          </p:grpSpPr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6803F3A4-008A-6349-9ED8-6EFB9D8F59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26862" y="1399757"/>
                <a:ext cx="0" cy="105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D1EE8C83-6067-DD45-9216-86484D9599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5158" y="2454077"/>
                <a:ext cx="521707" cy="5609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55DF861D-F080-0247-A1FE-A68AC896D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862" y="2454077"/>
                <a:ext cx="9075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17A2E0A-074A-BA4B-A4C8-40BE6A0DF985}"/>
                  </a:ext>
                </a:extLst>
              </p:cNvPr>
              <p:cNvSpPr txBox="1"/>
              <p:nvPr/>
            </p:nvSpPr>
            <p:spPr>
              <a:xfrm>
                <a:off x="1318291" y="2947139"/>
                <a:ext cx="35043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x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EBD670F-D627-7040-9F17-1D3233308EB1}"/>
                  </a:ext>
                </a:extLst>
              </p:cNvPr>
              <p:cNvSpPr txBox="1"/>
              <p:nvPr/>
            </p:nvSpPr>
            <p:spPr>
              <a:xfrm>
                <a:off x="2892526" y="2292312"/>
                <a:ext cx="3186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y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BC94DE6-9409-C74C-8366-C3919757FAAD}"/>
                  </a:ext>
                </a:extLst>
              </p:cNvPr>
              <p:cNvSpPr txBox="1"/>
              <p:nvPr/>
            </p:nvSpPr>
            <p:spPr>
              <a:xfrm>
                <a:off x="1916582" y="1167458"/>
                <a:ext cx="4219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z</a:t>
                </a:r>
              </a:p>
            </p:txBody>
          </p:sp>
        </p:grp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3A14F66E-3EE9-7941-BCDA-3D3461CE1E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0715" y="1645687"/>
              <a:ext cx="490646" cy="82140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33D65D35-A918-7944-9AA9-A2AE9441EE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5612" y="1604083"/>
              <a:ext cx="490646" cy="82140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630EE86-2251-AE41-937B-CF74A8914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0414" y="2273430"/>
              <a:ext cx="480357" cy="19236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80F0605-144D-F240-8164-4A0F12A288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86258" y="1653242"/>
              <a:ext cx="4802" cy="61129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045D7A0-9456-CC4D-9EDD-6DB9D8F555E3}"/>
                </a:ext>
              </a:extLst>
            </p:cNvPr>
            <p:cNvSpPr txBox="1"/>
            <p:nvPr/>
          </p:nvSpPr>
          <p:spPr>
            <a:xfrm>
              <a:off x="7324652" y="2206236"/>
              <a:ext cx="4417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ymbol" pitchFamily="2" charset="2"/>
                </a:rPr>
                <a:t>f</a:t>
              </a:r>
              <a:r>
                <a:rPr lang="en-US" sz="1100" baseline="-25000" dirty="0">
                  <a:latin typeface="Times" pitchFamily="2" charset="0"/>
                </a:rPr>
                <a:t>i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9D27DBE8-C77A-6540-BAD3-60951CF4ABDC}"/>
                </a:ext>
              </a:extLst>
            </p:cNvPr>
            <p:cNvSpPr txBox="1"/>
            <p:nvPr/>
          </p:nvSpPr>
          <p:spPr>
            <a:xfrm>
              <a:off x="7508829" y="1523194"/>
              <a:ext cx="318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/>
                <a:t>k</a:t>
              </a:r>
              <a:r>
                <a:rPr lang="en-US" sz="1100" baseline="-25000" dirty="0" err="1"/>
                <a:t>i</a:t>
              </a:r>
              <a:endParaRPr lang="en-US" sz="1100" baseline="-2500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FFA9EAA-A418-4A4F-BE10-061B5ADBC5B1}"/>
                </a:ext>
              </a:extLst>
            </p:cNvPr>
            <p:cNvSpPr txBox="1"/>
            <p:nvPr/>
          </p:nvSpPr>
          <p:spPr>
            <a:xfrm>
              <a:off x="7284241" y="1355772"/>
              <a:ext cx="318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/>
                <a:t>k</a:t>
              </a:r>
              <a:r>
                <a:rPr lang="en-US" sz="1100" b="1" baseline="-25000" dirty="0" err="1"/>
                <a:t>s</a:t>
              </a:r>
              <a:endParaRPr lang="en-US" sz="1100" baseline="-25000" dirty="0"/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4BE2E9E5-A425-E748-B878-F45CCE46E565}"/>
                </a:ext>
              </a:extLst>
            </p:cNvPr>
            <p:cNvSpPr/>
            <p:nvPr/>
          </p:nvSpPr>
          <p:spPr>
            <a:xfrm rot="5400000">
              <a:off x="6737554" y="2067134"/>
              <a:ext cx="341572" cy="790637"/>
            </a:xfrm>
            <a:prstGeom prst="arc">
              <a:avLst>
                <a:gd name="adj1" fmla="val 15342403"/>
                <a:gd name="adj2" fmla="val 933705"/>
              </a:avLst>
            </a:prstGeom>
            <a:ln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E5D2B6C-B6FC-714D-896C-FFF9C9B54BAC}"/>
              </a:ext>
            </a:extLst>
          </p:cNvPr>
          <p:cNvGrpSpPr/>
          <p:nvPr/>
        </p:nvGrpSpPr>
        <p:grpSpPr>
          <a:xfrm>
            <a:off x="8335778" y="1131839"/>
            <a:ext cx="1892848" cy="2030658"/>
            <a:chOff x="8335778" y="1131839"/>
            <a:chExt cx="1892848" cy="203065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4511D0E8-2EB9-0B47-A76D-9854C9BAB5D8}"/>
                </a:ext>
              </a:extLst>
            </p:cNvPr>
            <p:cNvSpPr/>
            <p:nvPr/>
          </p:nvSpPr>
          <p:spPr>
            <a:xfrm rot="19418961">
              <a:off x="8450352" y="2091011"/>
              <a:ext cx="1274717" cy="6261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572FD419-B7DA-6440-9D31-8DD0369417F5}"/>
                </a:ext>
              </a:extLst>
            </p:cNvPr>
            <p:cNvGrpSpPr/>
            <p:nvPr/>
          </p:nvGrpSpPr>
          <p:grpSpPr>
            <a:xfrm>
              <a:off x="8335778" y="1131839"/>
              <a:ext cx="1892848" cy="2030658"/>
              <a:chOff x="8335778" y="1131839"/>
              <a:chExt cx="1892848" cy="2030658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85743963-3814-0F4A-949F-4A3AD4C00258}"/>
                  </a:ext>
                </a:extLst>
              </p:cNvPr>
              <p:cNvGrpSpPr/>
              <p:nvPr/>
            </p:nvGrpSpPr>
            <p:grpSpPr>
              <a:xfrm>
                <a:off x="8335778" y="1131839"/>
                <a:ext cx="1892848" cy="2030658"/>
                <a:chOff x="1318291" y="1178091"/>
                <a:chExt cx="1892848" cy="2030658"/>
              </a:xfrm>
            </p:grpSpPr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58E2E0A1-F325-6D4D-BBBE-84B675E7B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26862" y="1399757"/>
                  <a:ext cx="0" cy="10543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F38373DA-767D-724C-86ED-E9F7713E01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05158" y="2454077"/>
                  <a:ext cx="521707" cy="5609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DC42851F-D7B4-FA4B-95C6-36523F684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6862" y="2454077"/>
                  <a:ext cx="90753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B69CA33-FB3F-C34D-8F3A-D029512F4520}"/>
                    </a:ext>
                  </a:extLst>
                </p:cNvPr>
                <p:cNvSpPr txBox="1"/>
                <p:nvPr/>
              </p:nvSpPr>
              <p:spPr>
                <a:xfrm>
                  <a:off x="1318291" y="2947139"/>
                  <a:ext cx="35043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x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C9D72AB0-D0D4-D442-8FC8-D21E8993B9BD}"/>
                    </a:ext>
                  </a:extLst>
                </p:cNvPr>
                <p:cNvSpPr txBox="1"/>
                <p:nvPr/>
              </p:nvSpPr>
              <p:spPr>
                <a:xfrm>
                  <a:off x="2892526" y="2292312"/>
                  <a:ext cx="31861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y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5166AE3-0223-DC45-B437-3566F76F9685}"/>
                    </a:ext>
                  </a:extLst>
                </p:cNvPr>
                <p:cNvSpPr txBox="1"/>
                <p:nvPr/>
              </p:nvSpPr>
              <p:spPr>
                <a:xfrm>
                  <a:off x="1916582" y="1178091"/>
                  <a:ext cx="4219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z</a:t>
                  </a:r>
                </a:p>
              </p:txBody>
            </p:sp>
          </p:grp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204F6F0-B27D-DA4E-B377-DCA9C6F30E21}"/>
                  </a:ext>
                </a:extLst>
              </p:cNvPr>
              <p:cNvSpPr txBox="1"/>
              <p:nvPr/>
            </p:nvSpPr>
            <p:spPr>
              <a:xfrm>
                <a:off x="8727085" y="2599458"/>
                <a:ext cx="5661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a</a:t>
                </a:r>
                <a:endParaRPr lang="en-US" sz="1100" baseline="-250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A477BD9-0579-E34F-A8E3-97BA554E0489}"/>
                  </a:ext>
                </a:extLst>
              </p:cNvPr>
              <p:cNvSpPr txBox="1"/>
              <p:nvPr/>
            </p:nvSpPr>
            <p:spPr>
              <a:xfrm>
                <a:off x="9194894" y="2354635"/>
                <a:ext cx="5661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b</a:t>
                </a:r>
                <a:endParaRPr lang="en-US" sz="1100" baseline="-25000" dirty="0"/>
              </a:p>
            </p:txBody>
          </p: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F23C31D2-3EB9-CE49-9E84-06B09FCE9F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87711" y="1582674"/>
                <a:ext cx="490646" cy="821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55BDF95C-446D-D74D-9D20-8D6E0394D6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62608" y="1541070"/>
                <a:ext cx="490646" cy="821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FE07311-1B2C-7F48-A479-90FDC290D442}"/>
                  </a:ext>
                </a:extLst>
              </p:cNvPr>
              <p:cNvSpPr txBox="1"/>
              <p:nvPr/>
            </p:nvSpPr>
            <p:spPr>
              <a:xfrm>
                <a:off x="9028319" y="1638607"/>
                <a:ext cx="4417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Symbol" pitchFamily="2" charset="2"/>
                  </a:rPr>
                  <a:t>q</a:t>
                </a:r>
                <a:r>
                  <a:rPr lang="en-US" sz="1100" baseline="-25000" dirty="0">
                    <a:latin typeface="Times" pitchFamily="2" charset="0"/>
                  </a:rPr>
                  <a:t>i</a:t>
                </a:r>
              </a:p>
            </p:txBody>
          </p: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2F9574C-04F9-294A-A866-0BC6AEE6F8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80572" y="2117834"/>
                <a:ext cx="481695" cy="2934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67762750-8504-4346-A760-ED2AFB19C6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62268" y="1598696"/>
                <a:ext cx="4148" cy="5348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98F1FE7-1EB7-7042-923F-B22F86B9AC2D}"/>
                  </a:ext>
                </a:extLst>
              </p:cNvPr>
              <p:cNvSpPr txBox="1"/>
              <p:nvPr/>
            </p:nvSpPr>
            <p:spPr>
              <a:xfrm>
                <a:off x="9297242" y="2144514"/>
                <a:ext cx="4417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Symbol" pitchFamily="2" charset="2"/>
                  </a:rPr>
                  <a:t>f</a:t>
                </a:r>
                <a:r>
                  <a:rPr lang="en-US" sz="1100" baseline="-25000" dirty="0">
                    <a:latin typeface="Times" pitchFamily="2" charset="0"/>
                  </a:rPr>
                  <a:t>i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92C19669-93B3-A24D-90DA-30D11F8C1459}"/>
                  </a:ext>
                </a:extLst>
              </p:cNvPr>
              <p:cNvSpPr txBox="1"/>
              <p:nvPr/>
            </p:nvSpPr>
            <p:spPr>
              <a:xfrm>
                <a:off x="9560393" y="1457776"/>
                <a:ext cx="3186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err="1"/>
                  <a:t>k</a:t>
                </a:r>
                <a:r>
                  <a:rPr lang="en-US" sz="1100" baseline="-25000" dirty="0" err="1"/>
                  <a:t>i</a:t>
                </a:r>
                <a:endParaRPr lang="en-US" sz="1100" baseline="-25000" dirty="0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4219AFDD-FD80-4D49-84F0-DC9852E28047}"/>
                  </a:ext>
                </a:extLst>
              </p:cNvPr>
              <p:cNvSpPr txBox="1"/>
              <p:nvPr/>
            </p:nvSpPr>
            <p:spPr>
              <a:xfrm>
                <a:off x="9335805" y="1290354"/>
                <a:ext cx="3186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err="1"/>
                  <a:t>k</a:t>
                </a:r>
                <a:r>
                  <a:rPr lang="en-US" sz="1100" b="1" baseline="-25000" dirty="0" err="1"/>
                  <a:t>s</a:t>
                </a:r>
                <a:endParaRPr lang="en-US" sz="1100" baseline="-25000" dirty="0"/>
              </a:p>
            </p:txBody>
          </p:sp>
          <p:sp>
            <p:nvSpPr>
              <p:cNvPr id="216" name="Arc 215">
                <a:extLst>
                  <a:ext uri="{FF2B5EF4-FFF2-40B4-BE49-F238E27FC236}">
                    <a16:creationId xmlns:a16="http://schemas.microsoft.com/office/drawing/2014/main" id="{D4B147C8-7C64-6142-AE73-56591CE34722}"/>
                  </a:ext>
                </a:extLst>
              </p:cNvPr>
              <p:cNvSpPr/>
              <p:nvPr/>
            </p:nvSpPr>
            <p:spPr>
              <a:xfrm rot="5400000">
                <a:off x="8788495" y="1977595"/>
                <a:ext cx="341572" cy="790637"/>
              </a:xfrm>
              <a:prstGeom prst="arc">
                <a:avLst>
                  <a:gd name="adj1" fmla="val 15342403"/>
                  <a:gd name="adj2" fmla="val 933705"/>
                </a:avLst>
              </a:prstGeom>
              <a:ln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2CF7A16-173D-1141-95EC-8707BA67F819}"/>
              </a:ext>
            </a:extLst>
          </p:cNvPr>
          <p:cNvGrpSpPr/>
          <p:nvPr/>
        </p:nvGrpSpPr>
        <p:grpSpPr>
          <a:xfrm>
            <a:off x="1318291" y="1167458"/>
            <a:ext cx="1892848" cy="2041291"/>
            <a:chOff x="1318291" y="1167458"/>
            <a:chExt cx="1892848" cy="2041291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2F0FD8DB-1AF0-1242-BAD9-5B6D39FCDEBB}"/>
                </a:ext>
              </a:extLst>
            </p:cNvPr>
            <p:cNvGrpSpPr/>
            <p:nvPr/>
          </p:nvGrpSpPr>
          <p:grpSpPr>
            <a:xfrm>
              <a:off x="1318291" y="1167458"/>
              <a:ext cx="1892848" cy="2041291"/>
              <a:chOff x="1318291" y="1167458"/>
              <a:chExt cx="1892848" cy="2041291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4CE3D96-F77E-CB47-8D20-BD381CD500E1}"/>
                  </a:ext>
                </a:extLst>
              </p:cNvPr>
              <p:cNvGrpSpPr/>
              <p:nvPr/>
            </p:nvGrpSpPr>
            <p:grpSpPr>
              <a:xfrm>
                <a:off x="1374684" y="2137901"/>
                <a:ext cx="1407562" cy="665460"/>
                <a:chOff x="1374684" y="2137901"/>
                <a:chExt cx="1407562" cy="665460"/>
              </a:xfrm>
            </p:grpSpPr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38DBB4DB-AA5B-E24A-B93B-C0BDB1338B58}"/>
                    </a:ext>
                  </a:extLst>
                </p:cNvPr>
                <p:cNvSpPr/>
                <p:nvPr/>
              </p:nvSpPr>
              <p:spPr>
                <a:xfrm>
                  <a:off x="1374684" y="2137901"/>
                  <a:ext cx="1407562" cy="665460"/>
                </a:xfrm>
                <a:custGeom>
                  <a:avLst/>
                  <a:gdLst>
                    <a:gd name="connsiteX0" fmla="*/ 1165875 w 1662460"/>
                    <a:gd name="connsiteY0" fmla="*/ 860894 h 1108971"/>
                    <a:gd name="connsiteX1" fmla="*/ 1227520 w 1662460"/>
                    <a:gd name="connsiteY1" fmla="*/ 675959 h 1108971"/>
                    <a:gd name="connsiteX2" fmla="*/ 1587116 w 1662460"/>
                    <a:gd name="connsiteY2" fmla="*/ 562943 h 1108971"/>
                    <a:gd name="connsiteX3" fmla="*/ 1638487 w 1662460"/>
                    <a:gd name="connsiteY3" fmla="*/ 254719 h 1108971"/>
                    <a:gd name="connsiteX4" fmla="*/ 1289165 w 1662460"/>
                    <a:gd name="connsiteY4" fmla="*/ 264993 h 1108971"/>
                    <a:gd name="connsiteX5" fmla="*/ 1196698 w 1662460"/>
                    <a:gd name="connsiteY5" fmla="*/ 59510 h 1108971"/>
                    <a:gd name="connsiteX6" fmla="*/ 919296 w 1662460"/>
                    <a:gd name="connsiteY6" fmla="*/ 8139 h 1108971"/>
                    <a:gd name="connsiteX7" fmla="*/ 867925 w 1662460"/>
                    <a:gd name="connsiteY7" fmla="*/ 203348 h 1108971"/>
                    <a:gd name="connsiteX8" fmla="*/ 559700 w 1662460"/>
                    <a:gd name="connsiteY8" fmla="*/ 151977 h 1108971"/>
                    <a:gd name="connsiteX9" fmla="*/ 210379 w 1662460"/>
                    <a:gd name="connsiteY9" fmla="*/ 131429 h 1108971"/>
                    <a:gd name="connsiteX10" fmla="*/ 97363 w 1662460"/>
                    <a:gd name="connsiteY10" fmla="*/ 316363 h 1108971"/>
                    <a:gd name="connsiteX11" fmla="*/ 302846 w 1662460"/>
                    <a:gd name="connsiteY11" fmla="*/ 521847 h 1108971"/>
                    <a:gd name="connsiteX12" fmla="*/ 76815 w 1662460"/>
                    <a:gd name="connsiteY12" fmla="*/ 583492 h 1108971"/>
                    <a:gd name="connsiteX13" fmla="*/ 15170 w 1662460"/>
                    <a:gd name="connsiteY13" fmla="*/ 881442 h 1108971"/>
                    <a:gd name="connsiteX14" fmla="*/ 333669 w 1662460"/>
                    <a:gd name="connsiteY14" fmla="*/ 1076651 h 1108971"/>
                    <a:gd name="connsiteX15" fmla="*/ 549426 w 1662460"/>
                    <a:gd name="connsiteY15" fmla="*/ 984184 h 1108971"/>
                    <a:gd name="connsiteX16" fmla="*/ 878199 w 1662460"/>
                    <a:gd name="connsiteY16" fmla="*/ 1107474 h 1108971"/>
                    <a:gd name="connsiteX17" fmla="*/ 1165875 w 1662460"/>
                    <a:gd name="connsiteY17" fmla="*/ 860894 h 1108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662460" h="1108971">
                      <a:moveTo>
                        <a:pt x="1165875" y="860894"/>
                      </a:moveTo>
                      <a:cubicBezTo>
                        <a:pt x="1224095" y="788975"/>
                        <a:pt x="1157313" y="725617"/>
                        <a:pt x="1227520" y="675959"/>
                      </a:cubicBezTo>
                      <a:cubicBezTo>
                        <a:pt x="1297727" y="626301"/>
                        <a:pt x="1518622" y="633150"/>
                        <a:pt x="1587116" y="562943"/>
                      </a:cubicBezTo>
                      <a:cubicBezTo>
                        <a:pt x="1655610" y="492736"/>
                        <a:pt x="1688146" y="304377"/>
                        <a:pt x="1638487" y="254719"/>
                      </a:cubicBezTo>
                      <a:cubicBezTo>
                        <a:pt x="1588829" y="205061"/>
                        <a:pt x="1362797" y="297528"/>
                        <a:pt x="1289165" y="264993"/>
                      </a:cubicBezTo>
                      <a:cubicBezTo>
                        <a:pt x="1215534" y="232458"/>
                        <a:pt x="1258343" y="102319"/>
                        <a:pt x="1196698" y="59510"/>
                      </a:cubicBezTo>
                      <a:cubicBezTo>
                        <a:pt x="1135053" y="16701"/>
                        <a:pt x="974092" y="-15834"/>
                        <a:pt x="919296" y="8139"/>
                      </a:cubicBezTo>
                      <a:cubicBezTo>
                        <a:pt x="864500" y="32112"/>
                        <a:pt x="927858" y="179375"/>
                        <a:pt x="867925" y="203348"/>
                      </a:cubicBezTo>
                      <a:cubicBezTo>
                        <a:pt x="807992" y="227321"/>
                        <a:pt x="669291" y="163963"/>
                        <a:pt x="559700" y="151977"/>
                      </a:cubicBezTo>
                      <a:cubicBezTo>
                        <a:pt x="450109" y="139991"/>
                        <a:pt x="287435" y="104031"/>
                        <a:pt x="210379" y="131429"/>
                      </a:cubicBezTo>
                      <a:cubicBezTo>
                        <a:pt x="133323" y="158827"/>
                        <a:pt x="81952" y="251293"/>
                        <a:pt x="97363" y="316363"/>
                      </a:cubicBezTo>
                      <a:cubicBezTo>
                        <a:pt x="112774" y="381433"/>
                        <a:pt x="306271" y="477325"/>
                        <a:pt x="302846" y="521847"/>
                      </a:cubicBezTo>
                      <a:cubicBezTo>
                        <a:pt x="299421" y="566368"/>
                        <a:pt x="124761" y="523559"/>
                        <a:pt x="76815" y="583492"/>
                      </a:cubicBezTo>
                      <a:cubicBezTo>
                        <a:pt x="28869" y="643424"/>
                        <a:pt x="-27639" y="799249"/>
                        <a:pt x="15170" y="881442"/>
                      </a:cubicBezTo>
                      <a:cubicBezTo>
                        <a:pt x="57979" y="963635"/>
                        <a:pt x="244626" y="1059527"/>
                        <a:pt x="333669" y="1076651"/>
                      </a:cubicBezTo>
                      <a:cubicBezTo>
                        <a:pt x="422712" y="1093775"/>
                        <a:pt x="458671" y="979047"/>
                        <a:pt x="549426" y="984184"/>
                      </a:cubicBezTo>
                      <a:cubicBezTo>
                        <a:pt x="640181" y="989321"/>
                        <a:pt x="772033" y="1124598"/>
                        <a:pt x="878199" y="1107474"/>
                      </a:cubicBezTo>
                      <a:cubicBezTo>
                        <a:pt x="984365" y="1090350"/>
                        <a:pt x="1107655" y="932813"/>
                        <a:pt x="1165875" y="860894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F3736B8-683E-3549-BEBE-6B6D08C5071C}"/>
                    </a:ext>
                  </a:extLst>
                </p:cNvPr>
                <p:cNvSpPr txBox="1"/>
                <p:nvPr/>
              </p:nvSpPr>
              <p:spPr>
                <a:xfrm>
                  <a:off x="1973465" y="2541751"/>
                  <a:ext cx="4932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A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9CE9C9A-261B-0B45-AF99-096E6430B36A}"/>
                  </a:ext>
                </a:extLst>
              </p:cNvPr>
              <p:cNvGrpSpPr/>
              <p:nvPr/>
            </p:nvGrpSpPr>
            <p:grpSpPr>
              <a:xfrm>
                <a:off x="1318291" y="1167458"/>
                <a:ext cx="1892848" cy="2041291"/>
                <a:chOff x="1318291" y="1167458"/>
                <a:chExt cx="1892848" cy="2041291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B256B025-E2C9-C345-9A45-FFF2A88B2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26862" y="1399757"/>
                  <a:ext cx="0" cy="10543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E2200D32-3FFC-FF4C-ACA7-91D9725F7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05158" y="2454077"/>
                  <a:ext cx="521707" cy="5609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FB21A34C-7EB2-0E4B-B443-293042979C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6862" y="2454077"/>
                  <a:ext cx="90753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FD6FB13-0A01-4045-A19B-DF9728963519}"/>
                    </a:ext>
                  </a:extLst>
                </p:cNvPr>
                <p:cNvSpPr txBox="1"/>
                <p:nvPr/>
              </p:nvSpPr>
              <p:spPr>
                <a:xfrm>
                  <a:off x="1318291" y="2947139"/>
                  <a:ext cx="35043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x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37E12E-1B5E-6C4B-A76C-AF9D2F737F95}"/>
                    </a:ext>
                  </a:extLst>
                </p:cNvPr>
                <p:cNvSpPr txBox="1"/>
                <p:nvPr/>
              </p:nvSpPr>
              <p:spPr>
                <a:xfrm>
                  <a:off x="2892526" y="2292312"/>
                  <a:ext cx="31861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y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3606966-586F-EC47-A626-CD3F15A8806D}"/>
                    </a:ext>
                  </a:extLst>
                </p:cNvPr>
                <p:cNvSpPr txBox="1"/>
                <p:nvPr/>
              </p:nvSpPr>
              <p:spPr>
                <a:xfrm>
                  <a:off x="1916582" y="1167458"/>
                  <a:ext cx="4219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z</a:t>
                  </a:r>
                </a:p>
              </p:txBody>
            </p: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ABB281-42D2-B949-BCE8-A586C8C093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3735" y="1644392"/>
                <a:ext cx="490646" cy="821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D89ECFC-4326-084B-B9E1-51A3F20CAD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59974" y="1830439"/>
                <a:ext cx="469067" cy="629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24B4A2-13AA-6341-8530-32F12D33B9A6}"/>
                  </a:ext>
                </a:extLst>
              </p:cNvPr>
              <p:cNvSpPr txBox="1"/>
              <p:nvPr/>
            </p:nvSpPr>
            <p:spPr>
              <a:xfrm>
                <a:off x="2446373" y="1401931"/>
                <a:ext cx="3186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err="1"/>
                  <a:t>k</a:t>
                </a:r>
                <a:r>
                  <a:rPr lang="en-US" sz="1100" baseline="-25000" dirty="0" err="1"/>
                  <a:t>i</a:t>
                </a:r>
                <a:endParaRPr lang="en-US" sz="1100" baseline="-250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086B0D-E806-F34D-BC58-E9C9C0D6F193}"/>
                  </a:ext>
                </a:extLst>
              </p:cNvPr>
              <p:cNvSpPr txBox="1"/>
              <p:nvPr/>
            </p:nvSpPr>
            <p:spPr>
              <a:xfrm>
                <a:off x="1347712" y="1570597"/>
                <a:ext cx="3186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err="1"/>
                  <a:t>k</a:t>
                </a:r>
                <a:r>
                  <a:rPr lang="en-US" sz="1100" b="1" baseline="-25000" dirty="0" err="1"/>
                  <a:t>s</a:t>
                </a:r>
                <a:endParaRPr lang="en-US" sz="1100" baseline="-250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6CD1740-9EAD-6147-AD91-48716DB28308}"/>
                  </a:ext>
                </a:extLst>
              </p:cNvPr>
              <p:cNvSpPr txBox="1"/>
              <p:nvPr/>
            </p:nvSpPr>
            <p:spPr>
              <a:xfrm>
                <a:off x="2029038" y="1690649"/>
                <a:ext cx="4417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Symbol" pitchFamily="2" charset="2"/>
                  </a:rPr>
                  <a:t>q</a:t>
                </a:r>
                <a:r>
                  <a:rPr lang="en-US" sz="1100" baseline="-25000" dirty="0">
                    <a:latin typeface="Times" pitchFamily="2" charset="0"/>
                  </a:rPr>
                  <a:t>i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CAE2FF-08CB-6E4F-9B0F-B28C8A18B132}"/>
                  </a:ext>
                </a:extLst>
              </p:cNvPr>
              <p:cNvSpPr txBox="1"/>
              <p:nvPr/>
            </p:nvSpPr>
            <p:spPr>
              <a:xfrm>
                <a:off x="1716010" y="1690650"/>
                <a:ext cx="4417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Symbol" pitchFamily="2" charset="2"/>
                  </a:rPr>
                  <a:t>q</a:t>
                </a:r>
                <a:r>
                  <a:rPr lang="en-US" sz="1100" baseline="-25000" dirty="0">
                    <a:latin typeface="Times" pitchFamily="2" charset="0"/>
                  </a:rPr>
                  <a:t>i</a:t>
                </a:r>
              </a:p>
            </p:txBody>
          </p:sp>
        </p:grp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4C69DA7-0FA5-D845-A733-DA4E00525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2028" y="2246061"/>
              <a:ext cx="947456" cy="36351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72F4227-8DC1-FD4C-91F7-674EEF9DF2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4713" y="1638980"/>
              <a:ext cx="4802" cy="61129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8EC3BD31-A707-BE4C-AA77-D7EF9F60D9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5460" y="1859490"/>
              <a:ext cx="12025" cy="74845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18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102</Words>
  <Application>Microsoft Macintosh PowerPoint</Application>
  <PresentationFormat>Widescreen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Haynes</dc:creator>
  <cp:lastModifiedBy>Mark Haynes</cp:lastModifiedBy>
  <cp:revision>119</cp:revision>
  <dcterms:created xsi:type="dcterms:W3CDTF">2021-03-26T20:35:44Z</dcterms:created>
  <dcterms:modified xsi:type="dcterms:W3CDTF">2021-06-02T16:27:46Z</dcterms:modified>
</cp:coreProperties>
</file>