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>
        <p:scale>
          <a:sx n="167" d="100"/>
          <a:sy n="167" d="100"/>
        </p:scale>
        <p:origin x="-128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E0EE-1A5E-184B-B9A4-9556ADE4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87F8-3AFF-5340-83E2-F64109EB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C680-C62F-3E4C-A0CD-911CE756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FE76-4856-D74A-BD61-B48184C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0081-4E29-0F41-9E78-3AB4F954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03F-1F87-284F-929C-BB4BC28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5C98-4103-854A-9492-DA7AADE3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04FA-85FE-0C47-8C6A-BD521E73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4F83-7DE4-7640-943A-2184D12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B097-CEDC-394F-98DE-24B27897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95848-D20D-644A-B182-59943178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4DADA-BCA9-5344-8A64-A427BF2E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790B-726A-3C42-BE10-9F119E71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732F-47F6-E343-83C2-E2895623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D171-C557-F641-AF53-0E4707ED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D914-82E8-A44D-AEB9-462B9B1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965-5AFC-394C-B920-F95AE20A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3ADD-CE04-3D4D-9154-809A41C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EB40-0C1D-8A46-BECE-E236247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1E85-A2A9-904A-80D3-D75662FF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4276-A9BE-7047-BD36-9923366D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FFBE-7AA9-4F45-B9E4-0A3719B2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5DF8-B28C-114E-A63E-6C5F3AB7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DC46-232D-DA48-BC50-A27305C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9650-DD3A-2248-99E3-1B50F48B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B8F-012F-4443-B430-B07DA81A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9EC0-34E4-F34A-9C3A-DF90BC736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727E-C659-CC4F-81E6-29542E33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E8D5-A4DA-2A44-8E53-AF3AD04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76DF-877B-B347-B0F2-ECF85DC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757E-1EC6-0D4A-83EB-5B64841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211F-D7B3-7741-88C8-4B5CABFD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B470-679D-914A-9489-D59FDD3C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3108-57CB-0341-AB73-107BC8237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6D5AB-A699-644F-886A-AC9B4C52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B607D-EA23-7644-B2A3-A8C4D7820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DDDD7-8595-7447-9238-46CBDBB5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C7D2F-C727-A244-84C1-111F8F4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9165-CE13-B944-BAEF-968BBC7C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B43E-FFCB-7947-A016-3095A4DC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C2D25-C56A-144C-8338-9429A113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D448-A75C-E045-AE0C-E775DDF9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0F05E-AA6B-5042-B790-D07AA3FB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1BE0A-C7D5-C04D-BBB1-FC4E0C38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1BAD8-678F-4446-B4EC-E799E6E3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5E4B-9D83-6344-8A61-0A70CDD3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958-9439-1147-A27E-52C7D27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62E3-28C3-2C4F-B275-E027BD94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EBD7-784C-FF41-A484-E51A3796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2AB12-427E-E544-9354-51BC2EF9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088F-62B1-804E-B41D-A7C60DEF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81C59-E651-EE45-9EF6-72B61494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CEC5-83C4-3A4C-B3C4-6988ECED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BF636-6D74-3341-95E7-0E7790C68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C76F1-68D0-0543-8DE8-138D228B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0105-04B1-A74D-ACAE-ED096F8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6864-E51C-9842-8868-9D4AE34B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BD17-5284-9B45-9B9D-9D456F3E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2DA0C-0B6E-724B-B2ED-38E9C9BD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14F8-CEB5-8441-99ED-20BDD56C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8B83-512A-3749-BD01-905E6BB05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C955-3005-7C4D-83BE-D67CF7FEB21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02FA-52D1-BA4E-80CF-19517E8CD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282E-41AC-8148-B602-5EC1CCB6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B65F-DA1B-084A-B959-070BBE26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D58366B-937B-5349-9947-13937C8BA357}"/>
              </a:ext>
            </a:extLst>
          </p:cNvPr>
          <p:cNvGrpSpPr/>
          <p:nvPr/>
        </p:nvGrpSpPr>
        <p:grpSpPr>
          <a:xfrm>
            <a:off x="2184767" y="967787"/>
            <a:ext cx="5497296" cy="3486687"/>
            <a:chOff x="2184767" y="967787"/>
            <a:chExt cx="5497296" cy="348668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856172-0D59-6946-B321-992C26BE5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6784" y="3003949"/>
              <a:ext cx="6804" cy="5185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8EA334-7B20-224C-A981-9A1E60C972CA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3723494" y="2835394"/>
              <a:ext cx="6319" cy="15607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2D3F9-BEAF-1049-9819-CB5C094BE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384" y="3048256"/>
              <a:ext cx="1365114" cy="1387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0ED9B7-FC26-E348-B6B6-DAF495A3A156}"/>
                </a:ext>
              </a:extLst>
            </p:cNvPr>
            <p:cNvCxnSpPr>
              <a:cxnSpLocks/>
            </p:cNvCxnSpPr>
            <p:nvPr/>
          </p:nvCxnSpPr>
          <p:spPr>
            <a:xfrm>
              <a:off x="5136087" y="3038713"/>
              <a:ext cx="804270" cy="1053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B00DE7-A891-4D4F-ACAC-768488D3789F}"/>
                </a:ext>
              </a:extLst>
            </p:cNvPr>
            <p:cNvCxnSpPr>
              <a:cxnSpLocks/>
            </p:cNvCxnSpPr>
            <p:nvPr/>
          </p:nvCxnSpPr>
          <p:spPr>
            <a:xfrm>
              <a:off x="5942786" y="3125227"/>
              <a:ext cx="0" cy="96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4ADA386-B6ED-8A4D-8E8F-BD116448B82D}"/>
                </a:ext>
              </a:extLst>
            </p:cNvPr>
            <p:cNvSpPr/>
            <p:nvPr/>
          </p:nvSpPr>
          <p:spPr>
            <a:xfrm>
              <a:off x="2270293" y="2049728"/>
              <a:ext cx="5196589" cy="1911425"/>
            </a:xfrm>
            <a:custGeom>
              <a:avLst/>
              <a:gdLst>
                <a:gd name="connsiteX0" fmla="*/ 0 w 5651770"/>
                <a:gd name="connsiteY0" fmla="*/ 865762 h 1760706"/>
                <a:gd name="connsiteX1" fmla="*/ 2295728 w 5651770"/>
                <a:gd name="connsiteY1" fmla="*/ 1760706 h 1760706"/>
                <a:gd name="connsiteX2" fmla="*/ 5651770 w 5651770"/>
                <a:gd name="connsiteY2" fmla="*/ 836579 h 1760706"/>
                <a:gd name="connsiteX3" fmla="*/ 3511685 w 5651770"/>
                <a:gd name="connsiteY3" fmla="*/ 0 h 1760706"/>
                <a:gd name="connsiteX4" fmla="*/ 0 w 5651770"/>
                <a:gd name="connsiteY4" fmla="*/ 865762 h 176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770" h="1760706">
                  <a:moveTo>
                    <a:pt x="0" y="865762"/>
                  </a:moveTo>
                  <a:lnTo>
                    <a:pt x="2295728" y="1760706"/>
                  </a:lnTo>
                  <a:lnTo>
                    <a:pt x="5651770" y="836579"/>
                  </a:lnTo>
                  <a:lnTo>
                    <a:pt x="3511685" y="0"/>
                  </a:lnTo>
                  <a:lnTo>
                    <a:pt x="0" y="865762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7B83CF-EF20-174F-ADCC-D45A51987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3876" y="2087799"/>
              <a:ext cx="809109" cy="938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FC5821-7096-7B4D-B373-98A24D28C207}"/>
                </a:ext>
              </a:extLst>
            </p:cNvPr>
            <p:cNvCxnSpPr/>
            <p:nvPr/>
          </p:nvCxnSpPr>
          <p:spPr>
            <a:xfrm>
              <a:off x="3725915" y="1149178"/>
              <a:ext cx="0" cy="1729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7691CE-A4BB-F443-8856-F1AED5C60521}"/>
                </a:ext>
              </a:extLst>
            </p:cNvPr>
            <p:cNvCxnSpPr>
              <a:cxnSpLocks/>
            </p:cNvCxnSpPr>
            <p:nvPr/>
          </p:nvCxnSpPr>
          <p:spPr>
            <a:xfrm>
              <a:off x="3719384" y="1149178"/>
              <a:ext cx="1404492" cy="1877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B09AF9-479F-F74B-806A-664BC4A5486A}"/>
                </a:ext>
              </a:extLst>
            </p:cNvPr>
            <p:cNvSpPr txBox="1"/>
            <p:nvPr/>
          </p:nvSpPr>
          <p:spPr>
            <a:xfrm>
              <a:off x="6442617" y="2899908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1C0092-8E72-4845-8EA8-C4F26198C53C}"/>
                </a:ext>
              </a:extLst>
            </p:cNvPr>
            <p:cNvSpPr txBox="1"/>
            <p:nvPr/>
          </p:nvSpPr>
          <p:spPr>
            <a:xfrm>
              <a:off x="6442617" y="3196319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9EF0A8-8DE4-4D4D-AE7E-A200677F3DC3}"/>
                </a:ext>
              </a:extLst>
            </p:cNvPr>
            <p:cNvSpPr txBox="1"/>
            <p:nvPr/>
          </p:nvSpPr>
          <p:spPr>
            <a:xfrm>
              <a:off x="3836317" y="967787"/>
              <a:ext cx="1729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</a:t>
              </a:r>
              <a:r>
                <a:rPr lang="en-US" sz="1400" baseline="-25000" dirty="0"/>
                <a:t>1</a:t>
              </a:r>
              <a:r>
                <a:rPr lang="en-US" sz="1400" dirty="0"/>
                <a:t> = (x</a:t>
              </a:r>
              <a:r>
                <a:rPr lang="en-US" sz="1400" baseline="-25000" dirty="0"/>
                <a:t>1</a:t>
              </a:r>
              <a:r>
                <a:rPr lang="en-US" sz="1400" dirty="0"/>
                <a:t>,y</a:t>
              </a:r>
              <a:r>
                <a:rPr lang="en-US" sz="1400" baseline="-25000" dirty="0"/>
                <a:t>1</a:t>
              </a:r>
              <a:r>
                <a:rPr lang="en-US" sz="1400" dirty="0"/>
                <a:t>,z</a:t>
              </a:r>
              <a:r>
                <a:rPr lang="en-US" sz="1400" baseline="-25000" dirty="0"/>
                <a:t>1</a:t>
              </a:r>
              <a:r>
                <a:rPr lang="en-US" sz="1400" dirty="0"/>
                <a:t>)</a:t>
              </a:r>
              <a:endParaRPr lang="en-US" sz="1400" baseline="-250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04C2B8-FD72-7245-8132-E19FE66CCDD6}"/>
                </a:ext>
              </a:extLst>
            </p:cNvPr>
            <p:cNvSpPr/>
            <p:nvPr/>
          </p:nvSpPr>
          <p:spPr>
            <a:xfrm>
              <a:off x="3695389" y="1141226"/>
              <a:ext cx="63761" cy="58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ABBC7C-7917-5F4A-94A5-674C10EDEC21}"/>
                </a:ext>
              </a:extLst>
            </p:cNvPr>
            <p:cNvSpPr/>
            <p:nvPr/>
          </p:nvSpPr>
          <p:spPr>
            <a:xfrm>
              <a:off x="5901104" y="2055870"/>
              <a:ext cx="63761" cy="58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1B21BC-05F1-2649-A51B-FCF01E25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725915" y="2879124"/>
              <a:ext cx="2214442" cy="255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E24DBF-F0D4-3046-9518-01C8425B1E09}"/>
                </a:ext>
              </a:extLst>
            </p:cNvPr>
            <p:cNvSpPr txBox="1"/>
            <p:nvPr/>
          </p:nvSpPr>
          <p:spPr>
            <a:xfrm>
              <a:off x="4286353" y="1665069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51548D-A2FF-E14C-8797-9F3F7F7B65D9}"/>
                </a:ext>
              </a:extLst>
            </p:cNvPr>
            <p:cNvSpPr txBox="1"/>
            <p:nvPr/>
          </p:nvSpPr>
          <p:spPr>
            <a:xfrm>
              <a:off x="5381439" y="2166778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E2789-718A-754B-B8F2-D73F338C805F}"/>
                </a:ext>
              </a:extLst>
            </p:cNvPr>
            <p:cNvCxnSpPr>
              <a:cxnSpLocks/>
            </p:cNvCxnSpPr>
            <p:nvPr/>
          </p:nvCxnSpPr>
          <p:spPr>
            <a:xfrm>
              <a:off x="5133587" y="2362874"/>
              <a:ext cx="0" cy="6700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B91D83-C8B5-7C48-A6B1-1CC1C31E91BC}"/>
                </a:ext>
              </a:extLst>
            </p:cNvPr>
            <p:cNvSpPr txBox="1"/>
            <p:nvPr/>
          </p:nvSpPr>
          <p:spPr>
            <a:xfrm>
              <a:off x="4360840" y="2704586"/>
              <a:ext cx="39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ED8753-2B3B-BA4C-81BA-805C6F6FD3A2}"/>
                </a:ext>
              </a:extLst>
            </p:cNvPr>
            <p:cNvSpPr txBox="1"/>
            <p:nvPr/>
          </p:nvSpPr>
          <p:spPr>
            <a:xfrm>
              <a:off x="4840742" y="2451238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Symbol" pitchFamily="2" charset="2"/>
                </a:rPr>
                <a:t>q</a:t>
              </a:r>
              <a:endParaRPr lang="en-US" sz="1400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359923-2F5D-2249-A511-273334858926}"/>
                </a:ext>
              </a:extLst>
            </p:cNvPr>
            <p:cNvSpPr txBox="1"/>
            <p:nvPr/>
          </p:nvSpPr>
          <p:spPr>
            <a:xfrm>
              <a:off x="2184767" y="3110858"/>
              <a:ext cx="106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 = z</a:t>
              </a:r>
              <a:r>
                <a:rPr lang="en-US" sz="1400" baseline="-25000" dirty="0"/>
                <a:t>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C15552-3F5E-5948-BC6B-5FD680757110}"/>
                </a:ext>
              </a:extLst>
            </p:cNvPr>
            <p:cNvSpPr txBox="1"/>
            <p:nvPr/>
          </p:nvSpPr>
          <p:spPr>
            <a:xfrm>
              <a:off x="5952539" y="1860262"/>
              <a:ext cx="1729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</a:t>
              </a:r>
              <a:r>
                <a:rPr lang="en-US" sz="1400" baseline="-25000" dirty="0"/>
                <a:t>2</a:t>
              </a:r>
              <a:r>
                <a:rPr lang="en-US" sz="1400" dirty="0"/>
                <a:t> = (x</a:t>
              </a:r>
              <a:r>
                <a:rPr lang="en-US" sz="1400" baseline="-25000" dirty="0"/>
                <a:t>2</a:t>
              </a:r>
              <a:r>
                <a:rPr lang="en-US" sz="1400" dirty="0"/>
                <a:t>,y</a:t>
              </a:r>
              <a:r>
                <a:rPr lang="en-US" sz="1400" baseline="-25000" dirty="0"/>
                <a:t>2</a:t>
              </a:r>
              <a:r>
                <a:rPr lang="en-US" sz="1400" dirty="0"/>
                <a:t>,z</a:t>
              </a:r>
              <a:r>
                <a:rPr lang="en-US" sz="1400" baseline="-25000" dirty="0"/>
                <a:t>2</a:t>
              </a:r>
              <a:r>
                <a:rPr lang="en-US" sz="1400" dirty="0"/>
                <a:t>)</a:t>
              </a:r>
              <a:endParaRPr lang="en-US" sz="1400" baseline="-250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2D59E15-62C1-B241-96D2-2F5040A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3729699" y="2874697"/>
              <a:ext cx="300138" cy="4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3A924F-45DC-C743-B791-2C0CFA333763}"/>
                </a:ext>
              </a:extLst>
            </p:cNvPr>
            <p:cNvSpPr/>
            <p:nvPr/>
          </p:nvSpPr>
          <p:spPr>
            <a:xfrm>
              <a:off x="5099368" y="3004049"/>
              <a:ext cx="63761" cy="58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51F358-07DF-3C4D-B195-D3DCC2704A73}"/>
                </a:ext>
              </a:extLst>
            </p:cNvPr>
            <p:cNvSpPr txBox="1"/>
            <p:nvPr/>
          </p:nvSpPr>
          <p:spPr>
            <a:xfrm>
              <a:off x="5159116" y="2799019"/>
              <a:ext cx="41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</a:t>
              </a:r>
              <a:endParaRPr lang="en-US" sz="1400" baseline="-25000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B5078-A32B-0647-AD07-C0C375A860B3}"/>
                </a:ext>
              </a:extLst>
            </p:cNvPr>
            <p:cNvGrpSpPr/>
            <p:nvPr/>
          </p:nvGrpSpPr>
          <p:grpSpPr>
            <a:xfrm>
              <a:off x="3770179" y="2595296"/>
              <a:ext cx="564011" cy="341631"/>
              <a:chOff x="6074602" y="1024290"/>
              <a:chExt cx="575421" cy="30777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D6791-E7CA-6742-8888-70FAA3697EF6}"/>
                  </a:ext>
                </a:extLst>
              </p:cNvPr>
              <p:cNvSpPr txBox="1"/>
              <p:nvPr/>
            </p:nvSpPr>
            <p:spPr>
              <a:xfrm>
                <a:off x="6085481" y="1024290"/>
                <a:ext cx="564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ˆ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E43D304-DDD6-9744-8B8C-4594F498B592}"/>
                  </a:ext>
                </a:extLst>
              </p:cNvPr>
              <p:cNvSpPr txBox="1"/>
              <p:nvPr/>
            </p:nvSpPr>
            <p:spPr>
              <a:xfrm>
                <a:off x="6074602" y="1033668"/>
                <a:ext cx="284893" cy="27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u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4A75208-5AA2-1C45-800E-5A16498CAF48}"/>
                </a:ext>
              </a:extLst>
            </p:cNvPr>
            <p:cNvCxnSpPr>
              <a:cxnSpLocks/>
            </p:cNvCxnSpPr>
            <p:nvPr/>
          </p:nvCxnSpPr>
          <p:spPr>
            <a:xfrm>
              <a:off x="2288983" y="2992444"/>
              <a:ext cx="295432" cy="139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66BD123-EF3B-2045-AB28-50F22C550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983" y="2892640"/>
              <a:ext cx="329676" cy="85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C3805B-DD49-DC4D-BAFF-2B8B6D58F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706" y="2679990"/>
              <a:ext cx="3122" cy="31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BD2797-3CD3-974D-8C39-1B5EC791F48A}"/>
                </a:ext>
              </a:extLst>
            </p:cNvPr>
            <p:cNvSpPr txBox="1"/>
            <p:nvPr/>
          </p:nvSpPr>
          <p:spPr>
            <a:xfrm>
              <a:off x="5099368" y="2468330"/>
              <a:ext cx="558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2" charset="2"/>
                </a:rPr>
                <a:t>q</a:t>
              </a:r>
              <a:endParaRPr lang="en-US" sz="1400" baseline="-250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BB064E-9A44-3047-8481-B36DA3FE3A60}"/>
                </a:ext>
              </a:extLst>
            </p:cNvPr>
            <p:cNvCxnSpPr>
              <a:cxnSpLocks/>
            </p:cNvCxnSpPr>
            <p:nvPr/>
          </p:nvCxnSpPr>
          <p:spPr>
            <a:xfrm>
              <a:off x="5936856" y="2081009"/>
              <a:ext cx="3501" cy="1058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06986A-D115-ED42-B306-AF8F118C1436}"/>
                </a:ext>
              </a:extLst>
            </p:cNvPr>
            <p:cNvSpPr txBox="1"/>
            <p:nvPr/>
          </p:nvSpPr>
          <p:spPr>
            <a:xfrm>
              <a:off x="5479943" y="2822556"/>
              <a:ext cx="39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E56D71-F7BB-F141-8FFF-60DC26F863D6}"/>
                </a:ext>
              </a:extLst>
            </p:cNvPr>
            <p:cNvSpPr/>
            <p:nvPr/>
          </p:nvSpPr>
          <p:spPr>
            <a:xfrm>
              <a:off x="3697932" y="4396191"/>
              <a:ext cx="63761" cy="582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0069211-3BCF-B145-95E6-DA29179700AD}"/>
                </a:ext>
              </a:extLst>
            </p:cNvPr>
            <p:cNvSpPr/>
            <p:nvPr/>
          </p:nvSpPr>
          <p:spPr>
            <a:xfrm>
              <a:off x="5908476" y="4059814"/>
              <a:ext cx="63761" cy="582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269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BC57B908-FFA4-8C40-8752-BC2F8FC10174}"/>
              </a:ext>
            </a:extLst>
          </p:cNvPr>
          <p:cNvGrpSpPr/>
          <p:nvPr/>
        </p:nvGrpSpPr>
        <p:grpSpPr>
          <a:xfrm>
            <a:off x="2270293" y="967787"/>
            <a:ext cx="4986329" cy="3475816"/>
            <a:chOff x="2270293" y="967787"/>
            <a:chExt cx="4986329" cy="347581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525F94A-FA49-7743-97C4-AB688D0E38BE}"/>
                </a:ext>
              </a:extLst>
            </p:cNvPr>
            <p:cNvGrpSpPr/>
            <p:nvPr/>
          </p:nvGrpSpPr>
          <p:grpSpPr>
            <a:xfrm>
              <a:off x="2270293" y="967787"/>
              <a:ext cx="4986329" cy="3475816"/>
              <a:chOff x="2270293" y="967787"/>
              <a:chExt cx="4986329" cy="347581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856172-0D59-6946-B321-992C26BE5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3876" y="3003949"/>
                <a:ext cx="9711" cy="8283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47B83CF-EF20-174F-ADCC-D45A51987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876" y="3026421"/>
                <a:ext cx="373286" cy="12299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D8EA334-7B20-224C-A981-9A1E60C97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03" y="2879124"/>
                <a:ext cx="0" cy="1199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D4ADA386-B6ED-8A4D-8E8F-BD116448B82D}"/>
                  </a:ext>
                </a:extLst>
              </p:cNvPr>
              <p:cNvSpPr/>
              <p:nvPr/>
            </p:nvSpPr>
            <p:spPr>
              <a:xfrm>
                <a:off x="2270293" y="2049728"/>
                <a:ext cx="4475187" cy="1647299"/>
              </a:xfrm>
              <a:custGeom>
                <a:avLst/>
                <a:gdLst>
                  <a:gd name="connsiteX0" fmla="*/ 0 w 5651770"/>
                  <a:gd name="connsiteY0" fmla="*/ 865762 h 1760706"/>
                  <a:gd name="connsiteX1" fmla="*/ 2295728 w 5651770"/>
                  <a:gd name="connsiteY1" fmla="*/ 1760706 h 1760706"/>
                  <a:gd name="connsiteX2" fmla="*/ 5651770 w 5651770"/>
                  <a:gd name="connsiteY2" fmla="*/ 836579 h 1760706"/>
                  <a:gd name="connsiteX3" fmla="*/ 3511685 w 5651770"/>
                  <a:gd name="connsiteY3" fmla="*/ 0 h 1760706"/>
                  <a:gd name="connsiteX4" fmla="*/ 0 w 5651770"/>
                  <a:gd name="connsiteY4" fmla="*/ 865762 h 176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1770" h="1760706">
                    <a:moveTo>
                      <a:pt x="0" y="865762"/>
                    </a:moveTo>
                    <a:lnTo>
                      <a:pt x="2295728" y="1760706"/>
                    </a:lnTo>
                    <a:lnTo>
                      <a:pt x="5651770" y="836579"/>
                    </a:lnTo>
                    <a:lnTo>
                      <a:pt x="3511685" y="0"/>
                    </a:lnTo>
                    <a:lnTo>
                      <a:pt x="0" y="865762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CFC5821-7096-7B4D-B373-98A24D28C207}"/>
                  </a:ext>
                </a:extLst>
              </p:cNvPr>
              <p:cNvCxnSpPr/>
              <p:nvPr/>
            </p:nvCxnSpPr>
            <p:spPr>
              <a:xfrm>
                <a:off x="3719384" y="1149178"/>
                <a:ext cx="0" cy="1729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E7691CE-A4BB-F443-8856-F1AED5C60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9384" y="1149178"/>
                <a:ext cx="1404492" cy="1877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09AF9-479F-F74B-806A-664BC4A5486A}"/>
                  </a:ext>
                </a:extLst>
              </p:cNvPr>
              <p:cNvSpPr txBox="1"/>
              <p:nvPr/>
            </p:nvSpPr>
            <p:spPr>
              <a:xfrm>
                <a:off x="6062493" y="2674928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1C0092-8E72-4845-8EA8-C4F26198C53C}"/>
                  </a:ext>
                </a:extLst>
              </p:cNvPr>
              <p:cNvSpPr txBox="1"/>
              <p:nvPr/>
            </p:nvSpPr>
            <p:spPr>
              <a:xfrm>
                <a:off x="6062493" y="2971339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</a:t>
                </a:r>
                <a:r>
                  <a:rPr lang="en-US" sz="1400" baseline="-25000" dirty="0"/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9EF0A8-8DE4-4D4D-AE7E-A200677F3DC3}"/>
                  </a:ext>
                </a:extLst>
              </p:cNvPr>
              <p:cNvSpPr txBox="1"/>
              <p:nvPr/>
            </p:nvSpPr>
            <p:spPr>
              <a:xfrm>
                <a:off x="3836317" y="967787"/>
                <a:ext cx="1729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= (x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,y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,z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)</a:t>
                </a:r>
                <a:endParaRPr lang="en-US" sz="1400" baseline="-250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04C2B8-FD72-7245-8132-E19FE66CCDD6}"/>
                  </a:ext>
                </a:extLst>
              </p:cNvPr>
              <p:cNvSpPr/>
              <p:nvPr/>
            </p:nvSpPr>
            <p:spPr>
              <a:xfrm>
                <a:off x="3695389" y="1141226"/>
                <a:ext cx="63761" cy="582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6ABBC7C-7917-5F4A-94A5-674C10EDEC21}"/>
                  </a:ext>
                </a:extLst>
              </p:cNvPr>
              <p:cNvSpPr/>
              <p:nvPr/>
            </p:nvSpPr>
            <p:spPr>
              <a:xfrm>
                <a:off x="5463337" y="4252022"/>
                <a:ext cx="63761" cy="582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32D3F9-BEAF-1049-9819-CB5C094BE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1003" y="4071706"/>
                <a:ext cx="1740703" cy="2180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1B21BC-05F1-2649-A51B-FCF01E25F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1292" y="2873378"/>
                <a:ext cx="1404493" cy="1530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E24DBF-F0D4-3046-9518-01C8425B1E09}"/>
                  </a:ext>
                </a:extLst>
              </p:cNvPr>
              <p:cNvSpPr txBox="1"/>
              <p:nvPr/>
            </p:nvSpPr>
            <p:spPr>
              <a:xfrm>
                <a:off x="4286353" y="1665069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1548D-A2FF-E14C-8797-9F3F7F7B65D9}"/>
                  </a:ext>
                </a:extLst>
              </p:cNvPr>
              <p:cNvSpPr txBox="1"/>
              <p:nvPr/>
            </p:nvSpPr>
            <p:spPr>
              <a:xfrm>
                <a:off x="5374636" y="3621801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9FE2789-718A-754B-B8F2-D73F338C8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587" y="2362874"/>
                <a:ext cx="0" cy="6700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B91D83-C8B5-7C48-A6B1-1CC1C31E91BC}"/>
                  </a:ext>
                </a:extLst>
              </p:cNvPr>
              <p:cNvSpPr txBox="1"/>
              <p:nvPr/>
            </p:nvSpPr>
            <p:spPr>
              <a:xfrm>
                <a:off x="4360840" y="2704586"/>
                <a:ext cx="399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ED8753-2B3B-BA4C-81BA-805C6F6FD3A2}"/>
                  </a:ext>
                </a:extLst>
              </p:cNvPr>
              <p:cNvSpPr txBox="1"/>
              <p:nvPr/>
            </p:nvSpPr>
            <p:spPr>
              <a:xfrm>
                <a:off x="4852793" y="2478948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ymbol" pitchFamily="2" charset="2"/>
                  </a:rPr>
                  <a:t>q</a:t>
                </a:r>
                <a:r>
                  <a:rPr lang="en-US" sz="1400" baseline="-25000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A9048D8-30A1-B947-AD58-3EE772469289}"/>
                  </a:ext>
                </a:extLst>
              </p:cNvPr>
              <p:cNvSpPr txBox="1"/>
              <p:nvPr/>
            </p:nvSpPr>
            <p:spPr>
              <a:xfrm>
                <a:off x="5063712" y="3523803"/>
                <a:ext cx="558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ymbol" pitchFamily="2" charset="2"/>
                  </a:rPr>
                  <a:t>q</a:t>
                </a:r>
                <a:r>
                  <a:rPr lang="en-US" sz="1400" baseline="-25000" dirty="0"/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AC5812-1F93-E248-BB70-4A5BF8A5367D}"/>
                  </a:ext>
                </a:extLst>
              </p:cNvPr>
              <p:cNvSpPr txBox="1"/>
              <p:nvPr/>
            </p:nvSpPr>
            <p:spPr>
              <a:xfrm>
                <a:off x="4333214" y="4135826"/>
                <a:ext cx="666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</a:t>
                </a:r>
                <a:endParaRPr lang="en-US" sz="1400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359923-2F5D-2249-A511-273334858926}"/>
                  </a:ext>
                </a:extLst>
              </p:cNvPr>
              <p:cNvSpPr txBox="1"/>
              <p:nvPr/>
            </p:nvSpPr>
            <p:spPr>
              <a:xfrm>
                <a:off x="2492045" y="3125227"/>
                <a:ext cx="1060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 = z</a:t>
                </a:r>
                <a:r>
                  <a:rPr lang="en-US" sz="1400" baseline="-25000" dirty="0"/>
                  <a:t>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C15552-3F5E-5948-BC6B-5FD680757110}"/>
                  </a:ext>
                </a:extLst>
              </p:cNvPr>
              <p:cNvSpPr txBox="1"/>
              <p:nvPr/>
            </p:nvSpPr>
            <p:spPr>
              <a:xfrm>
                <a:off x="5527098" y="4118753"/>
                <a:ext cx="1729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= (x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,y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,z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)</a:t>
                </a:r>
                <a:endParaRPr lang="en-US" sz="1400" baseline="-25000" dirty="0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2D59E15-62C1-B241-96D2-2F5040A36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771" y="2875737"/>
                <a:ext cx="298432" cy="296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83A924F-45DC-C743-B791-2C0CFA333763}"/>
                  </a:ext>
                </a:extLst>
              </p:cNvPr>
              <p:cNvSpPr/>
              <p:nvPr/>
            </p:nvSpPr>
            <p:spPr>
              <a:xfrm>
                <a:off x="5099368" y="3004049"/>
                <a:ext cx="63761" cy="582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51F358-07DF-3C4D-B195-D3DCC2704A73}"/>
                  </a:ext>
                </a:extLst>
              </p:cNvPr>
              <p:cNvSpPr txBox="1"/>
              <p:nvPr/>
            </p:nvSpPr>
            <p:spPr>
              <a:xfrm>
                <a:off x="5178656" y="2831402"/>
                <a:ext cx="419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</a:t>
                </a:r>
                <a:endParaRPr lang="en-US" sz="1400" baseline="-25000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26B5078-A32B-0647-AD07-C0C375A860B3}"/>
                  </a:ext>
                </a:extLst>
              </p:cNvPr>
              <p:cNvGrpSpPr/>
              <p:nvPr/>
            </p:nvGrpSpPr>
            <p:grpSpPr>
              <a:xfrm>
                <a:off x="3839026" y="2596288"/>
                <a:ext cx="564011" cy="341631"/>
                <a:chOff x="6074602" y="1024290"/>
                <a:chExt cx="575421" cy="307777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C8D6791-E7CA-6742-8888-70FAA3697EF6}"/>
                    </a:ext>
                  </a:extLst>
                </p:cNvPr>
                <p:cNvSpPr txBox="1"/>
                <p:nvPr/>
              </p:nvSpPr>
              <p:spPr>
                <a:xfrm>
                  <a:off x="6085481" y="1024290"/>
                  <a:ext cx="5645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ˆ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E43D304-DDD6-9744-8B8C-4594F498B592}"/>
                    </a:ext>
                  </a:extLst>
                </p:cNvPr>
                <p:cNvSpPr txBox="1"/>
                <p:nvPr/>
              </p:nvSpPr>
              <p:spPr>
                <a:xfrm>
                  <a:off x="6074602" y="1033668"/>
                  <a:ext cx="284893" cy="277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u</a:t>
                  </a:r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3CF2BA-959D-BB4D-940B-64F4A51F00F8}"/>
                </a:ext>
              </a:extLst>
            </p:cNvPr>
            <p:cNvSpPr txBox="1"/>
            <p:nvPr/>
          </p:nvSpPr>
          <p:spPr>
            <a:xfrm>
              <a:off x="3444927" y="1891660"/>
              <a:ext cx="39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930DE0-59F4-4643-90FB-D0D15C44F29D}"/>
                </a:ext>
              </a:extLst>
            </p:cNvPr>
            <p:cNvSpPr txBox="1"/>
            <p:nvPr/>
          </p:nvSpPr>
          <p:spPr>
            <a:xfrm>
              <a:off x="3466851" y="3618859"/>
              <a:ext cx="39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4A75208-5AA2-1C45-800E-5A16498CAF48}"/>
                </a:ext>
              </a:extLst>
            </p:cNvPr>
            <p:cNvCxnSpPr>
              <a:cxnSpLocks/>
            </p:cNvCxnSpPr>
            <p:nvPr/>
          </p:nvCxnSpPr>
          <p:spPr>
            <a:xfrm>
              <a:off x="2289683" y="2860813"/>
              <a:ext cx="295432" cy="139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66BD123-EF3B-2045-AB28-50F22C550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9683" y="2761009"/>
              <a:ext cx="329676" cy="85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C3805B-DD49-DC4D-BAFF-2B8B6D58F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0406" y="2548359"/>
              <a:ext cx="3122" cy="31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50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719BA5-C2C6-3749-898D-A5ECCBF1BEE0}"/>
              </a:ext>
            </a:extLst>
          </p:cNvPr>
          <p:cNvGrpSpPr/>
          <p:nvPr/>
        </p:nvGrpSpPr>
        <p:grpSpPr>
          <a:xfrm>
            <a:off x="6599587" y="967621"/>
            <a:ext cx="3162442" cy="3693831"/>
            <a:chOff x="6599587" y="967621"/>
            <a:chExt cx="3162442" cy="369383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90EE0C-91AD-1844-B5BD-23EA83BB2A6F}"/>
                </a:ext>
              </a:extLst>
            </p:cNvPr>
            <p:cNvGrpSpPr/>
            <p:nvPr/>
          </p:nvGrpSpPr>
          <p:grpSpPr>
            <a:xfrm>
              <a:off x="6599587" y="967621"/>
              <a:ext cx="3162442" cy="3693831"/>
              <a:chOff x="6599587" y="967621"/>
              <a:chExt cx="3162442" cy="369383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3351561-98D6-8E47-9976-10D27D1E8F25}"/>
                  </a:ext>
                </a:extLst>
              </p:cNvPr>
              <p:cNvGrpSpPr/>
              <p:nvPr/>
            </p:nvGrpSpPr>
            <p:grpSpPr>
              <a:xfrm>
                <a:off x="6599587" y="1087774"/>
                <a:ext cx="2678267" cy="3573678"/>
                <a:chOff x="6560210" y="1087774"/>
                <a:chExt cx="2229976" cy="2964331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6EC8196-AE80-7D4C-9183-FBE0D81A6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0179" y="2127549"/>
                  <a:ext cx="1828800" cy="177316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11A9CFD-A7AF-094C-90E8-2C726FE47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1547" y="1087774"/>
                  <a:ext cx="12826" cy="29643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253F2E-7647-2D46-ABB2-2D52BF39B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0210" y="3025041"/>
                  <a:ext cx="2229976" cy="155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9C6333-0758-C64A-9BAD-264352152034}"/>
                  </a:ext>
                </a:extLst>
              </p:cNvPr>
              <p:cNvSpPr txBox="1"/>
              <p:nvPr/>
            </p:nvSpPr>
            <p:spPr>
              <a:xfrm>
                <a:off x="6793148" y="2583939"/>
                <a:ext cx="558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</a:t>
                </a:r>
                <a:r>
                  <a:rPr lang="en-US" sz="1100" baseline="-25000" dirty="0"/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D9F31F-2669-FD4B-B4E3-622765F82B4E}"/>
                  </a:ext>
                </a:extLst>
              </p:cNvPr>
              <p:cNvSpPr txBox="1"/>
              <p:nvPr/>
            </p:nvSpPr>
            <p:spPr>
              <a:xfrm>
                <a:off x="7012672" y="2754130"/>
                <a:ext cx="558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</a:t>
                </a:r>
                <a:r>
                  <a:rPr lang="en-US" sz="1100" baseline="-25000" dirty="0"/>
                  <a:t>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B92D1C-38AC-2247-8AE1-0D50B6DCFD4D}"/>
                  </a:ext>
                </a:extLst>
              </p:cNvPr>
              <p:cNvSpPr txBox="1"/>
              <p:nvPr/>
            </p:nvSpPr>
            <p:spPr>
              <a:xfrm>
                <a:off x="8032505" y="967621"/>
                <a:ext cx="17295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r</a:t>
                </a:r>
                <a:r>
                  <a:rPr lang="en-US" sz="1000" baseline="-25000" dirty="0"/>
                  <a:t>1</a:t>
                </a:r>
                <a:r>
                  <a:rPr lang="en-US" sz="1000" dirty="0"/>
                  <a:t> = (x</a:t>
                </a:r>
                <a:r>
                  <a:rPr lang="en-US" sz="1000" baseline="-25000" dirty="0"/>
                  <a:t>1</a:t>
                </a:r>
                <a:r>
                  <a:rPr lang="en-US" sz="1000" dirty="0"/>
                  <a:t>,y</a:t>
                </a:r>
                <a:r>
                  <a:rPr lang="en-US" sz="1000" baseline="-25000" dirty="0"/>
                  <a:t>1</a:t>
                </a:r>
                <a:r>
                  <a:rPr lang="en-US" sz="1000" dirty="0"/>
                  <a:t>)</a:t>
                </a:r>
                <a:endParaRPr lang="en-US" sz="1000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408B93-8604-A740-B2EA-23B5BD99BCF6}"/>
                  </a:ext>
                </a:extLst>
              </p:cNvPr>
              <p:cNvSpPr txBox="1"/>
              <p:nvPr/>
            </p:nvSpPr>
            <p:spPr>
              <a:xfrm>
                <a:off x="8114233" y="2629617"/>
                <a:ext cx="419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r</a:t>
                </a:r>
                <a:endParaRPr lang="en-US" sz="1000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D04A2EC-A27F-B04A-9C77-6DB95A1EE5C8}"/>
                  </a:ext>
                </a:extLst>
              </p:cNvPr>
              <p:cNvSpPr txBox="1"/>
              <p:nvPr/>
            </p:nvSpPr>
            <p:spPr>
              <a:xfrm>
                <a:off x="8357036" y="3144212"/>
                <a:ext cx="1099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r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 = (x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,y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)</a:t>
                </a:r>
                <a:endParaRPr lang="en-US" sz="1000" baseline="-250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E02EAB8-53E2-2E4A-A4EE-CB36FEA8966C}"/>
                  </a:ext>
                </a:extLst>
              </p:cNvPr>
              <p:cNvSpPr/>
              <p:nvPr/>
            </p:nvSpPr>
            <p:spPr>
              <a:xfrm>
                <a:off x="8446445" y="2434926"/>
                <a:ext cx="63761" cy="582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2752962-A85D-0940-B8C7-9B9F322BDAB1}"/>
                  </a:ext>
                </a:extLst>
              </p:cNvPr>
              <p:cNvSpPr/>
              <p:nvPr/>
            </p:nvSpPr>
            <p:spPr>
              <a:xfrm>
                <a:off x="8384454" y="3144730"/>
                <a:ext cx="61991" cy="491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CCEE3C-A3C1-C74F-B715-591489BF9F58}"/>
                  </a:ext>
                </a:extLst>
              </p:cNvPr>
              <p:cNvSpPr/>
              <p:nvPr/>
            </p:nvSpPr>
            <p:spPr>
              <a:xfrm>
                <a:off x="7907843" y="1087774"/>
                <a:ext cx="63761" cy="582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AB9B3B8-47EC-A843-90E2-88391A323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0195" y="3432997"/>
                <a:ext cx="2551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3F62907-54BB-234C-8385-B1BD12083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7066" y="3203048"/>
                <a:ext cx="1567" cy="231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1E780E0-D64A-2D4C-9B72-59AD6B21441F}"/>
                  </a:ext>
                </a:extLst>
              </p:cNvPr>
              <p:cNvCxnSpPr>
                <a:cxnSpLocks/>
                <a:stCxn id="58" idx="4"/>
                <a:endCxn id="59" idx="0"/>
              </p:cNvCxnSpPr>
              <p:nvPr/>
            </p:nvCxnSpPr>
            <p:spPr>
              <a:xfrm flipH="1">
                <a:off x="8415450" y="2493209"/>
                <a:ext cx="62876" cy="6515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C5D2E2A-4ABC-AA43-AB98-C4EDD7B98A2B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 flipH="1">
                <a:off x="8478326" y="2189297"/>
                <a:ext cx="146620" cy="245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62E28B-2FC3-9745-B683-02A5B92F9F6E}"/>
                  </a:ext>
                </a:extLst>
              </p:cNvPr>
              <p:cNvSpPr txBox="1"/>
              <p:nvPr/>
            </p:nvSpPr>
            <p:spPr>
              <a:xfrm>
                <a:off x="8338918" y="2086858"/>
                <a:ext cx="558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mbol" pitchFamily="2" charset="2"/>
                  </a:rPr>
                  <a:t>q</a:t>
                </a:r>
                <a:r>
                  <a:rPr lang="en-US" sz="1000" baseline="-25000" dirty="0"/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96BB9C-02B8-D849-A7C2-01DA791F0B5B}"/>
                  </a:ext>
                </a:extLst>
              </p:cNvPr>
              <p:cNvSpPr txBox="1"/>
              <p:nvPr/>
            </p:nvSpPr>
            <p:spPr>
              <a:xfrm>
                <a:off x="8203683" y="2748884"/>
                <a:ext cx="558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mbol" pitchFamily="2" charset="2"/>
                  </a:rPr>
                  <a:t>q</a:t>
                </a:r>
                <a:r>
                  <a:rPr lang="en-US" sz="1000" baseline="-25000" dirty="0"/>
                  <a:t>2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CEE87ED-1DDB-A642-8FB8-1882FE0015EE}"/>
                  </a:ext>
                </a:extLst>
              </p:cNvPr>
              <p:cNvCxnSpPr>
                <a:cxnSpLocks/>
                <a:stCxn id="61" idx="5"/>
              </p:cNvCxnSpPr>
              <p:nvPr/>
            </p:nvCxnSpPr>
            <p:spPr>
              <a:xfrm>
                <a:off x="7962266" y="1137522"/>
                <a:ext cx="529750" cy="13684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8CE521-3F56-F443-BCD9-4155DFD77802}"/>
                  </a:ext>
                </a:extLst>
              </p:cNvPr>
              <p:cNvSpPr txBox="1"/>
              <p:nvPr/>
            </p:nvSpPr>
            <p:spPr>
              <a:xfrm>
                <a:off x="8400501" y="2687900"/>
                <a:ext cx="38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v</a:t>
                </a:r>
                <a:r>
                  <a:rPr lang="en-US" sz="1000" baseline="-25000" dirty="0"/>
                  <a:t>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8D3123C-8EBD-FF40-AB55-D27CAD9C959A}"/>
                  </a:ext>
                </a:extLst>
              </p:cNvPr>
              <p:cNvSpPr txBox="1"/>
              <p:nvPr/>
            </p:nvSpPr>
            <p:spPr>
              <a:xfrm>
                <a:off x="8162438" y="1536872"/>
                <a:ext cx="3891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v</a:t>
                </a:r>
                <a:r>
                  <a:rPr lang="en-US" sz="1000" baseline="-250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CDE16F-5139-6440-B3B7-9E52E6008DFE}"/>
                  </a:ext>
                </a:extLst>
              </p:cNvPr>
              <p:cNvSpPr txBox="1"/>
              <p:nvPr/>
            </p:nvSpPr>
            <p:spPr>
              <a:xfrm>
                <a:off x="7755011" y="2687900"/>
                <a:ext cx="558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</a:t>
                </a:r>
                <a:endParaRPr lang="en-US" sz="1000" baseline="-25000" dirty="0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89037D-C46B-904F-8035-33CBEFB12F23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V="1">
              <a:off x="7957066" y="2484674"/>
              <a:ext cx="498717" cy="94832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9643E3-12C5-1444-8978-AC5E346DB1D3}"/>
                </a:ext>
              </a:extLst>
            </p:cNvPr>
            <p:cNvSpPr txBox="1"/>
            <p:nvPr/>
          </p:nvSpPr>
          <p:spPr>
            <a:xfrm>
              <a:off x="7682575" y="1715277"/>
              <a:ext cx="5583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</a:t>
              </a:r>
              <a:endParaRPr lang="en-US" sz="11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0CAA5D-11F8-E84E-8551-CB3D27838EA0}"/>
                </a:ext>
              </a:extLst>
            </p:cNvPr>
            <p:cNvSpPr txBox="1"/>
            <p:nvPr/>
          </p:nvSpPr>
          <p:spPr>
            <a:xfrm>
              <a:off x="7913800" y="1518807"/>
              <a:ext cx="529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Symbol" pitchFamily="2" charset="2"/>
                </a:rPr>
                <a:t>q</a:t>
              </a:r>
              <a:r>
                <a:rPr lang="en-US" sz="1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US" sz="1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8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7681DD5-9C3A-5747-99C6-E8369BBDC826}"/>
              </a:ext>
            </a:extLst>
          </p:cNvPr>
          <p:cNvGrpSpPr/>
          <p:nvPr/>
        </p:nvGrpSpPr>
        <p:grpSpPr>
          <a:xfrm>
            <a:off x="2351562" y="1702087"/>
            <a:ext cx="2678267" cy="3573678"/>
            <a:chOff x="6560210" y="1087774"/>
            <a:chExt cx="2229976" cy="296433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FB8766-6C2F-5049-8C2A-A98E45F57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0179" y="2127549"/>
              <a:ext cx="1828800" cy="1773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4A7A754-6183-274D-A3D1-52725F8743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47" y="1087774"/>
              <a:ext cx="12826" cy="2964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6D6F685-D79A-244D-9B9D-6119A3279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0210" y="3025041"/>
              <a:ext cx="2229976" cy="15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588FA27-EB88-4048-ADA1-BCA2C479B5D1}"/>
              </a:ext>
            </a:extLst>
          </p:cNvPr>
          <p:cNvSpPr txBox="1"/>
          <p:nvPr/>
        </p:nvSpPr>
        <p:spPr>
          <a:xfrm>
            <a:off x="2545123" y="3198252"/>
            <a:ext cx="558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A423FA-D794-0F49-AA7B-FD844EFC34C5}"/>
              </a:ext>
            </a:extLst>
          </p:cNvPr>
          <p:cNvSpPr txBox="1"/>
          <p:nvPr/>
        </p:nvSpPr>
        <p:spPr>
          <a:xfrm>
            <a:off x="2764647" y="3368443"/>
            <a:ext cx="558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baseline="-250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4F1BBF-F97B-6842-A2CE-B2C686354F5A}"/>
              </a:ext>
            </a:extLst>
          </p:cNvPr>
          <p:cNvSpPr txBox="1"/>
          <p:nvPr/>
        </p:nvSpPr>
        <p:spPr>
          <a:xfrm>
            <a:off x="3784480" y="1581934"/>
            <a:ext cx="1729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</a:t>
            </a:r>
            <a:r>
              <a:rPr lang="en-US" sz="1000" baseline="-25000" dirty="0"/>
              <a:t>1</a:t>
            </a:r>
            <a:r>
              <a:rPr lang="en-US" sz="1000" dirty="0"/>
              <a:t> = (x</a:t>
            </a:r>
            <a:r>
              <a:rPr lang="en-US" sz="1000" baseline="-25000" dirty="0"/>
              <a:t>1</a:t>
            </a:r>
            <a:r>
              <a:rPr lang="en-US" sz="1000" dirty="0"/>
              <a:t>,y</a:t>
            </a:r>
            <a:r>
              <a:rPr lang="en-US" sz="1000" baseline="-25000" dirty="0"/>
              <a:t>1</a:t>
            </a:r>
            <a:r>
              <a:rPr lang="en-US" sz="1000" dirty="0"/>
              <a:t>)</a:t>
            </a:r>
            <a:endParaRPr lang="en-US" sz="1000" baseline="-25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25C49D-4EDB-714D-A221-9E352821CF1A}"/>
              </a:ext>
            </a:extLst>
          </p:cNvPr>
          <p:cNvSpPr txBox="1"/>
          <p:nvPr/>
        </p:nvSpPr>
        <p:spPr>
          <a:xfrm>
            <a:off x="3866208" y="3243930"/>
            <a:ext cx="419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</a:t>
            </a:r>
            <a:endParaRPr lang="en-US" sz="1000" baseline="-25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1FF3CD-DB60-5B46-91A3-A8876120B947}"/>
              </a:ext>
            </a:extLst>
          </p:cNvPr>
          <p:cNvSpPr txBox="1"/>
          <p:nvPr/>
        </p:nvSpPr>
        <p:spPr>
          <a:xfrm>
            <a:off x="3979299" y="3667220"/>
            <a:ext cx="1099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</a:t>
            </a:r>
            <a:r>
              <a:rPr lang="en-US" sz="1000" baseline="-25000" dirty="0"/>
              <a:t>2</a:t>
            </a:r>
            <a:r>
              <a:rPr lang="en-US" sz="1000" dirty="0"/>
              <a:t> = (x</a:t>
            </a:r>
            <a:r>
              <a:rPr lang="en-US" sz="1000" baseline="-25000" dirty="0"/>
              <a:t>2</a:t>
            </a:r>
            <a:r>
              <a:rPr lang="en-US" sz="1000" dirty="0"/>
              <a:t>,y</a:t>
            </a:r>
            <a:r>
              <a:rPr lang="en-US" sz="1000" baseline="-25000" dirty="0"/>
              <a:t>2</a:t>
            </a:r>
            <a:r>
              <a:rPr lang="en-US" sz="1000" dirty="0"/>
              <a:t>)</a:t>
            </a:r>
            <a:endParaRPr lang="en-US" sz="1000" baseline="-250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B16CA6B-E285-A04A-90F1-01A0BE4BCBDE}"/>
              </a:ext>
            </a:extLst>
          </p:cNvPr>
          <p:cNvSpPr/>
          <p:nvPr/>
        </p:nvSpPr>
        <p:spPr>
          <a:xfrm>
            <a:off x="4198420" y="3049239"/>
            <a:ext cx="63761" cy="58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B58F54D-54E2-D547-8ADD-A1D5D9688981}"/>
              </a:ext>
            </a:extLst>
          </p:cNvPr>
          <p:cNvSpPr/>
          <p:nvPr/>
        </p:nvSpPr>
        <p:spPr>
          <a:xfrm>
            <a:off x="4253490" y="3639082"/>
            <a:ext cx="61991" cy="49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5BF35D-EFCC-AA42-94CC-DE26EB55669D}"/>
              </a:ext>
            </a:extLst>
          </p:cNvPr>
          <p:cNvSpPr/>
          <p:nvPr/>
        </p:nvSpPr>
        <p:spPr>
          <a:xfrm>
            <a:off x="3659818" y="1702087"/>
            <a:ext cx="63761" cy="58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7823DE6-BDAB-AD4F-B8D1-79E3BB3DBF04}"/>
              </a:ext>
            </a:extLst>
          </p:cNvPr>
          <p:cNvCxnSpPr>
            <a:cxnSpLocks/>
          </p:cNvCxnSpPr>
          <p:nvPr/>
        </p:nvCxnSpPr>
        <p:spPr>
          <a:xfrm>
            <a:off x="3712170" y="4047310"/>
            <a:ext cx="255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0443E9-79CA-2143-B10F-57F7CE764915}"/>
              </a:ext>
            </a:extLst>
          </p:cNvPr>
          <p:cNvCxnSpPr>
            <a:cxnSpLocks/>
          </p:cNvCxnSpPr>
          <p:nvPr/>
        </p:nvCxnSpPr>
        <p:spPr>
          <a:xfrm flipV="1">
            <a:off x="3709041" y="3817361"/>
            <a:ext cx="1567" cy="23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59DDDB-2736-4344-B4A2-AF520BD21ECD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230300" y="3078608"/>
            <a:ext cx="54186" cy="5604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1BE075-6E8D-0442-A242-13BE07B68303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230301" y="2752031"/>
            <a:ext cx="132742" cy="297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6606252-FECE-C546-B8D5-D1777B6890AA}"/>
              </a:ext>
            </a:extLst>
          </p:cNvPr>
          <p:cNvSpPr txBox="1"/>
          <p:nvPr/>
        </p:nvSpPr>
        <p:spPr>
          <a:xfrm>
            <a:off x="4090893" y="2641073"/>
            <a:ext cx="558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ymbol" pitchFamily="2" charset="2"/>
              </a:rPr>
              <a:t>q</a:t>
            </a:r>
            <a:r>
              <a:rPr lang="en-US" sz="1000" baseline="-250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AFCB62-2874-324A-90DE-23114BD2CAFA}"/>
              </a:ext>
            </a:extLst>
          </p:cNvPr>
          <p:cNvSpPr txBox="1"/>
          <p:nvPr/>
        </p:nvSpPr>
        <p:spPr>
          <a:xfrm>
            <a:off x="4024937" y="3250367"/>
            <a:ext cx="558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ymbol" pitchFamily="2" charset="2"/>
              </a:rPr>
              <a:t>q</a:t>
            </a:r>
            <a:r>
              <a:rPr lang="en-US" sz="1000" baseline="-25000" dirty="0"/>
              <a:t>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93652D4-9871-0941-A349-8FCD1195D6CD}"/>
              </a:ext>
            </a:extLst>
          </p:cNvPr>
          <p:cNvCxnSpPr>
            <a:cxnSpLocks/>
            <a:stCxn id="89" idx="5"/>
            <a:endCxn id="87" idx="0"/>
          </p:cNvCxnSpPr>
          <p:nvPr/>
        </p:nvCxnSpPr>
        <p:spPr>
          <a:xfrm>
            <a:off x="3714241" y="1751835"/>
            <a:ext cx="516060" cy="12974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E40EBB-410F-D241-8D0F-98569428A10D}"/>
              </a:ext>
            </a:extLst>
          </p:cNvPr>
          <p:cNvSpPr txBox="1"/>
          <p:nvPr/>
        </p:nvSpPr>
        <p:spPr>
          <a:xfrm>
            <a:off x="3668670" y="2143024"/>
            <a:ext cx="52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ymbol" pitchFamily="2" charset="2"/>
              </a:rPr>
              <a:t>q</a:t>
            </a:r>
            <a:r>
              <a:rPr lang="en-US" sz="1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1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4AFBC9-DE09-B94B-9240-F73691960AC2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3709936" y="3098987"/>
            <a:ext cx="497822" cy="96200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B57D4E9-9EE9-0141-8C40-FA6B0BF6B68D}"/>
              </a:ext>
            </a:extLst>
          </p:cNvPr>
          <p:cNvGrpSpPr/>
          <p:nvPr/>
        </p:nvGrpSpPr>
        <p:grpSpPr>
          <a:xfrm>
            <a:off x="6185644" y="1761106"/>
            <a:ext cx="2180678" cy="3201581"/>
            <a:chOff x="6185644" y="1761106"/>
            <a:chExt cx="2180678" cy="3201581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A47E5FA-21EE-6141-94DD-79A6DA30AADD}"/>
                </a:ext>
              </a:extLst>
            </p:cNvPr>
            <p:cNvSpPr/>
            <p:nvPr/>
          </p:nvSpPr>
          <p:spPr>
            <a:xfrm>
              <a:off x="6190486" y="2937319"/>
              <a:ext cx="1851434" cy="2025368"/>
            </a:xfrm>
            <a:custGeom>
              <a:avLst/>
              <a:gdLst>
                <a:gd name="connsiteX0" fmla="*/ 10216 w 1915642"/>
                <a:gd name="connsiteY0" fmla="*/ 0 h 2022919"/>
                <a:gd name="connsiteX1" fmla="*/ 0 w 1915642"/>
                <a:gd name="connsiteY1" fmla="*/ 2017810 h 2022919"/>
                <a:gd name="connsiteX2" fmla="*/ 1915642 w 1915642"/>
                <a:gd name="connsiteY2" fmla="*/ 2022919 h 2022919"/>
                <a:gd name="connsiteX3" fmla="*/ 1859450 w 1915642"/>
                <a:gd name="connsiteY3" fmla="*/ 653873 h 2022919"/>
                <a:gd name="connsiteX4" fmla="*/ 1629573 w 1915642"/>
                <a:gd name="connsiteY4" fmla="*/ 521055 h 2022919"/>
                <a:gd name="connsiteX5" fmla="*/ 1399696 w 1915642"/>
                <a:gd name="connsiteY5" fmla="*/ 383129 h 2022919"/>
                <a:gd name="connsiteX6" fmla="*/ 1149385 w 1915642"/>
                <a:gd name="connsiteY6" fmla="*/ 255419 h 2022919"/>
                <a:gd name="connsiteX7" fmla="*/ 975700 w 1915642"/>
                <a:gd name="connsiteY7" fmla="*/ 189010 h 2022919"/>
                <a:gd name="connsiteX8" fmla="*/ 720281 w 1915642"/>
                <a:gd name="connsiteY8" fmla="*/ 107276 h 2022919"/>
                <a:gd name="connsiteX9" fmla="*/ 383128 w 1915642"/>
                <a:gd name="connsiteY9" fmla="*/ 40867 h 2022919"/>
                <a:gd name="connsiteX10" fmla="*/ 189010 w 1915642"/>
                <a:gd name="connsiteY10" fmla="*/ 25542 h 2022919"/>
                <a:gd name="connsiteX11" fmla="*/ 10216 w 1915642"/>
                <a:gd name="connsiteY11" fmla="*/ 0 h 2022919"/>
                <a:gd name="connsiteX0" fmla="*/ 10216 w 1869666"/>
                <a:gd name="connsiteY0" fmla="*/ 0 h 2022919"/>
                <a:gd name="connsiteX1" fmla="*/ 0 w 1869666"/>
                <a:gd name="connsiteY1" fmla="*/ 2017810 h 2022919"/>
                <a:gd name="connsiteX2" fmla="*/ 1869666 w 1869666"/>
                <a:gd name="connsiteY2" fmla="*/ 2022919 h 2022919"/>
                <a:gd name="connsiteX3" fmla="*/ 1859450 w 1869666"/>
                <a:gd name="connsiteY3" fmla="*/ 653873 h 2022919"/>
                <a:gd name="connsiteX4" fmla="*/ 1629573 w 1869666"/>
                <a:gd name="connsiteY4" fmla="*/ 521055 h 2022919"/>
                <a:gd name="connsiteX5" fmla="*/ 1399696 w 1869666"/>
                <a:gd name="connsiteY5" fmla="*/ 383129 h 2022919"/>
                <a:gd name="connsiteX6" fmla="*/ 1149385 w 1869666"/>
                <a:gd name="connsiteY6" fmla="*/ 255419 h 2022919"/>
                <a:gd name="connsiteX7" fmla="*/ 975700 w 1869666"/>
                <a:gd name="connsiteY7" fmla="*/ 189010 h 2022919"/>
                <a:gd name="connsiteX8" fmla="*/ 720281 w 1869666"/>
                <a:gd name="connsiteY8" fmla="*/ 107276 h 2022919"/>
                <a:gd name="connsiteX9" fmla="*/ 383128 w 1869666"/>
                <a:gd name="connsiteY9" fmla="*/ 40867 h 2022919"/>
                <a:gd name="connsiteX10" fmla="*/ 189010 w 1869666"/>
                <a:gd name="connsiteY10" fmla="*/ 25542 h 2022919"/>
                <a:gd name="connsiteX11" fmla="*/ 10216 w 1869666"/>
                <a:gd name="connsiteY11" fmla="*/ 0 h 2022919"/>
                <a:gd name="connsiteX0" fmla="*/ 10216 w 1879883"/>
                <a:gd name="connsiteY0" fmla="*/ 0 h 2017810"/>
                <a:gd name="connsiteX1" fmla="*/ 0 w 1879883"/>
                <a:gd name="connsiteY1" fmla="*/ 2017810 h 2017810"/>
                <a:gd name="connsiteX2" fmla="*/ 1879883 w 1879883"/>
                <a:gd name="connsiteY2" fmla="*/ 2012702 h 2017810"/>
                <a:gd name="connsiteX3" fmla="*/ 1859450 w 1879883"/>
                <a:gd name="connsiteY3" fmla="*/ 653873 h 2017810"/>
                <a:gd name="connsiteX4" fmla="*/ 1629573 w 1879883"/>
                <a:gd name="connsiteY4" fmla="*/ 521055 h 2017810"/>
                <a:gd name="connsiteX5" fmla="*/ 1399696 w 1879883"/>
                <a:gd name="connsiteY5" fmla="*/ 383129 h 2017810"/>
                <a:gd name="connsiteX6" fmla="*/ 1149385 w 1879883"/>
                <a:gd name="connsiteY6" fmla="*/ 255419 h 2017810"/>
                <a:gd name="connsiteX7" fmla="*/ 975700 w 1879883"/>
                <a:gd name="connsiteY7" fmla="*/ 189010 h 2017810"/>
                <a:gd name="connsiteX8" fmla="*/ 720281 w 1879883"/>
                <a:gd name="connsiteY8" fmla="*/ 107276 h 2017810"/>
                <a:gd name="connsiteX9" fmla="*/ 383128 w 1879883"/>
                <a:gd name="connsiteY9" fmla="*/ 40867 h 2017810"/>
                <a:gd name="connsiteX10" fmla="*/ 189010 w 1879883"/>
                <a:gd name="connsiteY10" fmla="*/ 25542 h 2017810"/>
                <a:gd name="connsiteX11" fmla="*/ 10216 w 1879883"/>
                <a:gd name="connsiteY11" fmla="*/ 0 h 2017810"/>
                <a:gd name="connsiteX0" fmla="*/ 10216 w 1864558"/>
                <a:gd name="connsiteY0" fmla="*/ 0 h 2017810"/>
                <a:gd name="connsiteX1" fmla="*/ 0 w 1864558"/>
                <a:gd name="connsiteY1" fmla="*/ 2017810 h 2017810"/>
                <a:gd name="connsiteX2" fmla="*/ 1864558 w 1864558"/>
                <a:gd name="connsiteY2" fmla="*/ 2017810 h 2017810"/>
                <a:gd name="connsiteX3" fmla="*/ 1859450 w 1864558"/>
                <a:gd name="connsiteY3" fmla="*/ 653873 h 2017810"/>
                <a:gd name="connsiteX4" fmla="*/ 1629573 w 1864558"/>
                <a:gd name="connsiteY4" fmla="*/ 521055 h 2017810"/>
                <a:gd name="connsiteX5" fmla="*/ 1399696 w 1864558"/>
                <a:gd name="connsiteY5" fmla="*/ 383129 h 2017810"/>
                <a:gd name="connsiteX6" fmla="*/ 1149385 w 1864558"/>
                <a:gd name="connsiteY6" fmla="*/ 255419 h 2017810"/>
                <a:gd name="connsiteX7" fmla="*/ 975700 w 1864558"/>
                <a:gd name="connsiteY7" fmla="*/ 189010 h 2017810"/>
                <a:gd name="connsiteX8" fmla="*/ 720281 w 1864558"/>
                <a:gd name="connsiteY8" fmla="*/ 107276 h 2017810"/>
                <a:gd name="connsiteX9" fmla="*/ 383128 w 1864558"/>
                <a:gd name="connsiteY9" fmla="*/ 40867 h 2017810"/>
                <a:gd name="connsiteX10" fmla="*/ 189010 w 1864558"/>
                <a:gd name="connsiteY10" fmla="*/ 25542 h 2017810"/>
                <a:gd name="connsiteX11" fmla="*/ 10216 w 1864558"/>
                <a:gd name="connsiteY11" fmla="*/ 0 h 2017810"/>
                <a:gd name="connsiteX0" fmla="*/ 10216 w 1860022"/>
                <a:gd name="connsiteY0" fmla="*/ 0 h 2021589"/>
                <a:gd name="connsiteX1" fmla="*/ 0 w 1860022"/>
                <a:gd name="connsiteY1" fmla="*/ 2017810 h 2021589"/>
                <a:gd name="connsiteX2" fmla="*/ 1853223 w 1860022"/>
                <a:gd name="connsiteY2" fmla="*/ 2021589 h 2021589"/>
                <a:gd name="connsiteX3" fmla="*/ 1859450 w 1860022"/>
                <a:gd name="connsiteY3" fmla="*/ 653873 h 2021589"/>
                <a:gd name="connsiteX4" fmla="*/ 1629573 w 1860022"/>
                <a:gd name="connsiteY4" fmla="*/ 521055 h 2021589"/>
                <a:gd name="connsiteX5" fmla="*/ 1399696 w 1860022"/>
                <a:gd name="connsiteY5" fmla="*/ 383129 h 2021589"/>
                <a:gd name="connsiteX6" fmla="*/ 1149385 w 1860022"/>
                <a:gd name="connsiteY6" fmla="*/ 255419 h 2021589"/>
                <a:gd name="connsiteX7" fmla="*/ 975700 w 1860022"/>
                <a:gd name="connsiteY7" fmla="*/ 189010 h 2021589"/>
                <a:gd name="connsiteX8" fmla="*/ 720281 w 1860022"/>
                <a:gd name="connsiteY8" fmla="*/ 107276 h 2021589"/>
                <a:gd name="connsiteX9" fmla="*/ 383128 w 1860022"/>
                <a:gd name="connsiteY9" fmla="*/ 40867 h 2021589"/>
                <a:gd name="connsiteX10" fmla="*/ 189010 w 1860022"/>
                <a:gd name="connsiteY10" fmla="*/ 25542 h 2021589"/>
                <a:gd name="connsiteX11" fmla="*/ 10216 w 1860022"/>
                <a:gd name="connsiteY11" fmla="*/ 0 h 2021589"/>
                <a:gd name="connsiteX0" fmla="*/ 10216 w 1860780"/>
                <a:gd name="connsiteY0" fmla="*/ 0 h 2025368"/>
                <a:gd name="connsiteX1" fmla="*/ 0 w 1860780"/>
                <a:gd name="connsiteY1" fmla="*/ 2017810 h 2025368"/>
                <a:gd name="connsiteX2" fmla="*/ 1860780 w 1860780"/>
                <a:gd name="connsiteY2" fmla="*/ 2025368 h 2025368"/>
                <a:gd name="connsiteX3" fmla="*/ 1859450 w 1860780"/>
                <a:gd name="connsiteY3" fmla="*/ 653873 h 2025368"/>
                <a:gd name="connsiteX4" fmla="*/ 1629573 w 1860780"/>
                <a:gd name="connsiteY4" fmla="*/ 521055 h 2025368"/>
                <a:gd name="connsiteX5" fmla="*/ 1399696 w 1860780"/>
                <a:gd name="connsiteY5" fmla="*/ 383129 h 2025368"/>
                <a:gd name="connsiteX6" fmla="*/ 1149385 w 1860780"/>
                <a:gd name="connsiteY6" fmla="*/ 255419 h 2025368"/>
                <a:gd name="connsiteX7" fmla="*/ 975700 w 1860780"/>
                <a:gd name="connsiteY7" fmla="*/ 189010 h 2025368"/>
                <a:gd name="connsiteX8" fmla="*/ 720281 w 1860780"/>
                <a:gd name="connsiteY8" fmla="*/ 107276 h 2025368"/>
                <a:gd name="connsiteX9" fmla="*/ 383128 w 1860780"/>
                <a:gd name="connsiteY9" fmla="*/ 40867 h 2025368"/>
                <a:gd name="connsiteX10" fmla="*/ 189010 w 1860780"/>
                <a:gd name="connsiteY10" fmla="*/ 25542 h 2025368"/>
                <a:gd name="connsiteX11" fmla="*/ 10216 w 1860780"/>
                <a:gd name="connsiteY11" fmla="*/ 0 h 2025368"/>
                <a:gd name="connsiteX0" fmla="*/ 6438 w 1857002"/>
                <a:gd name="connsiteY0" fmla="*/ 0 h 2025368"/>
                <a:gd name="connsiteX1" fmla="*/ 0 w 1857002"/>
                <a:gd name="connsiteY1" fmla="*/ 2017810 h 2025368"/>
                <a:gd name="connsiteX2" fmla="*/ 1857002 w 1857002"/>
                <a:gd name="connsiteY2" fmla="*/ 2025368 h 2025368"/>
                <a:gd name="connsiteX3" fmla="*/ 1855672 w 1857002"/>
                <a:gd name="connsiteY3" fmla="*/ 653873 h 2025368"/>
                <a:gd name="connsiteX4" fmla="*/ 1625795 w 1857002"/>
                <a:gd name="connsiteY4" fmla="*/ 521055 h 2025368"/>
                <a:gd name="connsiteX5" fmla="*/ 1395918 w 1857002"/>
                <a:gd name="connsiteY5" fmla="*/ 383129 h 2025368"/>
                <a:gd name="connsiteX6" fmla="*/ 1145607 w 1857002"/>
                <a:gd name="connsiteY6" fmla="*/ 255419 h 2025368"/>
                <a:gd name="connsiteX7" fmla="*/ 971922 w 1857002"/>
                <a:gd name="connsiteY7" fmla="*/ 189010 h 2025368"/>
                <a:gd name="connsiteX8" fmla="*/ 716503 w 1857002"/>
                <a:gd name="connsiteY8" fmla="*/ 107276 h 2025368"/>
                <a:gd name="connsiteX9" fmla="*/ 379350 w 1857002"/>
                <a:gd name="connsiteY9" fmla="*/ 40867 h 2025368"/>
                <a:gd name="connsiteX10" fmla="*/ 185232 w 1857002"/>
                <a:gd name="connsiteY10" fmla="*/ 25542 h 2025368"/>
                <a:gd name="connsiteX11" fmla="*/ 6438 w 1857002"/>
                <a:gd name="connsiteY11" fmla="*/ 0 h 2025368"/>
                <a:gd name="connsiteX0" fmla="*/ 870 w 1851434"/>
                <a:gd name="connsiteY0" fmla="*/ 0 h 2025368"/>
                <a:gd name="connsiteX1" fmla="*/ 1989 w 1851434"/>
                <a:gd name="connsiteY1" fmla="*/ 2014031 h 2025368"/>
                <a:gd name="connsiteX2" fmla="*/ 1851434 w 1851434"/>
                <a:gd name="connsiteY2" fmla="*/ 2025368 h 2025368"/>
                <a:gd name="connsiteX3" fmla="*/ 1850104 w 1851434"/>
                <a:gd name="connsiteY3" fmla="*/ 653873 h 2025368"/>
                <a:gd name="connsiteX4" fmla="*/ 1620227 w 1851434"/>
                <a:gd name="connsiteY4" fmla="*/ 521055 h 2025368"/>
                <a:gd name="connsiteX5" fmla="*/ 1390350 w 1851434"/>
                <a:gd name="connsiteY5" fmla="*/ 383129 h 2025368"/>
                <a:gd name="connsiteX6" fmla="*/ 1140039 w 1851434"/>
                <a:gd name="connsiteY6" fmla="*/ 255419 h 2025368"/>
                <a:gd name="connsiteX7" fmla="*/ 966354 w 1851434"/>
                <a:gd name="connsiteY7" fmla="*/ 189010 h 2025368"/>
                <a:gd name="connsiteX8" fmla="*/ 710935 w 1851434"/>
                <a:gd name="connsiteY8" fmla="*/ 107276 h 2025368"/>
                <a:gd name="connsiteX9" fmla="*/ 373782 w 1851434"/>
                <a:gd name="connsiteY9" fmla="*/ 40867 h 2025368"/>
                <a:gd name="connsiteX10" fmla="*/ 179664 w 1851434"/>
                <a:gd name="connsiteY10" fmla="*/ 25542 h 2025368"/>
                <a:gd name="connsiteX11" fmla="*/ 870 w 1851434"/>
                <a:gd name="connsiteY11" fmla="*/ 0 h 2025368"/>
                <a:gd name="connsiteX0" fmla="*/ 2659 w 1853223"/>
                <a:gd name="connsiteY0" fmla="*/ 0 h 2025368"/>
                <a:gd name="connsiteX1" fmla="*/ 0 w 1853223"/>
                <a:gd name="connsiteY1" fmla="*/ 2017809 h 2025368"/>
                <a:gd name="connsiteX2" fmla="*/ 1853223 w 1853223"/>
                <a:gd name="connsiteY2" fmla="*/ 2025368 h 2025368"/>
                <a:gd name="connsiteX3" fmla="*/ 1851893 w 1853223"/>
                <a:gd name="connsiteY3" fmla="*/ 653873 h 2025368"/>
                <a:gd name="connsiteX4" fmla="*/ 1622016 w 1853223"/>
                <a:gd name="connsiteY4" fmla="*/ 521055 h 2025368"/>
                <a:gd name="connsiteX5" fmla="*/ 1392139 w 1853223"/>
                <a:gd name="connsiteY5" fmla="*/ 383129 h 2025368"/>
                <a:gd name="connsiteX6" fmla="*/ 1141828 w 1853223"/>
                <a:gd name="connsiteY6" fmla="*/ 255419 h 2025368"/>
                <a:gd name="connsiteX7" fmla="*/ 968143 w 1853223"/>
                <a:gd name="connsiteY7" fmla="*/ 189010 h 2025368"/>
                <a:gd name="connsiteX8" fmla="*/ 712724 w 1853223"/>
                <a:gd name="connsiteY8" fmla="*/ 107276 h 2025368"/>
                <a:gd name="connsiteX9" fmla="*/ 375571 w 1853223"/>
                <a:gd name="connsiteY9" fmla="*/ 40867 h 2025368"/>
                <a:gd name="connsiteX10" fmla="*/ 181453 w 1853223"/>
                <a:gd name="connsiteY10" fmla="*/ 25542 h 2025368"/>
                <a:gd name="connsiteX11" fmla="*/ 2659 w 1853223"/>
                <a:gd name="connsiteY11" fmla="*/ 0 h 2025368"/>
                <a:gd name="connsiteX0" fmla="*/ 870 w 1851434"/>
                <a:gd name="connsiteY0" fmla="*/ 0 h 2025368"/>
                <a:gd name="connsiteX1" fmla="*/ 1990 w 1851434"/>
                <a:gd name="connsiteY1" fmla="*/ 2021588 h 2025368"/>
                <a:gd name="connsiteX2" fmla="*/ 1851434 w 1851434"/>
                <a:gd name="connsiteY2" fmla="*/ 2025368 h 2025368"/>
                <a:gd name="connsiteX3" fmla="*/ 1850104 w 1851434"/>
                <a:gd name="connsiteY3" fmla="*/ 653873 h 2025368"/>
                <a:gd name="connsiteX4" fmla="*/ 1620227 w 1851434"/>
                <a:gd name="connsiteY4" fmla="*/ 521055 h 2025368"/>
                <a:gd name="connsiteX5" fmla="*/ 1390350 w 1851434"/>
                <a:gd name="connsiteY5" fmla="*/ 383129 h 2025368"/>
                <a:gd name="connsiteX6" fmla="*/ 1140039 w 1851434"/>
                <a:gd name="connsiteY6" fmla="*/ 255419 h 2025368"/>
                <a:gd name="connsiteX7" fmla="*/ 966354 w 1851434"/>
                <a:gd name="connsiteY7" fmla="*/ 189010 h 2025368"/>
                <a:gd name="connsiteX8" fmla="*/ 710935 w 1851434"/>
                <a:gd name="connsiteY8" fmla="*/ 107276 h 2025368"/>
                <a:gd name="connsiteX9" fmla="*/ 373782 w 1851434"/>
                <a:gd name="connsiteY9" fmla="*/ 40867 h 2025368"/>
                <a:gd name="connsiteX10" fmla="*/ 179664 w 1851434"/>
                <a:gd name="connsiteY10" fmla="*/ 25542 h 2025368"/>
                <a:gd name="connsiteX11" fmla="*/ 870 w 1851434"/>
                <a:gd name="connsiteY11" fmla="*/ 0 h 202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1434" h="2025368">
                  <a:moveTo>
                    <a:pt x="870" y="0"/>
                  </a:moveTo>
                  <a:cubicBezTo>
                    <a:pt x="-2535" y="672603"/>
                    <a:pt x="5395" y="1348985"/>
                    <a:pt x="1990" y="2021588"/>
                  </a:cubicBezTo>
                  <a:lnTo>
                    <a:pt x="1851434" y="2025368"/>
                  </a:lnTo>
                  <a:cubicBezTo>
                    <a:pt x="1848029" y="1569019"/>
                    <a:pt x="1853509" y="1110222"/>
                    <a:pt x="1850104" y="653873"/>
                  </a:cubicBezTo>
                  <a:lnTo>
                    <a:pt x="1620227" y="521055"/>
                  </a:lnTo>
                  <a:lnTo>
                    <a:pt x="1390350" y="383129"/>
                  </a:lnTo>
                  <a:lnTo>
                    <a:pt x="1140039" y="255419"/>
                  </a:lnTo>
                  <a:lnTo>
                    <a:pt x="966354" y="189010"/>
                  </a:lnTo>
                  <a:lnTo>
                    <a:pt x="710935" y="107276"/>
                  </a:lnTo>
                  <a:lnTo>
                    <a:pt x="373782" y="40867"/>
                  </a:lnTo>
                  <a:lnTo>
                    <a:pt x="179664" y="25542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6CFD40-8087-7848-B380-1176F3C25434}"/>
                </a:ext>
              </a:extLst>
            </p:cNvPr>
            <p:cNvGrpSpPr/>
            <p:nvPr/>
          </p:nvGrpSpPr>
          <p:grpSpPr>
            <a:xfrm>
              <a:off x="6185644" y="1761106"/>
              <a:ext cx="2180678" cy="3201581"/>
              <a:chOff x="6185644" y="1761106"/>
              <a:chExt cx="2180678" cy="320158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698AD86-DCD7-694D-99A5-F0F2FB05C0B5}"/>
                  </a:ext>
                </a:extLst>
              </p:cNvPr>
              <p:cNvGrpSpPr/>
              <p:nvPr/>
            </p:nvGrpSpPr>
            <p:grpSpPr>
              <a:xfrm>
                <a:off x="6185644" y="1761106"/>
                <a:ext cx="1953057" cy="3201581"/>
                <a:chOff x="6731875" y="2102292"/>
                <a:chExt cx="1953057" cy="3201581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BCFB21E2-1F44-254B-A5C3-6D3B14E65037}"/>
                    </a:ext>
                  </a:extLst>
                </p:cNvPr>
                <p:cNvSpPr/>
                <p:nvPr/>
              </p:nvSpPr>
              <p:spPr>
                <a:xfrm>
                  <a:off x="6731875" y="3284020"/>
                  <a:ext cx="1855534" cy="641684"/>
                </a:xfrm>
                <a:custGeom>
                  <a:avLst/>
                  <a:gdLst>
                    <a:gd name="connsiteX0" fmla="*/ 0 w 2358190"/>
                    <a:gd name="connsiteY0" fmla="*/ 0 h 641684"/>
                    <a:gd name="connsiteX1" fmla="*/ 1163053 w 2358190"/>
                    <a:gd name="connsiteY1" fmla="*/ 160421 h 641684"/>
                    <a:gd name="connsiteX2" fmla="*/ 2358190 w 2358190"/>
                    <a:gd name="connsiteY2" fmla="*/ 641684 h 641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58190" h="641684">
                      <a:moveTo>
                        <a:pt x="0" y="0"/>
                      </a:moveTo>
                      <a:cubicBezTo>
                        <a:pt x="385010" y="26737"/>
                        <a:pt x="770021" y="53474"/>
                        <a:pt x="1163053" y="160421"/>
                      </a:cubicBezTo>
                      <a:cubicBezTo>
                        <a:pt x="1556085" y="267368"/>
                        <a:pt x="1957137" y="454526"/>
                        <a:pt x="2358190" y="64168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1B96C3A-1168-2A4B-82AC-DC383C33C98B}"/>
                    </a:ext>
                  </a:extLst>
                </p:cNvPr>
                <p:cNvCxnSpPr>
                  <a:cxnSpLocks/>
                  <a:endCxn id="9" idx="1"/>
                </p:cNvCxnSpPr>
                <p:nvPr/>
              </p:nvCxnSpPr>
              <p:spPr>
                <a:xfrm>
                  <a:off x="6912086" y="2102292"/>
                  <a:ext cx="734933" cy="13421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764A9F-80D9-3247-BED4-EBEAF4C797E1}"/>
                    </a:ext>
                  </a:extLst>
                </p:cNvPr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6882796" y="3444441"/>
                  <a:ext cx="764223" cy="18594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E5F53E2-ABEF-8649-BD65-7B641FD8C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52084" y="2592795"/>
                  <a:ext cx="292798" cy="8516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8514047-8C4F-AA42-A873-63351E90C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44395" y="2206820"/>
                  <a:ext cx="9240" cy="26261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A41E929-49B9-C144-85B5-5306AB49A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4395" y="3428850"/>
                  <a:ext cx="247712" cy="1396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DFBB19F-3D39-0642-9104-17C88D967D07}"/>
                    </a:ext>
                  </a:extLst>
                </p:cNvPr>
                <p:cNvSpPr txBox="1"/>
                <p:nvPr/>
              </p:nvSpPr>
              <p:spPr>
                <a:xfrm>
                  <a:off x="7840443" y="2797392"/>
                  <a:ext cx="844489" cy="3758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Symbol" pitchFamily="2" charset="2"/>
                    </a:rPr>
                    <a:t>q</a:t>
                  </a:r>
                  <a:r>
                    <a:rPr lang="en-US" sz="1000" baseline="-25000" dirty="0"/>
                    <a:t>1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E4D85E6-3A37-224C-8032-B0FEB0FB49BF}"/>
                    </a:ext>
                  </a:extLst>
                </p:cNvPr>
                <p:cNvSpPr txBox="1"/>
                <p:nvPr/>
              </p:nvSpPr>
              <p:spPr>
                <a:xfrm>
                  <a:off x="7294196" y="2378523"/>
                  <a:ext cx="8444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latin typeface="Symbol" pitchFamily="2" charset="2"/>
                    </a:rPr>
                    <a:t>q</a:t>
                  </a:r>
                  <a:r>
                    <a:rPr lang="en-US" sz="1000" baseline="-250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l</a:t>
                  </a:r>
                  <a:endParaRPr lang="en-US" sz="10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8502AAC-96D1-DA44-82C5-C9CCED06C280}"/>
                    </a:ext>
                  </a:extLst>
                </p:cNvPr>
                <p:cNvSpPr txBox="1"/>
                <p:nvPr/>
              </p:nvSpPr>
              <p:spPr>
                <a:xfrm>
                  <a:off x="7731158" y="4041721"/>
                  <a:ext cx="8444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Symbol" pitchFamily="2" charset="2"/>
                    </a:rPr>
                    <a:t>q</a:t>
                  </a:r>
                  <a:r>
                    <a:rPr lang="en-US" sz="1000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984846E-B2C4-2C46-94D6-9288F6C0A172}"/>
                    </a:ext>
                  </a:extLst>
                </p:cNvPr>
                <p:cNvSpPr txBox="1"/>
                <p:nvPr/>
              </p:nvSpPr>
              <p:spPr>
                <a:xfrm>
                  <a:off x="7629400" y="4546117"/>
                  <a:ext cx="84448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latin typeface="Symbol" pitchFamily="2" charset="2"/>
                    </a:rPr>
                    <a:t>q</a:t>
                  </a:r>
                  <a:r>
                    <a:rPr lang="en-US" sz="1000" baseline="-2500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endParaRPr lang="en-US" sz="10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86D71CE-3F13-D040-B4E8-95B0DCBD246A}"/>
                    </a:ext>
                  </a:extLst>
                </p:cNvPr>
                <p:cNvSpPr/>
                <p:nvPr/>
              </p:nvSpPr>
              <p:spPr>
                <a:xfrm>
                  <a:off x="7355000" y="2846352"/>
                  <a:ext cx="497612" cy="79116"/>
                </a:xfrm>
                <a:custGeom>
                  <a:avLst/>
                  <a:gdLst>
                    <a:gd name="connsiteX0" fmla="*/ 0 w 473243"/>
                    <a:gd name="connsiteY0" fmla="*/ 57269 h 57269"/>
                    <a:gd name="connsiteX1" fmla="*/ 264695 w 473243"/>
                    <a:gd name="connsiteY1" fmla="*/ 1122 h 57269"/>
                    <a:gd name="connsiteX2" fmla="*/ 473243 w 473243"/>
                    <a:gd name="connsiteY2" fmla="*/ 25185 h 5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3243" h="57269">
                      <a:moveTo>
                        <a:pt x="0" y="57269"/>
                      </a:moveTo>
                      <a:cubicBezTo>
                        <a:pt x="92910" y="31869"/>
                        <a:pt x="185821" y="6469"/>
                        <a:pt x="264695" y="1122"/>
                      </a:cubicBezTo>
                      <a:cubicBezTo>
                        <a:pt x="343569" y="-4225"/>
                        <a:pt x="408406" y="10480"/>
                        <a:pt x="473243" y="2518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3FF9F77E-8187-064A-8DBD-3C1488F27E43}"/>
                    </a:ext>
                  </a:extLst>
                </p:cNvPr>
                <p:cNvSpPr/>
                <p:nvPr/>
              </p:nvSpPr>
              <p:spPr>
                <a:xfrm rot="20992686">
                  <a:off x="7247968" y="2649978"/>
                  <a:ext cx="408521" cy="53417"/>
                </a:xfrm>
                <a:custGeom>
                  <a:avLst/>
                  <a:gdLst>
                    <a:gd name="connsiteX0" fmla="*/ 0 w 473243"/>
                    <a:gd name="connsiteY0" fmla="*/ 57269 h 57269"/>
                    <a:gd name="connsiteX1" fmla="*/ 264695 w 473243"/>
                    <a:gd name="connsiteY1" fmla="*/ 1122 h 57269"/>
                    <a:gd name="connsiteX2" fmla="*/ 473243 w 473243"/>
                    <a:gd name="connsiteY2" fmla="*/ 25185 h 5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3243" h="57269">
                      <a:moveTo>
                        <a:pt x="0" y="57269"/>
                      </a:moveTo>
                      <a:cubicBezTo>
                        <a:pt x="92910" y="31869"/>
                        <a:pt x="185821" y="6469"/>
                        <a:pt x="264695" y="1122"/>
                      </a:cubicBezTo>
                      <a:cubicBezTo>
                        <a:pt x="343569" y="-4225"/>
                        <a:pt x="408406" y="10480"/>
                        <a:pt x="473243" y="2518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9CC7E6D-C37F-044C-88A1-3035F6A2E5CD}"/>
                    </a:ext>
                  </a:extLst>
                </p:cNvPr>
                <p:cNvSpPr/>
                <p:nvPr/>
              </p:nvSpPr>
              <p:spPr>
                <a:xfrm flipV="1">
                  <a:off x="7354999" y="4173761"/>
                  <a:ext cx="413426" cy="71632"/>
                </a:xfrm>
                <a:custGeom>
                  <a:avLst/>
                  <a:gdLst>
                    <a:gd name="connsiteX0" fmla="*/ 0 w 473243"/>
                    <a:gd name="connsiteY0" fmla="*/ 57269 h 57269"/>
                    <a:gd name="connsiteX1" fmla="*/ 264695 w 473243"/>
                    <a:gd name="connsiteY1" fmla="*/ 1122 h 57269"/>
                    <a:gd name="connsiteX2" fmla="*/ 473243 w 473243"/>
                    <a:gd name="connsiteY2" fmla="*/ 25185 h 5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3243" h="57269">
                      <a:moveTo>
                        <a:pt x="0" y="57269"/>
                      </a:moveTo>
                      <a:cubicBezTo>
                        <a:pt x="92910" y="31869"/>
                        <a:pt x="185821" y="6469"/>
                        <a:pt x="264695" y="1122"/>
                      </a:cubicBezTo>
                      <a:cubicBezTo>
                        <a:pt x="343569" y="-4225"/>
                        <a:pt x="408406" y="10480"/>
                        <a:pt x="473243" y="2518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0E9838FF-DD7F-3C4B-B179-1371B07F8FDF}"/>
                    </a:ext>
                  </a:extLst>
                </p:cNvPr>
                <p:cNvSpPr/>
                <p:nvPr/>
              </p:nvSpPr>
              <p:spPr>
                <a:xfrm>
                  <a:off x="7647753" y="4512603"/>
                  <a:ext cx="192690" cy="38848"/>
                </a:xfrm>
                <a:custGeom>
                  <a:avLst/>
                  <a:gdLst>
                    <a:gd name="connsiteX0" fmla="*/ 0 w 192690"/>
                    <a:gd name="connsiteY0" fmla="*/ 35034 h 38848"/>
                    <a:gd name="connsiteX1" fmla="*/ 52552 w 192690"/>
                    <a:gd name="connsiteY1" fmla="*/ 38538 h 38848"/>
                    <a:gd name="connsiteX2" fmla="*/ 122621 w 192690"/>
                    <a:gd name="connsiteY2" fmla="*/ 28027 h 38848"/>
                    <a:gd name="connsiteX3" fmla="*/ 192690 w 192690"/>
                    <a:gd name="connsiteY3" fmla="*/ 0 h 3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690" h="38848">
                      <a:moveTo>
                        <a:pt x="0" y="35034"/>
                      </a:moveTo>
                      <a:cubicBezTo>
                        <a:pt x="16057" y="37370"/>
                        <a:pt x="32115" y="39706"/>
                        <a:pt x="52552" y="38538"/>
                      </a:cubicBezTo>
                      <a:cubicBezTo>
                        <a:pt x="72989" y="37370"/>
                        <a:pt x="99265" y="34450"/>
                        <a:pt x="122621" y="28027"/>
                      </a:cubicBezTo>
                      <a:cubicBezTo>
                        <a:pt x="145977" y="21604"/>
                        <a:pt x="169333" y="10802"/>
                        <a:pt x="19269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CFEBEE-6CC3-EE4C-BAE5-6BE734068734}"/>
                  </a:ext>
                </a:extLst>
              </p:cNvPr>
              <p:cNvSpPr txBox="1"/>
              <p:nvPr/>
            </p:nvSpPr>
            <p:spPr>
              <a:xfrm>
                <a:off x="7266562" y="4512520"/>
                <a:ext cx="1099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r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 = (x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,y</a:t>
                </a:r>
                <a:r>
                  <a:rPr lang="en-US" sz="1000" baseline="-25000" dirty="0"/>
                  <a:t>2</a:t>
                </a:r>
                <a:r>
                  <a:rPr lang="en-US" sz="1000" dirty="0"/>
                  <a:t>)</a:t>
                </a:r>
                <a:endParaRPr lang="en-US" sz="1000" baseline="-25000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F582144-1E8D-7E41-80F1-66CE54021485}"/>
                  </a:ext>
                </a:extLst>
              </p:cNvPr>
              <p:cNvSpPr/>
              <p:nvPr/>
            </p:nvSpPr>
            <p:spPr>
              <a:xfrm>
                <a:off x="7316765" y="4479244"/>
                <a:ext cx="61991" cy="491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4D4DB58-AFE3-5140-BC10-28CABBC190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5644" y="4491791"/>
                <a:ext cx="1160232" cy="136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91D1C1-0D80-8646-ADC2-64DEE9C16486}"/>
                  </a:ext>
                </a:extLst>
              </p:cNvPr>
              <p:cNvSpPr txBox="1"/>
              <p:nvPr/>
            </p:nvSpPr>
            <p:spPr>
              <a:xfrm>
                <a:off x="7122399" y="2914742"/>
                <a:ext cx="1099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r</a:t>
                </a:r>
                <a:r>
                  <a:rPr lang="en-US" sz="1000" dirty="0"/>
                  <a:t> = (</a:t>
                </a:r>
                <a:r>
                  <a:rPr lang="en-US" sz="1000" dirty="0" err="1"/>
                  <a:t>r</a:t>
                </a:r>
                <a:r>
                  <a:rPr lang="en-US" sz="1000" baseline="-25000" dirty="0" err="1"/>
                  <a:t>x</a:t>
                </a:r>
                <a:r>
                  <a:rPr lang="en-US" sz="1000" dirty="0" err="1"/>
                  <a:t>,r</a:t>
                </a:r>
                <a:r>
                  <a:rPr lang="en-US" sz="1000" baseline="-25000" dirty="0" err="1"/>
                  <a:t>y</a:t>
                </a:r>
                <a:r>
                  <a:rPr lang="en-US" sz="1000" dirty="0"/>
                  <a:t>)</a:t>
                </a:r>
                <a:endParaRPr lang="en-US" sz="1000" baseline="-250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A490B1-04FA-8B45-83E6-CDACDF4E388F}"/>
                  </a:ext>
                </a:extLst>
              </p:cNvPr>
              <p:cNvSpPr/>
              <p:nvPr/>
            </p:nvSpPr>
            <p:spPr>
              <a:xfrm>
                <a:off x="7072325" y="3080313"/>
                <a:ext cx="61991" cy="491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5FE7753-FCAB-494C-AA5A-73E80A4E2BCC}"/>
              </a:ext>
            </a:extLst>
          </p:cNvPr>
          <p:cNvSpPr txBox="1"/>
          <p:nvPr/>
        </p:nvSpPr>
        <p:spPr>
          <a:xfrm>
            <a:off x="3478769" y="2427192"/>
            <a:ext cx="558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  <a:endParaRPr lang="en-US" sz="1100" baseline="-25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2D7289-B8EA-764A-AC89-A75FEF32890B}"/>
              </a:ext>
            </a:extLst>
          </p:cNvPr>
          <p:cNvSpPr txBox="1"/>
          <p:nvPr/>
        </p:nvSpPr>
        <p:spPr>
          <a:xfrm>
            <a:off x="4223926" y="3268724"/>
            <a:ext cx="389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</a:t>
            </a:r>
            <a:r>
              <a:rPr lang="en-US" sz="1000" baseline="-250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9D762FD-5A13-294F-9300-9F38CF1F245C}"/>
              </a:ext>
            </a:extLst>
          </p:cNvPr>
          <p:cNvSpPr txBox="1"/>
          <p:nvPr/>
        </p:nvSpPr>
        <p:spPr>
          <a:xfrm>
            <a:off x="3906803" y="2188530"/>
            <a:ext cx="389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</a:t>
            </a:r>
            <a:r>
              <a:rPr lang="en-US" sz="10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037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131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106</cp:revision>
  <dcterms:created xsi:type="dcterms:W3CDTF">2020-05-06T03:26:02Z</dcterms:created>
  <dcterms:modified xsi:type="dcterms:W3CDTF">2020-05-15T03:11:27Z</dcterms:modified>
</cp:coreProperties>
</file>