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A2B-4C6D-AC4C-BA6F-BE4163ED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61545-DB35-954E-BC87-2FE460E20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2112-0839-F945-8068-7614BA2D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0DB2-0C2E-AE4D-8B88-015D8137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2C89-FC57-2E4E-80B7-85AD9929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B271-76B1-C649-828B-1721104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7596-A96D-144D-AFCD-3A30F6C0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D37B-BC1B-CF4D-AE06-6D2FA61E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7902-D162-934B-B0D2-A690E3FA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53FD-FD1A-9B4C-B5E5-DBEE4B3D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95D6F-DA9D-EC44-9007-7F61FEF1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184B7-DDE1-7040-8163-B70CE4C1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6AF1-63CE-BA48-958D-CC821EAA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BC99-2275-C048-8399-1413CFC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DA96-EB8C-FD40-AEA8-4D12B91A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D6FB-6802-554B-864A-5F2C88F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7BEB-EABA-5F43-8F5B-65557154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77D9-38EE-3148-8901-2D010E54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0552-9C13-A649-8BE7-6B960E73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2E51-6D3C-7E48-A449-43118967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3723-7AD6-6A4E-818A-AE67AAFE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93F80-A9D4-D14E-AF93-D39F1E1A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D0A1-2969-CD41-ACF0-92046B20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96F8-D335-6E44-B7F9-AB3F3839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9FD9-DAD6-3642-A6F3-8587701E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BB8-CF5B-B141-B395-09ADF636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520D-93C6-4540-967B-F31092845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4ABA7-73FE-F24B-91F5-66600051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BC9A6-3F59-A840-8AA8-7F6A471C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E32BD-386C-4C4E-86AC-1277AA63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5A8C-F70D-6E40-87D5-BC302AF6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1FB6-FF34-9443-B12E-086238B0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FB39-CB2A-5D41-BC7B-862846D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B5E4E-C79E-6644-9C8C-584058543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DE377-9967-634E-8EEF-1EFB33DC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80A0C-E243-3E42-8DA9-522221585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B0A41-389E-8F45-8D3F-DEAF5EC7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D2853-B66C-6742-835C-ECEC3332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32B8E-C738-EB49-AFBB-E8AA5445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C794-9775-0346-A4CF-9020194D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DA15F-CD70-F044-A6E9-9E4EEA90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F1F2F-142B-3043-8C92-CF13BF5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6D1A-1D3E-C645-B687-60E8AEBE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F5040-5DA7-7E42-B313-B668886B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4F12-0CDA-354E-8DF6-572AB542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DD87C-D3AF-254E-B2C6-A329DAD2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E823-75B5-2548-8DB5-4BF2D7E0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9676-9CAE-714B-921C-C24FC7BA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B7AC1-CBAE-454E-AEE0-25A6E5266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D7152-D781-A948-B5B1-B805F709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05B4-FFC3-1F4D-A81B-8F69590B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B2C79-45A2-1F44-8264-FE94BCFD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6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BEF-3E25-9F48-997F-C92F1288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59E6C-8D20-9845-85C0-13815E3B2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70E4-9EB5-4641-B25A-B88B02A1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175E7-9538-1F42-9D32-AB21D62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460D-7E58-4641-9711-3383D57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FCC8-B6A4-2B4D-A44C-73DBAAB1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8ECCF-AD69-1A4C-80D8-B9438AA2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240C-2981-2D40-AB5D-B1121B30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9CA6-278B-6C49-9474-C8344A043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7328-8664-DB4C-9B38-706ECD34FC34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66B6-AF68-1447-B210-4BEBEC69B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8423-4B77-0F4B-80A4-C1C4AC3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0B15-F464-DC4B-A08B-92F43D1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8F2C9-9EB7-734F-8899-B7860837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18" y="986031"/>
            <a:ext cx="4163708" cy="40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7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Haynes</dc:creator>
  <cp:lastModifiedBy>Mark Haynes</cp:lastModifiedBy>
  <cp:revision>27</cp:revision>
  <dcterms:created xsi:type="dcterms:W3CDTF">2020-05-02T00:18:34Z</dcterms:created>
  <dcterms:modified xsi:type="dcterms:W3CDTF">2020-05-03T21:34:07Z</dcterms:modified>
</cp:coreProperties>
</file>