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72"/>
    <p:restoredTop sz="96405"/>
  </p:normalViewPr>
  <p:slideViewPr>
    <p:cSldViewPr snapToGrid="0" snapToObjects="1">
      <p:cViewPr>
        <p:scale>
          <a:sx n="100" d="100"/>
          <a:sy n="100" d="100"/>
        </p:scale>
        <p:origin x="-98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F253-783D-7C44-852B-559F87860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927FD-5F6A-9D46-AA1C-34B1937DC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EA519-7D31-424E-9443-CD6E1DB8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4037-0B90-2C48-A64E-F61156C88C61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CC293-8C8A-F34E-8590-DBFDE2E9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A4BBF-EED4-AF49-BA1B-DCC79A49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61FB-3369-174A-B468-95291CBB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5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F1F7D-1ECB-BF45-BEA8-11220803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D7EAC-AA3D-614B-8EF2-8C9D54B17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B9521-E0A0-9840-8413-CBC86A34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4037-0B90-2C48-A64E-F61156C88C61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7D0DC-A273-2B40-AC3D-6A4E2E4C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E6795-50D3-334A-8D4B-BC794AF0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61FB-3369-174A-B468-95291CBB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4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8601F-F2B6-2647-B365-931A95898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F2276-40AC-DF41-8355-941AF478B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37A64-4217-4947-96F8-9F498D57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4037-0B90-2C48-A64E-F61156C88C61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9E147-D6CC-2342-AD20-7C7A0F22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506B1-21EE-CD4E-8AEF-CADA61B6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61FB-3369-174A-B468-95291CBB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3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B6C4-F894-174D-B6CD-AB9C6716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AE5B0-A21F-0A42-BD27-9D67DB9D4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6FF83-9B2E-0642-B18C-143B0E06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4037-0B90-2C48-A64E-F61156C88C61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A7C50-5F86-FF4A-A41A-CF177E82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A205-8456-A04D-BBFA-E64CCD83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61FB-3369-174A-B468-95291CBB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8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AA55-FFF6-9D40-9E7C-9FB2DE48B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F51AD-42C1-4345-BB50-97E5D20E5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8A6A4-54F2-A345-B4D9-17646873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4037-0B90-2C48-A64E-F61156C88C61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C8BAB-D72D-134B-A51B-3C668637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0A1F0-0622-874F-B4DB-5381140F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61FB-3369-174A-B468-95291CBB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2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11CA-6774-0347-BB5D-5A9F7170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7FF10-3BC7-1444-B9DC-4AA3A3496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E15C8-2F10-B247-A0B7-53C859BF6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4651D-C761-B44E-80AE-09ED0F9A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4037-0B90-2C48-A64E-F61156C88C61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08D20-94DB-2E4F-8E5B-6A5B69A3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C0D78-7054-234B-8725-CFE53A67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61FB-3369-174A-B468-95291CBB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4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E2AD-C210-9444-8027-A63E8394E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FCAC7-FB21-D843-A571-5547AFBA8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3CEE8-6173-A84A-ADC2-397D318C2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AB444-98DB-F24B-9954-B6EFC1815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2E6A7-E353-A840-B996-F386CF607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35B981-8DA6-444C-B403-F0225B32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4037-0B90-2C48-A64E-F61156C88C61}" type="datetimeFigureOut">
              <a:rPr lang="en-US" smtClean="0"/>
              <a:t>3/26/21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6A9027-5C89-D743-85DE-EF8864DC7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A5950-8B6B-8443-9D09-A9F693A6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61FB-3369-174A-B468-95291CBB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2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5A55-9F39-FE4D-A671-EDF0B473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54128C-BA8C-7F4D-A239-F7F79EAC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4037-0B90-2C48-A64E-F61156C88C61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49BAA-E4AB-BA46-A00A-60C2D41D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2CB12-5451-0946-9D81-27B20320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61FB-3369-174A-B468-95291CBB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5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CFEB5-87F2-494C-B316-1EB65A81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4037-0B90-2C48-A64E-F61156C88C61}" type="datetimeFigureOut">
              <a:rPr lang="en-US" smtClean="0"/>
              <a:t>3/26/21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77465-570D-F148-AC5C-E93CC4F9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EE160-C45D-6D48-B1AD-7ED9E177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61FB-3369-174A-B468-95291CBB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4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EC5A-9414-1B4D-886A-565B8A12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14140-F489-5645-BA82-BC16A698E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B0916-773E-8340-A5DD-536B561B7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001F4-F329-084D-9A18-0D1C87380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4037-0B90-2C48-A64E-F61156C88C61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068AE-59B2-5A47-9F56-3CB623E7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16668-5265-2D4F-971D-798DFCEE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61FB-3369-174A-B468-95291CBB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F371-9B91-3447-8305-AC6C5E0C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8138D3-7DF7-934C-A7F7-C77340032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99321-CBDA-E849-AAAA-F93C90103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4583D-5BAB-3941-9757-759AE6AE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4037-0B90-2C48-A64E-F61156C88C61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27E29-AFE2-924E-B2FD-B59AB8FA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0D2C7-8DD9-4B4C-8C85-19EB5ABE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61FB-3369-174A-B468-95291CBB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1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42D4A-CF99-4C4E-B771-FC7F4119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6B1B6-D5B4-264A-99C1-D142D4E54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05017-36E2-AB4F-B724-7F2D1A64C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D4037-0B90-2C48-A64E-F61156C88C61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7460D-2905-154C-AEF9-6B663D53B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957C8-B35A-C44C-933A-3B345D6B3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C61FB-3369-174A-B468-95291CBB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0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6976FE6-EC5B-B940-8122-6E95633BB975}"/>
              </a:ext>
            </a:extLst>
          </p:cNvPr>
          <p:cNvGrpSpPr/>
          <p:nvPr/>
        </p:nvGrpSpPr>
        <p:grpSpPr>
          <a:xfrm>
            <a:off x="1022097" y="1504224"/>
            <a:ext cx="2244634" cy="2199386"/>
            <a:chOff x="1902088" y="1635322"/>
            <a:chExt cx="2632789" cy="256171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1DA5C58-CBD5-164A-AAF3-6293950FB6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7622" y="1943100"/>
              <a:ext cx="0" cy="22539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4915C22-A862-1648-AC1E-1D9BB176D2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1895" y="2388870"/>
              <a:ext cx="1685726" cy="16044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FF31273-BD7F-6249-AFF5-28753C7EDDFA}"/>
                </a:ext>
              </a:extLst>
            </p:cNvPr>
            <p:cNvCxnSpPr>
              <a:cxnSpLocks/>
            </p:cNvCxnSpPr>
            <p:nvPr/>
          </p:nvCxnSpPr>
          <p:spPr>
            <a:xfrm>
              <a:off x="1902888" y="3142034"/>
              <a:ext cx="22804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CF54C31-60ED-A741-A5F0-894B9715A062}"/>
                </a:ext>
              </a:extLst>
            </p:cNvPr>
            <p:cNvSpPr/>
            <p:nvPr/>
          </p:nvSpPr>
          <p:spPr>
            <a:xfrm>
              <a:off x="2543375" y="2232052"/>
              <a:ext cx="988495" cy="1828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FADEEA-8CEF-BB43-92BA-6250EDF98D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1895" y="2232052"/>
              <a:ext cx="1828800" cy="1828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4F50D9F-955C-9A4A-8C70-B9523901BE2B}"/>
                </a:ext>
              </a:extLst>
            </p:cNvPr>
            <p:cNvSpPr/>
            <p:nvPr/>
          </p:nvSpPr>
          <p:spPr>
            <a:xfrm rot="5400000">
              <a:off x="2559892" y="2227735"/>
              <a:ext cx="973009" cy="18285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9EDE101-70C7-AD46-AF86-3144FCC709E6}"/>
                </a:ext>
              </a:extLst>
            </p:cNvPr>
            <p:cNvCxnSpPr>
              <a:cxnSpLocks/>
            </p:cNvCxnSpPr>
            <p:nvPr/>
          </p:nvCxnSpPr>
          <p:spPr>
            <a:xfrm>
              <a:off x="3046296" y="3142034"/>
              <a:ext cx="419752" cy="433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AB2F98-13FD-8C42-A579-7B2AF80B174F}"/>
                </a:ext>
              </a:extLst>
            </p:cNvPr>
            <p:cNvSpPr txBox="1"/>
            <p:nvPr/>
          </p:nvSpPr>
          <p:spPr>
            <a:xfrm>
              <a:off x="3186114" y="3066880"/>
              <a:ext cx="651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37E063-9B31-3F43-9439-C77AA32D109C}"/>
                </a:ext>
              </a:extLst>
            </p:cNvPr>
            <p:cNvSpPr txBox="1"/>
            <p:nvPr/>
          </p:nvSpPr>
          <p:spPr>
            <a:xfrm>
              <a:off x="1902088" y="3867955"/>
              <a:ext cx="5661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9FB574-7191-0E45-8C31-C2D7C469BA6F}"/>
                </a:ext>
              </a:extLst>
            </p:cNvPr>
            <p:cNvSpPr txBox="1"/>
            <p:nvPr/>
          </p:nvSpPr>
          <p:spPr>
            <a:xfrm>
              <a:off x="4132979" y="2934051"/>
              <a:ext cx="401898" cy="358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F87F037-D750-5447-99D1-17D6F87E50B4}"/>
                </a:ext>
              </a:extLst>
            </p:cNvPr>
            <p:cNvSpPr txBox="1"/>
            <p:nvPr/>
          </p:nvSpPr>
          <p:spPr>
            <a:xfrm>
              <a:off x="2880359" y="1635322"/>
              <a:ext cx="651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z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1CA2381-A412-BA40-9E0C-F80100A76222}"/>
              </a:ext>
            </a:extLst>
          </p:cNvPr>
          <p:cNvGrpSpPr/>
          <p:nvPr/>
        </p:nvGrpSpPr>
        <p:grpSpPr>
          <a:xfrm>
            <a:off x="3960007" y="1888166"/>
            <a:ext cx="2377958" cy="2130909"/>
            <a:chOff x="4314229" y="1892821"/>
            <a:chExt cx="2377958" cy="2130909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DB874BC-9F15-C847-A0CB-1706B42B5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3731" y="2160785"/>
              <a:ext cx="0" cy="645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043458F-167C-B243-9E80-9D8268763B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2619" y="3355169"/>
              <a:ext cx="517309" cy="5089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002A590-5B98-B740-AA6D-04139F08C0B2}"/>
                </a:ext>
              </a:extLst>
            </p:cNvPr>
            <p:cNvCxnSpPr>
              <a:cxnSpLocks/>
            </p:cNvCxnSpPr>
            <p:nvPr/>
          </p:nvCxnSpPr>
          <p:spPr>
            <a:xfrm>
              <a:off x="5796553" y="3052206"/>
              <a:ext cx="6076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CE53AFC-E826-8A4A-8EF2-C38E579457B1}"/>
                </a:ext>
              </a:extLst>
            </p:cNvPr>
            <p:cNvSpPr txBox="1"/>
            <p:nvPr/>
          </p:nvSpPr>
          <p:spPr>
            <a:xfrm>
              <a:off x="4314229" y="3715953"/>
              <a:ext cx="5661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CD38975-16B0-9B4C-A6E9-2119D5F04C80}"/>
                </a:ext>
              </a:extLst>
            </p:cNvPr>
            <p:cNvSpPr txBox="1"/>
            <p:nvPr/>
          </p:nvSpPr>
          <p:spPr>
            <a:xfrm>
              <a:off x="6352440" y="2858187"/>
              <a:ext cx="318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7CEB51-65C7-F04B-ADEE-5ACC3C3D6CAB}"/>
                </a:ext>
              </a:extLst>
            </p:cNvPr>
            <p:cNvSpPr txBox="1"/>
            <p:nvPr/>
          </p:nvSpPr>
          <p:spPr>
            <a:xfrm>
              <a:off x="5213897" y="1892821"/>
              <a:ext cx="421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z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5785B4A5-0A52-0749-9E6A-8EF9808FC577}"/>
                </a:ext>
              </a:extLst>
            </p:cNvPr>
            <p:cNvGrpSpPr/>
            <p:nvPr/>
          </p:nvGrpSpPr>
          <p:grpSpPr>
            <a:xfrm>
              <a:off x="4503522" y="2464277"/>
              <a:ext cx="1639452" cy="1180212"/>
              <a:chOff x="6918217" y="2598764"/>
              <a:chExt cx="1578387" cy="1159987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3706E1E-D38C-1447-AB08-4649D139D80D}"/>
                  </a:ext>
                </a:extLst>
              </p:cNvPr>
              <p:cNvSpPr/>
              <p:nvPr/>
            </p:nvSpPr>
            <p:spPr>
              <a:xfrm>
                <a:off x="6922391" y="3226325"/>
                <a:ext cx="924517" cy="5324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8BBEA7D-861C-A54C-BA9B-6E3A6BEA93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8217" y="2603735"/>
                <a:ext cx="654591" cy="6170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F173787-4682-6447-B15B-46A9638089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1931" y="2603437"/>
                <a:ext cx="649340" cy="6201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3D70D89-EC6F-1140-9809-B870A48E6B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51082" y="3131102"/>
                <a:ext cx="645522" cy="6276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4FCC567-58EC-744F-BB84-FB9795F0F1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2808" y="2603437"/>
                <a:ext cx="91846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6AD92730-8892-AF4F-84D5-BBD3A1A01F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92429" y="2598764"/>
                <a:ext cx="0" cy="5427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226EE5E-C646-9B47-9AD4-67E14BE94AA3}"/>
                </a:ext>
              </a:extLst>
            </p:cNvPr>
            <p:cNvSpPr txBox="1"/>
            <p:nvPr/>
          </p:nvSpPr>
          <p:spPr>
            <a:xfrm>
              <a:off x="4554066" y="2547715"/>
              <a:ext cx="5661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</a:t>
              </a:r>
              <a:r>
                <a:rPr lang="en-US" sz="1400" baseline="-25000" dirty="0"/>
                <a:t>x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D7D4EBF-8A2D-084E-AED9-21053C49628A}"/>
                </a:ext>
              </a:extLst>
            </p:cNvPr>
            <p:cNvSpPr txBox="1"/>
            <p:nvPr/>
          </p:nvSpPr>
          <p:spPr>
            <a:xfrm>
              <a:off x="5585622" y="2160951"/>
              <a:ext cx="5661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</a:t>
              </a:r>
              <a:r>
                <a:rPr lang="en-US" sz="1400" baseline="-25000" dirty="0"/>
                <a:t>y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C6819B4-B456-6F48-ACE6-394979C87273}"/>
                </a:ext>
              </a:extLst>
            </p:cNvPr>
            <p:cNvSpPr txBox="1"/>
            <p:nvPr/>
          </p:nvSpPr>
          <p:spPr>
            <a:xfrm>
              <a:off x="6125996" y="2551389"/>
              <a:ext cx="5661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L</a:t>
              </a:r>
              <a:r>
                <a:rPr lang="en-US" sz="1400" baseline="-25000" dirty="0" err="1"/>
                <a:t>z</a:t>
              </a:r>
              <a:endParaRPr lang="en-US" sz="1400" baseline="-250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88E570E-4BE6-B348-A19D-9578E3A525CF}"/>
              </a:ext>
            </a:extLst>
          </p:cNvPr>
          <p:cNvGrpSpPr/>
          <p:nvPr/>
        </p:nvGrpSpPr>
        <p:grpSpPr>
          <a:xfrm>
            <a:off x="6898434" y="1741277"/>
            <a:ext cx="1581601" cy="1932713"/>
            <a:chOff x="7261049" y="1964620"/>
            <a:chExt cx="1581601" cy="1932713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AF19142D-DA97-7945-BBCB-FE8AD9D37DC9}"/>
                </a:ext>
              </a:extLst>
            </p:cNvPr>
            <p:cNvGrpSpPr/>
            <p:nvPr/>
          </p:nvGrpSpPr>
          <p:grpSpPr>
            <a:xfrm>
              <a:off x="7490853" y="2610123"/>
              <a:ext cx="804220" cy="1271543"/>
              <a:chOff x="7254240" y="3310600"/>
              <a:chExt cx="804220" cy="1271543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92E65F34-46D5-574D-B2F3-53AEE6FDD30F}"/>
                  </a:ext>
                </a:extLst>
              </p:cNvPr>
              <p:cNvGrpSpPr/>
              <p:nvPr/>
            </p:nvGrpSpPr>
            <p:grpSpPr>
              <a:xfrm>
                <a:off x="7254240" y="4299977"/>
                <a:ext cx="804220" cy="282166"/>
                <a:chOff x="7254240" y="4299977"/>
                <a:chExt cx="804220" cy="282166"/>
              </a:xfrm>
            </p:grpSpPr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6FDB2488-13AA-F64B-A2B2-62791765E0F8}"/>
                    </a:ext>
                  </a:extLst>
                </p:cNvPr>
                <p:cNvSpPr/>
                <p:nvPr/>
              </p:nvSpPr>
              <p:spPr>
                <a:xfrm rot="5400000">
                  <a:off x="7589533" y="4212277"/>
                  <a:ext cx="162621" cy="57711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EEB40669-DFB0-CF46-9F4A-F7E08EC18B40}"/>
                    </a:ext>
                  </a:extLst>
                </p:cNvPr>
                <p:cNvSpPr/>
                <p:nvPr/>
              </p:nvSpPr>
              <p:spPr>
                <a:xfrm>
                  <a:off x="7254240" y="4299977"/>
                  <a:ext cx="804220" cy="1958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3ED62266-680C-D443-9D87-8B0CAB39D2BB}"/>
                  </a:ext>
                </a:extLst>
              </p:cNvPr>
              <p:cNvSpPr/>
              <p:nvPr/>
            </p:nvSpPr>
            <p:spPr>
              <a:xfrm rot="5400000">
                <a:off x="7589533" y="3103355"/>
                <a:ext cx="162621" cy="57711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A5D1C784-8CC5-B044-A6D9-F1C6309A4892}"/>
                  </a:ext>
                </a:extLst>
              </p:cNvPr>
              <p:cNvCxnSpPr>
                <a:cxnSpLocks/>
                <a:stCxn id="119" idx="0"/>
                <a:endCxn id="120" idx="0"/>
              </p:cNvCxnSpPr>
              <p:nvPr/>
            </p:nvCxnSpPr>
            <p:spPr>
              <a:xfrm>
                <a:off x="7959400" y="3391912"/>
                <a:ext cx="0" cy="11089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5C345A1A-9958-A946-B7B2-DFFFEDF79713}"/>
                  </a:ext>
                </a:extLst>
              </p:cNvPr>
              <p:cNvCxnSpPr/>
              <p:nvPr/>
            </p:nvCxnSpPr>
            <p:spPr>
              <a:xfrm>
                <a:off x="7382287" y="3373815"/>
                <a:ext cx="0" cy="11471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E795894-7ACE-F643-8988-F6066B3232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08203" y="2234452"/>
              <a:ext cx="1" cy="4569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9AFBEB93-7A7C-704E-9226-04C517C89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6562" y="3301329"/>
              <a:ext cx="369738" cy="18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44D6014-A83A-AC41-BE83-ACA1A2669E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9306" y="3345789"/>
              <a:ext cx="348608" cy="3808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24F9A0-C80E-D74B-AB84-E9E5B6A48701}"/>
                </a:ext>
              </a:extLst>
            </p:cNvPr>
            <p:cNvSpPr txBox="1"/>
            <p:nvPr/>
          </p:nvSpPr>
          <p:spPr>
            <a:xfrm>
              <a:off x="7261049" y="3589556"/>
              <a:ext cx="5661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B9FDAF8-7069-1347-A42D-25E7D954084D}"/>
                </a:ext>
              </a:extLst>
            </p:cNvPr>
            <p:cNvSpPr txBox="1"/>
            <p:nvPr/>
          </p:nvSpPr>
          <p:spPr>
            <a:xfrm>
              <a:off x="8455304" y="3122722"/>
              <a:ext cx="318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44C7BDA-D77B-3F45-A99C-34B4494B96FB}"/>
                </a:ext>
              </a:extLst>
            </p:cNvPr>
            <p:cNvSpPr txBox="1"/>
            <p:nvPr/>
          </p:nvSpPr>
          <p:spPr>
            <a:xfrm>
              <a:off x="7784058" y="1964620"/>
              <a:ext cx="421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z</a:t>
              </a: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9EB552D-CBC4-0C4C-BFF6-AE9FCF1C6C84}"/>
                </a:ext>
              </a:extLst>
            </p:cNvPr>
            <p:cNvCxnSpPr>
              <a:cxnSpLocks/>
              <a:endCxn id="119" idx="7"/>
            </p:cNvCxnSpPr>
            <p:nvPr/>
          </p:nvCxnSpPr>
          <p:spPr>
            <a:xfrm>
              <a:off x="7906710" y="2691435"/>
              <a:ext cx="204787" cy="574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37E7441-68E8-474B-9BFE-71E07D84FCBC}"/>
                </a:ext>
              </a:extLst>
            </p:cNvPr>
            <p:cNvSpPr txBox="1"/>
            <p:nvPr/>
          </p:nvSpPr>
          <p:spPr>
            <a:xfrm>
              <a:off x="8191140" y="2547048"/>
              <a:ext cx="651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9A0DDB03-1345-784B-AB78-7254D7118491}"/>
                </a:ext>
              </a:extLst>
            </p:cNvPr>
            <p:cNvSpPr txBox="1"/>
            <p:nvPr/>
          </p:nvSpPr>
          <p:spPr>
            <a:xfrm>
              <a:off x="7312001" y="2970969"/>
              <a:ext cx="5661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L</a:t>
              </a:r>
              <a:r>
                <a:rPr lang="en-US" sz="1400" baseline="-25000" dirty="0" err="1"/>
                <a:t>z</a:t>
              </a:r>
              <a:endParaRPr lang="en-US" sz="1400" baseline="-25000" dirty="0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CD39AB5-B90C-DE44-84BF-545D9C7DAF57}"/>
              </a:ext>
            </a:extLst>
          </p:cNvPr>
          <p:cNvGrpSpPr/>
          <p:nvPr/>
        </p:nvGrpSpPr>
        <p:grpSpPr>
          <a:xfrm>
            <a:off x="9295129" y="1684319"/>
            <a:ext cx="2494862" cy="2215898"/>
            <a:chOff x="9295129" y="1684319"/>
            <a:chExt cx="2494862" cy="2215898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D52F61DA-0CEC-594D-A516-C7F147092C34}"/>
                </a:ext>
              </a:extLst>
            </p:cNvPr>
            <p:cNvGrpSpPr/>
            <p:nvPr/>
          </p:nvGrpSpPr>
          <p:grpSpPr>
            <a:xfrm>
              <a:off x="9295129" y="1684319"/>
              <a:ext cx="2494862" cy="2215898"/>
              <a:chOff x="1902888" y="1616090"/>
              <a:chExt cx="2926287" cy="2580947"/>
            </a:xfrm>
          </p:grpSpPr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2F9006CA-B0B3-2D47-96DA-59CA05E7CC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37622" y="1943100"/>
                <a:ext cx="0" cy="22539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94F04FB6-92E1-8F46-B4B6-07C769E539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8657" y="2388870"/>
                <a:ext cx="1578963" cy="1504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AEBDC778-A39C-E74E-B671-9CB39EC8C5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2888" y="3142034"/>
                <a:ext cx="228049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766EED0F-C340-E04E-A06A-FB10164B5846}"/>
                  </a:ext>
                </a:extLst>
              </p:cNvPr>
              <p:cNvSpPr/>
              <p:nvPr/>
            </p:nvSpPr>
            <p:spPr>
              <a:xfrm>
                <a:off x="2640242" y="2426534"/>
                <a:ext cx="753257" cy="146722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54EC947-6ED8-1748-87B4-D2019DEA31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31895" y="2426534"/>
                <a:ext cx="1828799" cy="146722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0AC4ECD7-492D-8243-BBE1-B5FB9D98A69C}"/>
                  </a:ext>
                </a:extLst>
              </p:cNvPr>
              <p:cNvSpPr/>
              <p:nvPr/>
            </p:nvSpPr>
            <p:spPr>
              <a:xfrm rot="5400000">
                <a:off x="2721119" y="2248862"/>
                <a:ext cx="650551" cy="182859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23BB8F4-1AAD-3548-9014-EAB7FBA5605B}"/>
                  </a:ext>
                </a:extLst>
              </p:cNvPr>
              <p:cNvSpPr txBox="1"/>
              <p:nvPr/>
            </p:nvSpPr>
            <p:spPr>
              <a:xfrm>
                <a:off x="2618640" y="3067712"/>
                <a:ext cx="6515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7726696-CA04-7F4F-819A-73499783AE9D}"/>
                  </a:ext>
                </a:extLst>
              </p:cNvPr>
              <p:cNvSpPr txBox="1"/>
              <p:nvPr/>
            </p:nvSpPr>
            <p:spPr>
              <a:xfrm>
                <a:off x="1989646" y="3777533"/>
                <a:ext cx="5661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x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6DBF0E4-1FE3-2D40-9714-1BB9C185B36B}"/>
                  </a:ext>
                </a:extLst>
              </p:cNvPr>
              <p:cNvSpPr txBox="1"/>
              <p:nvPr/>
            </p:nvSpPr>
            <p:spPr>
              <a:xfrm>
                <a:off x="4177665" y="2942617"/>
                <a:ext cx="6515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y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9AC33414-999F-194E-A9E7-8C8E1391E3FA}"/>
                  </a:ext>
                </a:extLst>
              </p:cNvPr>
              <p:cNvSpPr txBox="1"/>
              <p:nvPr/>
            </p:nvSpPr>
            <p:spPr>
              <a:xfrm>
                <a:off x="2888039" y="1616090"/>
                <a:ext cx="6515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z</a:t>
                </a:r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F15E67EE-C893-7649-BC82-9518A0A10B98}"/>
                </a:ext>
              </a:extLst>
            </p:cNvPr>
            <p:cNvGrpSpPr/>
            <p:nvPr/>
          </p:nvGrpSpPr>
          <p:grpSpPr>
            <a:xfrm>
              <a:off x="10060081" y="2429972"/>
              <a:ext cx="1105035" cy="648014"/>
              <a:chOff x="10060081" y="2429972"/>
              <a:chExt cx="1105035" cy="648014"/>
            </a:xfrm>
          </p:grpSpPr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201891E-AAC4-284C-A079-77CB67E59613}"/>
                  </a:ext>
                </a:extLst>
              </p:cNvPr>
              <p:cNvSpPr txBox="1"/>
              <p:nvPr/>
            </p:nvSpPr>
            <p:spPr>
              <a:xfrm>
                <a:off x="10609659" y="2770209"/>
                <a:ext cx="5554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b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783951F6-8560-9F48-9AED-D06A59FD980E}"/>
                  </a:ext>
                </a:extLst>
              </p:cNvPr>
              <p:cNvSpPr txBox="1"/>
              <p:nvPr/>
            </p:nvSpPr>
            <p:spPr>
              <a:xfrm>
                <a:off x="10060081" y="2429972"/>
                <a:ext cx="5554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813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21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Haynes</dc:creator>
  <cp:lastModifiedBy>Mark Haynes</cp:lastModifiedBy>
  <cp:revision>32</cp:revision>
  <dcterms:created xsi:type="dcterms:W3CDTF">2021-03-26T20:35:44Z</dcterms:created>
  <dcterms:modified xsi:type="dcterms:W3CDTF">2021-03-27T20:56:18Z</dcterms:modified>
</cp:coreProperties>
</file>