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C81B-0A54-F64E-AF77-797753BF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C12A7-6FA5-C941-AE0E-4F4C7263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4824-891B-E64E-A160-0A47A7B1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3AE3-FE37-0E40-A881-BB684579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6A9F-8269-8F47-AB74-346EE62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D9C8-814E-BA43-8C7E-B143211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C4005-0D8F-0447-97F8-03B6A560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AD7F-6A1B-F64A-91F8-B10F981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BE7C-123C-D74A-8E59-ABDB8935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D4AB-8260-3847-923D-969B961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FFEC5-194A-A045-8EC7-65AC8BD17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8DF7-F8ED-644D-B637-CDCBFE38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038C-62B0-444D-B51A-947B9F06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A695-86DD-5142-92A5-15654C91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A3B9-1435-4D46-9B8A-300D02A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6CE7-B2CB-B04D-8FD3-F6A1619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C1FF-C165-F64A-A4D5-4194A395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7B95-1174-1343-9368-E77384FD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F8EF-BFAC-004E-9421-026E10A3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C12A-075B-A24F-9CAD-405162D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0A45-8ABF-1244-A3C2-EE3D8AAA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3BE4-A28D-1B4E-AB38-EE2651CC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16F0-15FD-5843-8F71-9E3F2AA6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FFA2-4CDA-D143-AE35-162DC3F7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70DF-34A4-5043-A4F6-91888C75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C285-3F75-1D4D-8194-AF963840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0B1F-E27C-224D-9203-7EE246FC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204B-9A54-904F-ACBA-2BFFD073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E462-5E0E-A842-B953-FE9F922E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099F-BF93-B84D-A4D9-63A517A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16859-EC6E-054E-B00F-AE1FD72A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6609-25A8-D94F-B516-750ABC2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27CB-102E-F34B-9CA1-BE82D16F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7A4E3-DE15-ED4B-B94E-12A7FF2A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61268-790B-7D47-920C-DDCDCA01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D4AD-621C-FD45-B01E-BCCE19511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BBE5C-BC82-F247-A0ED-D470BBA5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9B5C6-FDEA-D44E-8224-A6C1DE24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32FC-3E9E-794F-93E0-A27FCF24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6D66-FDED-8A49-BCDC-C51C6DBB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29A2-800F-2346-8DEA-5A37EF63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6469-AAD8-A642-9CA3-B3C7F8D5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3015-E83A-1343-A6EB-F6E0249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37A01-FF9E-D642-A792-ACCC5CF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CDE1E-2118-CD40-827C-8FD362E2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223A3-12F1-AD43-868E-875D3FDF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CC8B-EA7F-1944-92BF-AAA0906E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952-A1AB-2342-B1BD-FA2504D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4DFD-464F-144F-891D-9F6485E4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8053-477B-5140-AEAA-43469427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9308-0D4C-CD46-BAA4-C7BF5D02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1413-F5FA-7943-92BB-79DB069E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64C2-DFE6-A744-AEF1-4FAF9688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65E0B-AC3B-CB4F-A41D-1220761A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D2F7-34D8-7745-9BA9-019E265D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832D-1DC8-4C41-84AE-27914320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D299D-CB6D-9142-A78A-73F3E168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993A-C3BB-6546-8BB5-D8C3D5E2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6692-EC55-6547-A4B7-B51E3CBF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1FF26-3F06-8741-8467-C984B2F0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93EE-E64E-4D4C-86E3-1C8409115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6603-8E34-9944-B6A2-D74DA59204AB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64F1-00FB-4F48-8F0D-CB4743D8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9B89-28AB-E841-901C-A3CFA9C23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AEA0-6FDF-C941-9EA1-A41897B8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BD88AE-0717-F84E-BBDC-B74EFA61086F}"/>
              </a:ext>
            </a:extLst>
          </p:cNvPr>
          <p:cNvGrpSpPr/>
          <p:nvPr/>
        </p:nvGrpSpPr>
        <p:grpSpPr>
          <a:xfrm>
            <a:off x="2322366" y="1082623"/>
            <a:ext cx="4070477" cy="3970106"/>
            <a:chOff x="2322366" y="1082623"/>
            <a:chExt cx="4070477" cy="397010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67A0BE0-9D25-764F-A737-310F31298532}"/>
                </a:ext>
              </a:extLst>
            </p:cNvPr>
            <p:cNvSpPr/>
            <p:nvPr/>
          </p:nvSpPr>
          <p:spPr>
            <a:xfrm>
              <a:off x="2905482" y="1808836"/>
              <a:ext cx="3033644" cy="2732546"/>
            </a:xfrm>
            <a:custGeom>
              <a:avLst/>
              <a:gdLst>
                <a:gd name="connsiteX0" fmla="*/ 1051786 w 3674143"/>
                <a:gd name="connsiteY0" fmla="*/ 200260 h 3077212"/>
                <a:gd name="connsiteX1" fmla="*/ 188757 w 3674143"/>
                <a:gd name="connsiteY1" fmla="*/ 354373 h 3077212"/>
                <a:gd name="connsiteX2" fmla="*/ 240128 w 3674143"/>
                <a:gd name="connsiteY2" fmla="*/ 1176305 h 3077212"/>
                <a:gd name="connsiteX3" fmla="*/ 14097 w 3674143"/>
                <a:gd name="connsiteY3" fmla="*/ 1700287 h 3077212"/>
                <a:gd name="connsiteX4" fmla="*/ 712739 w 3674143"/>
                <a:gd name="connsiteY4" fmla="*/ 2213995 h 3077212"/>
                <a:gd name="connsiteX5" fmla="*/ 794933 w 3674143"/>
                <a:gd name="connsiteY5" fmla="*/ 2840719 h 3077212"/>
                <a:gd name="connsiteX6" fmla="*/ 1514124 w 3674143"/>
                <a:gd name="connsiteY6" fmla="*/ 3056476 h 3077212"/>
                <a:gd name="connsiteX7" fmla="*/ 2048380 w 3674143"/>
                <a:gd name="connsiteY7" fmla="*/ 2378382 h 3077212"/>
                <a:gd name="connsiteX8" fmla="*/ 2428524 w 3674143"/>
                <a:gd name="connsiteY8" fmla="*/ 2676332 h 3077212"/>
                <a:gd name="connsiteX9" fmla="*/ 3106618 w 3674143"/>
                <a:gd name="connsiteY9" fmla="*/ 2758525 h 3077212"/>
                <a:gd name="connsiteX10" fmla="*/ 3260730 w 3674143"/>
                <a:gd name="connsiteY10" fmla="*/ 1998238 h 3077212"/>
                <a:gd name="connsiteX11" fmla="*/ 3671697 w 3674143"/>
                <a:gd name="connsiteY11" fmla="*/ 1607820 h 3077212"/>
                <a:gd name="connsiteX12" fmla="*/ 3373746 w 3674143"/>
                <a:gd name="connsiteY12" fmla="*/ 1001645 h 3077212"/>
                <a:gd name="connsiteX13" fmla="*/ 2305234 w 3674143"/>
                <a:gd name="connsiteY13" fmla="*/ 1227676 h 3077212"/>
                <a:gd name="connsiteX14" fmla="*/ 1945638 w 3674143"/>
                <a:gd name="connsiteY14" fmla="*/ 66696 h 3077212"/>
                <a:gd name="connsiteX15" fmla="*/ 1329189 w 3674143"/>
                <a:gd name="connsiteY15" fmla="*/ 148890 h 3077212"/>
                <a:gd name="connsiteX16" fmla="*/ 1051786 w 3674143"/>
                <a:gd name="connsiteY16" fmla="*/ 200260 h 3077212"/>
                <a:gd name="connsiteX0" fmla="*/ 1051786 w 3673594"/>
                <a:gd name="connsiteY0" fmla="*/ 200260 h 3077212"/>
                <a:gd name="connsiteX1" fmla="*/ 188757 w 3673594"/>
                <a:gd name="connsiteY1" fmla="*/ 354373 h 3077212"/>
                <a:gd name="connsiteX2" fmla="*/ 240128 w 3673594"/>
                <a:gd name="connsiteY2" fmla="*/ 1176305 h 3077212"/>
                <a:gd name="connsiteX3" fmla="*/ 14097 w 3673594"/>
                <a:gd name="connsiteY3" fmla="*/ 1700287 h 3077212"/>
                <a:gd name="connsiteX4" fmla="*/ 712739 w 3673594"/>
                <a:gd name="connsiteY4" fmla="*/ 2213995 h 3077212"/>
                <a:gd name="connsiteX5" fmla="*/ 794933 w 3673594"/>
                <a:gd name="connsiteY5" fmla="*/ 2840719 h 3077212"/>
                <a:gd name="connsiteX6" fmla="*/ 1514124 w 3673594"/>
                <a:gd name="connsiteY6" fmla="*/ 3056476 h 3077212"/>
                <a:gd name="connsiteX7" fmla="*/ 2048380 w 3673594"/>
                <a:gd name="connsiteY7" fmla="*/ 2378382 h 3077212"/>
                <a:gd name="connsiteX8" fmla="*/ 2428524 w 3673594"/>
                <a:gd name="connsiteY8" fmla="*/ 2676332 h 3077212"/>
                <a:gd name="connsiteX9" fmla="*/ 3106618 w 3673594"/>
                <a:gd name="connsiteY9" fmla="*/ 2758525 h 3077212"/>
                <a:gd name="connsiteX10" fmla="*/ 3260730 w 3673594"/>
                <a:gd name="connsiteY10" fmla="*/ 1998238 h 3077212"/>
                <a:gd name="connsiteX11" fmla="*/ 3671697 w 3673594"/>
                <a:gd name="connsiteY11" fmla="*/ 1607820 h 3077212"/>
                <a:gd name="connsiteX12" fmla="*/ 3373746 w 3673594"/>
                <a:gd name="connsiteY12" fmla="*/ 1001645 h 3077212"/>
                <a:gd name="connsiteX13" fmla="*/ 2509073 w 3673594"/>
                <a:gd name="connsiteY13" fmla="*/ 597315 h 3077212"/>
                <a:gd name="connsiteX14" fmla="*/ 1945638 w 3673594"/>
                <a:gd name="connsiteY14" fmla="*/ 66696 h 3077212"/>
                <a:gd name="connsiteX15" fmla="*/ 1329189 w 3673594"/>
                <a:gd name="connsiteY15" fmla="*/ 148890 h 3077212"/>
                <a:gd name="connsiteX16" fmla="*/ 1051786 w 3673594"/>
                <a:gd name="connsiteY16" fmla="*/ 200260 h 3077212"/>
                <a:gd name="connsiteX0" fmla="*/ 1051786 w 3717984"/>
                <a:gd name="connsiteY0" fmla="*/ 200260 h 3077212"/>
                <a:gd name="connsiteX1" fmla="*/ 188757 w 3717984"/>
                <a:gd name="connsiteY1" fmla="*/ 354373 h 3077212"/>
                <a:gd name="connsiteX2" fmla="*/ 240128 w 3717984"/>
                <a:gd name="connsiteY2" fmla="*/ 1176305 h 3077212"/>
                <a:gd name="connsiteX3" fmla="*/ 14097 w 3717984"/>
                <a:gd name="connsiteY3" fmla="*/ 1700287 h 3077212"/>
                <a:gd name="connsiteX4" fmla="*/ 712739 w 3717984"/>
                <a:gd name="connsiteY4" fmla="*/ 2213995 h 3077212"/>
                <a:gd name="connsiteX5" fmla="*/ 794933 w 3717984"/>
                <a:gd name="connsiteY5" fmla="*/ 2840719 h 3077212"/>
                <a:gd name="connsiteX6" fmla="*/ 1514124 w 3717984"/>
                <a:gd name="connsiteY6" fmla="*/ 3056476 h 3077212"/>
                <a:gd name="connsiteX7" fmla="*/ 2048380 w 3717984"/>
                <a:gd name="connsiteY7" fmla="*/ 2378382 h 3077212"/>
                <a:gd name="connsiteX8" fmla="*/ 2428524 w 3717984"/>
                <a:gd name="connsiteY8" fmla="*/ 2676332 h 3077212"/>
                <a:gd name="connsiteX9" fmla="*/ 3106618 w 3717984"/>
                <a:gd name="connsiteY9" fmla="*/ 2758525 h 3077212"/>
                <a:gd name="connsiteX10" fmla="*/ 3260730 w 3717984"/>
                <a:gd name="connsiteY10" fmla="*/ 1998238 h 3077212"/>
                <a:gd name="connsiteX11" fmla="*/ 3671697 w 3717984"/>
                <a:gd name="connsiteY11" fmla="*/ 1607820 h 3077212"/>
                <a:gd name="connsiteX12" fmla="*/ 3577583 w 3717984"/>
                <a:gd name="connsiteY12" fmla="*/ 749500 h 3077212"/>
                <a:gd name="connsiteX13" fmla="*/ 2509073 w 3717984"/>
                <a:gd name="connsiteY13" fmla="*/ 597315 h 3077212"/>
                <a:gd name="connsiteX14" fmla="*/ 1945638 w 3717984"/>
                <a:gd name="connsiteY14" fmla="*/ 66696 h 3077212"/>
                <a:gd name="connsiteX15" fmla="*/ 1329189 w 3717984"/>
                <a:gd name="connsiteY15" fmla="*/ 148890 h 3077212"/>
                <a:gd name="connsiteX16" fmla="*/ 1051786 w 3717984"/>
                <a:gd name="connsiteY16" fmla="*/ 200260 h 3077212"/>
                <a:gd name="connsiteX0" fmla="*/ 1051786 w 3704883"/>
                <a:gd name="connsiteY0" fmla="*/ 200260 h 3077212"/>
                <a:gd name="connsiteX1" fmla="*/ 188757 w 3704883"/>
                <a:gd name="connsiteY1" fmla="*/ 354373 h 3077212"/>
                <a:gd name="connsiteX2" fmla="*/ 240128 w 3704883"/>
                <a:gd name="connsiteY2" fmla="*/ 1176305 h 3077212"/>
                <a:gd name="connsiteX3" fmla="*/ 14097 w 3704883"/>
                <a:gd name="connsiteY3" fmla="*/ 1700287 h 3077212"/>
                <a:gd name="connsiteX4" fmla="*/ 712739 w 3704883"/>
                <a:gd name="connsiteY4" fmla="*/ 2213995 h 3077212"/>
                <a:gd name="connsiteX5" fmla="*/ 794933 w 3704883"/>
                <a:gd name="connsiteY5" fmla="*/ 2840719 h 3077212"/>
                <a:gd name="connsiteX6" fmla="*/ 1514124 w 3704883"/>
                <a:gd name="connsiteY6" fmla="*/ 3056476 h 3077212"/>
                <a:gd name="connsiteX7" fmla="*/ 2048380 w 3704883"/>
                <a:gd name="connsiteY7" fmla="*/ 2378382 h 3077212"/>
                <a:gd name="connsiteX8" fmla="*/ 2428524 w 3704883"/>
                <a:gd name="connsiteY8" fmla="*/ 2676332 h 3077212"/>
                <a:gd name="connsiteX9" fmla="*/ 3106618 w 3704883"/>
                <a:gd name="connsiteY9" fmla="*/ 2758525 h 3077212"/>
                <a:gd name="connsiteX10" fmla="*/ 3260730 w 3704883"/>
                <a:gd name="connsiteY10" fmla="*/ 1998238 h 3077212"/>
                <a:gd name="connsiteX11" fmla="*/ 3671697 w 3704883"/>
                <a:gd name="connsiteY11" fmla="*/ 1607820 h 3077212"/>
                <a:gd name="connsiteX12" fmla="*/ 3577583 w 3704883"/>
                <a:gd name="connsiteY12" fmla="*/ 749500 h 3077212"/>
                <a:gd name="connsiteX13" fmla="*/ 2767268 w 3704883"/>
                <a:gd name="connsiteY13" fmla="*/ 333710 h 3077212"/>
                <a:gd name="connsiteX14" fmla="*/ 1945638 w 3704883"/>
                <a:gd name="connsiteY14" fmla="*/ 66696 h 3077212"/>
                <a:gd name="connsiteX15" fmla="*/ 1329189 w 3704883"/>
                <a:gd name="connsiteY15" fmla="*/ 148890 h 3077212"/>
                <a:gd name="connsiteX16" fmla="*/ 1051786 w 3704883"/>
                <a:gd name="connsiteY16" fmla="*/ 200260 h 3077212"/>
                <a:gd name="connsiteX0" fmla="*/ 888715 w 3704883"/>
                <a:gd name="connsiteY0" fmla="*/ 164702 h 3076038"/>
                <a:gd name="connsiteX1" fmla="*/ 188757 w 3704883"/>
                <a:gd name="connsiteY1" fmla="*/ 353199 h 3076038"/>
                <a:gd name="connsiteX2" fmla="*/ 240128 w 3704883"/>
                <a:gd name="connsiteY2" fmla="*/ 1175131 h 3076038"/>
                <a:gd name="connsiteX3" fmla="*/ 14097 w 3704883"/>
                <a:gd name="connsiteY3" fmla="*/ 1699113 h 3076038"/>
                <a:gd name="connsiteX4" fmla="*/ 712739 w 3704883"/>
                <a:gd name="connsiteY4" fmla="*/ 2212821 h 3076038"/>
                <a:gd name="connsiteX5" fmla="*/ 794933 w 3704883"/>
                <a:gd name="connsiteY5" fmla="*/ 2839545 h 3076038"/>
                <a:gd name="connsiteX6" fmla="*/ 1514124 w 3704883"/>
                <a:gd name="connsiteY6" fmla="*/ 3055302 h 3076038"/>
                <a:gd name="connsiteX7" fmla="*/ 2048380 w 3704883"/>
                <a:gd name="connsiteY7" fmla="*/ 2377208 h 3076038"/>
                <a:gd name="connsiteX8" fmla="*/ 2428524 w 3704883"/>
                <a:gd name="connsiteY8" fmla="*/ 2675158 h 3076038"/>
                <a:gd name="connsiteX9" fmla="*/ 3106618 w 3704883"/>
                <a:gd name="connsiteY9" fmla="*/ 2757351 h 3076038"/>
                <a:gd name="connsiteX10" fmla="*/ 3260730 w 3704883"/>
                <a:gd name="connsiteY10" fmla="*/ 1997064 h 3076038"/>
                <a:gd name="connsiteX11" fmla="*/ 3671697 w 3704883"/>
                <a:gd name="connsiteY11" fmla="*/ 1606646 h 3076038"/>
                <a:gd name="connsiteX12" fmla="*/ 3577583 w 3704883"/>
                <a:gd name="connsiteY12" fmla="*/ 748326 h 3076038"/>
                <a:gd name="connsiteX13" fmla="*/ 2767268 w 3704883"/>
                <a:gd name="connsiteY13" fmla="*/ 332536 h 3076038"/>
                <a:gd name="connsiteX14" fmla="*/ 1945638 w 3704883"/>
                <a:gd name="connsiteY14" fmla="*/ 65522 h 3076038"/>
                <a:gd name="connsiteX15" fmla="*/ 1329189 w 3704883"/>
                <a:gd name="connsiteY15" fmla="*/ 147716 h 3076038"/>
                <a:gd name="connsiteX16" fmla="*/ 888715 w 3704883"/>
                <a:gd name="connsiteY16" fmla="*/ 164702 h 3076038"/>
                <a:gd name="connsiteX0" fmla="*/ 888715 w 3704883"/>
                <a:gd name="connsiteY0" fmla="*/ 184393 h 3095729"/>
                <a:gd name="connsiteX1" fmla="*/ 188757 w 3704883"/>
                <a:gd name="connsiteY1" fmla="*/ 372890 h 3095729"/>
                <a:gd name="connsiteX2" fmla="*/ 240128 w 3704883"/>
                <a:gd name="connsiteY2" fmla="*/ 1194822 h 3095729"/>
                <a:gd name="connsiteX3" fmla="*/ 14097 w 3704883"/>
                <a:gd name="connsiteY3" fmla="*/ 1718804 h 3095729"/>
                <a:gd name="connsiteX4" fmla="*/ 712739 w 3704883"/>
                <a:gd name="connsiteY4" fmla="*/ 2232512 h 3095729"/>
                <a:gd name="connsiteX5" fmla="*/ 794933 w 3704883"/>
                <a:gd name="connsiteY5" fmla="*/ 2859236 h 3095729"/>
                <a:gd name="connsiteX6" fmla="*/ 1514124 w 3704883"/>
                <a:gd name="connsiteY6" fmla="*/ 3074993 h 3095729"/>
                <a:gd name="connsiteX7" fmla="*/ 2048380 w 3704883"/>
                <a:gd name="connsiteY7" fmla="*/ 2396899 h 3095729"/>
                <a:gd name="connsiteX8" fmla="*/ 2428524 w 3704883"/>
                <a:gd name="connsiteY8" fmla="*/ 2694849 h 3095729"/>
                <a:gd name="connsiteX9" fmla="*/ 3106618 w 3704883"/>
                <a:gd name="connsiteY9" fmla="*/ 2777042 h 3095729"/>
                <a:gd name="connsiteX10" fmla="*/ 3260730 w 3704883"/>
                <a:gd name="connsiteY10" fmla="*/ 2016755 h 3095729"/>
                <a:gd name="connsiteX11" fmla="*/ 3671697 w 3704883"/>
                <a:gd name="connsiteY11" fmla="*/ 1626337 h 3095729"/>
                <a:gd name="connsiteX12" fmla="*/ 3577583 w 3704883"/>
                <a:gd name="connsiteY12" fmla="*/ 768017 h 3095729"/>
                <a:gd name="connsiteX13" fmla="*/ 2767268 w 3704883"/>
                <a:gd name="connsiteY13" fmla="*/ 352227 h 3095729"/>
                <a:gd name="connsiteX14" fmla="*/ 2380493 w 3704883"/>
                <a:gd name="connsiteY14" fmla="*/ 62290 h 3095729"/>
                <a:gd name="connsiteX15" fmla="*/ 1329189 w 3704883"/>
                <a:gd name="connsiteY15" fmla="*/ 167407 h 3095729"/>
                <a:gd name="connsiteX16" fmla="*/ 888715 w 3704883"/>
                <a:gd name="connsiteY16" fmla="*/ 184393 h 3095729"/>
                <a:gd name="connsiteX0" fmla="*/ 888715 w 3704883"/>
                <a:gd name="connsiteY0" fmla="*/ 174508 h 3085844"/>
                <a:gd name="connsiteX1" fmla="*/ 188757 w 3704883"/>
                <a:gd name="connsiteY1" fmla="*/ 363005 h 3085844"/>
                <a:gd name="connsiteX2" fmla="*/ 240128 w 3704883"/>
                <a:gd name="connsiteY2" fmla="*/ 1184937 h 3085844"/>
                <a:gd name="connsiteX3" fmla="*/ 14097 w 3704883"/>
                <a:gd name="connsiteY3" fmla="*/ 1708919 h 3085844"/>
                <a:gd name="connsiteX4" fmla="*/ 712739 w 3704883"/>
                <a:gd name="connsiteY4" fmla="*/ 2222627 h 3085844"/>
                <a:gd name="connsiteX5" fmla="*/ 794933 w 3704883"/>
                <a:gd name="connsiteY5" fmla="*/ 2849351 h 3085844"/>
                <a:gd name="connsiteX6" fmla="*/ 1514124 w 3704883"/>
                <a:gd name="connsiteY6" fmla="*/ 3065108 h 3085844"/>
                <a:gd name="connsiteX7" fmla="*/ 2048380 w 3704883"/>
                <a:gd name="connsiteY7" fmla="*/ 2387014 h 3085844"/>
                <a:gd name="connsiteX8" fmla="*/ 2428524 w 3704883"/>
                <a:gd name="connsiteY8" fmla="*/ 2684964 h 3085844"/>
                <a:gd name="connsiteX9" fmla="*/ 3106618 w 3704883"/>
                <a:gd name="connsiteY9" fmla="*/ 2767157 h 3085844"/>
                <a:gd name="connsiteX10" fmla="*/ 3260730 w 3704883"/>
                <a:gd name="connsiteY10" fmla="*/ 2006870 h 3085844"/>
                <a:gd name="connsiteX11" fmla="*/ 3671697 w 3704883"/>
                <a:gd name="connsiteY11" fmla="*/ 1616452 h 3085844"/>
                <a:gd name="connsiteX12" fmla="*/ 3577583 w 3704883"/>
                <a:gd name="connsiteY12" fmla="*/ 758132 h 3085844"/>
                <a:gd name="connsiteX13" fmla="*/ 2767268 w 3704883"/>
                <a:gd name="connsiteY13" fmla="*/ 342342 h 3085844"/>
                <a:gd name="connsiteX14" fmla="*/ 1999995 w 3704883"/>
                <a:gd name="connsiteY14" fmla="*/ 63866 h 3085844"/>
                <a:gd name="connsiteX15" fmla="*/ 1329189 w 3704883"/>
                <a:gd name="connsiteY15" fmla="*/ 157522 h 3085844"/>
                <a:gd name="connsiteX16" fmla="*/ 888715 w 3704883"/>
                <a:gd name="connsiteY16" fmla="*/ 174508 h 3085844"/>
                <a:gd name="connsiteX0" fmla="*/ 888715 w 3704883"/>
                <a:gd name="connsiteY0" fmla="*/ 115976 h 3027312"/>
                <a:gd name="connsiteX1" fmla="*/ 188757 w 3704883"/>
                <a:gd name="connsiteY1" fmla="*/ 304473 h 3027312"/>
                <a:gd name="connsiteX2" fmla="*/ 240128 w 3704883"/>
                <a:gd name="connsiteY2" fmla="*/ 1126405 h 3027312"/>
                <a:gd name="connsiteX3" fmla="*/ 14097 w 3704883"/>
                <a:gd name="connsiteY3" fmla="*/ 1650387 h 3027312"/>
                <a:gd name="connsiteX4" fmla="*/ 712739 w 3704883"/>
                <a:gd name="connsiteY4" fmla="*/ 2164095 h 3027312"/>
                <a:gd name="connsiteX5" fmla="*/ 794933 w 3704883"/>
                <a:gd name="connsiteY5" fmla="*/ 2790819 h 3027312"/>
                <a:gd name="connsiteX6" fmla="*/ 1514124 w 3704883"/>
                <a:gd name="connsiteY6" fmla="*/ 3006576 h 3027312"/>
                <a:gd name="connsiteX7" fmla="*/ 2048380 w 3704883"/>
                <a:gd name="connsiteY7" fmla="*/ 2328482 h 3027312"/>
                <a:gd name="connsiteX8" fmla="*/ 2428524 w 3704883"/>
                <a:gd name="connsiteY8" fmla="*/ 2626432 h 3027312"/>
                <a:gd name="connsiteX9" fmla="*/ 3106618 w 3704883"/>
                <a:gd name="connsiteY9" fmla="*/ 2708625 h 3027312"/>
                <a:gd name="connsiteX10" fmla="*/ 3260730 w 3704883"/>
                <a:gd name="connsiteY10" fmla="*/ 1948338 h 3027312"/>
                <a:gd name="connsiteX11" fmla="*/ 3671697 w 3704883"/>
                <a:gd name="connsiteY11" fmla="*/ 1557920 h 3027312"/>
                <a:gd name="connsiteX12" fmla="*/ 3577583 w 3704883"/>
                <a:gd name="connsiteY12" fmla="*/ 699600 h 3027312"/>
                <a:gd name="connsiteX13" fmla="*/ 2767268 w 3704883"/>
                <a:gd name="connsiteY13" fmla="*/ 283810 h 3027312"/>
                <a:gd name="connsiteX14" fmla="*/ 1999995 w 3704883"/>
                <a:gd name="connsiteY14" fmla="*/ 5334 h 3027312"/>
                <a:gd name="connsiteX15" fmla="*/ 888715 w 3704883"/>
                <a:gd name="connsiteY15" fmla="*/ 115976 h 3027312"/>
                <a:gd name="connsiteX0" fmla="*/ 888715 w 3704883"/>
                <a:gd name="connsiteY0" fmla="*/ 194199 h 3105535"/>
                <a:gd name="connsiteX1" fmla="*/ 188757 w 3704883"/>
                <a:gd name="connsiteY1" fmla="*/ 382696 h 3105535"/>
                <a:gd name="connsiteX2" fmla="*/ 240128 w 3704883"/>
                <a:gd name="connsiteY2" fmla="*/ 1204628 h 3105535"/>
                <a:gd name="connsiteX3" fmla="*/ 14097 w 3704883"/>
                <a:gd name="connsiteY3" fmla="*/ 1728610 h 3105535"/>
                <a:gd name="connsiteX4" fmla="*/ 712739 w 3704883"/>
                <a:gd name="connsiteY4" fmla="*/ 2242318 h 3105535"/>
                <a:gd name="connsiteX5" fmla="*/ 794933 w 3704883"/>
                <a:gd name="connsiteY5" fmla="*/ 2869042 h 3105535"/>
                <a:gd name="connsiteX6" fmla="*/ 1514124 w 3704883"/>
                <a:gd name="connsiteY6" fmla="*/ 3084799 h 3105535"/>
                <a:gd name="connsiteX7" fmla="*/ 2048380 w 3704883"/>
                <a:gd name="connsiteY7" fmla="*/ 2406705 h 3105535"/>
                <a:gd name="connsiteX8" fmla="*/ 2428524 w 3704883"/>
                <a:gd name="connsiteY8" fmla="*/ 2704655 h 3105535"/>
                <a:gd name="connsiteX9" fmla="*/ 3106618 w 3704883"/>
                <a:gd name="connsiteY9" fmla="*/ 2786848 h 3105535"/>
                <a:gd name="connsiteX10" fmla="*/ 3260730 w 3704883"/>
                <a:gd name="connsiteY10" fmla="*/ 2026561 h 3105535"/>
                <a:gd name="connsiteX11" fmla="*/ 3671697 w 3704883"/>
                <a:gd name="connsiteY11" fmla="*/ 1636143 h 3105535"/>
                <a:gd name="connsiteX12" fmla="*/ 3577583 w 3704883"/>
                <a:gd name="connsiteY12" fmla="*/ 777823 h 3105535"/>
                <a:gd name="connsiteX13" fmla="*/ 2767268 w 3704883"/>
                <a:gd name="connsiteY13" fmla="*/ 362033 h 3105535"/>
                <a:gd name="connsiteX14" fmla="*/ 1701032 w 3704883"/>
                <a:gd name="connsiteY14" fmla="*/ 3330 h 3105535"/>
                <a:gd name="connsiteX15" fmla="*/ 888715 w 3704883"/>
                <a:gd name="connsiteY15" fmla="*/ 194199 h 3105535"/>
                <a:gd name="connsiteX0" fmla="*/ 888715 w 3704883"/>
                <a:gd name="connsiteY0" fmla="*/ 194199 h 3105535"/>
                <a:gd name="connsiteX1" fmla="*/ 188757 w 3704883"/>
                <a:gd name="connsiteY1" fmla="*/ 382696 h 3105535"/>
                <a:gd name="connsiteX2" fmla="*/ 240128 w 3704883"/>
                <a:gd name="connsiteY2" fmla="*/ 1204628 h 3105535"/>
                <a:gd name="connsiteX3" fmla="*/ 14097 w 3704883"/>
                <a:gd name="connsiteY3" fmla="*/ 1728610 h 3105535"/>
                <a:gd name="connsiteX4" fmla="*/ 712739 w 3704883"/>
                <a:gd name="connsiteY4" fmla="*/ 2242318 h 3105535"/>
                <a:gd name="connsiteX5" fmla="*/ 794933 w 3704883"/>
                <a:gd name="connsiteY5" fmla="*/ 2869042 h 3105535"/>
                <a:gd name="connsiteX6" fmla="*/ 1514124 w 3704883"/>
                <a:gd name="connsiteY6" fmla="*/ 3084799 h 3105535"/>
                <a:gd name="connsiteX7" fmla="*/ 2048380 w 3704883"/>
                <a:gd name="connsiteY7" fmla="*/ 2406705 h 3105535"/>
                <a:gd name="connsiteX8" fmla="*/ 2428524 w 3704883"/>
                <a:gd name="connsiteY8" fmla="*/ 2704655 h 3105535"/>
                <a:gd name="connsiteX9" fmla="*/ 3106618 w 3704883"/>
                <a:gd name="connsiteY9" fmla="*/ 2786848 h 3105535"/>
                <a:gd name="connsiteX10" fmla="*/ 3260730 w 3704883"/>
                <a:gd name="connsiteY10" fmla="*/ 2026561 h 3105535"/>
                <a:gd name="connsiteX11" fmla="*/ 3671697 w 3704883"/>
                <a:gd name="connsiteY11" fmla="*/ 1636143 h 3105535"/>
                <a:gd name="connsiteX12" fmla="*/ 3577583 w 3704883"/>
                <a:gd name="connsiteY12" fmla="*/ 777823 h 3105535"/>
                <a:gd name="connsiteX13" fmla="*/ 2767268 w 3704883"/>
                <a:gd name="connsiteY13" fmla="*/ 362033 h 3105535"/>
                <a:gd name="connsiteX14" fmla="*/ 1701032 w 3704883"/>
                <a:gd name="connsiteY14" fmla="*/ 3330 h 3105535"/>
                <a:gd name="connsiteX15" fmla="*/ 888715 w 3704883"/>
                <a:gd name="connsiteY15" fmla="*/ 194199 h 3105535"/>
                <a:gd name="connsiteX0" fmla="*/ 888715 w 3704883"/>
                <a:gd name="connsiteY0" fmla="*/ 194199 h 3095485"/>
                <a:gd name="connsiteX1" fmla="*/ 188757 w 3704883"/>
                <a:gd name="connsiteY1" fmla="*/ 382696 h 3095485"/>
                <a:gd name="connsiteX2" fmla="*/ 240128 w 3704883"/>
                <a:gd name="connsiteY2" fmla="*/ 1204628 h 3095485"/>
                <a:gd name="connsiteX3" fmla="*/ 14097 w 3704883"/>
                <a:gd name="connsiteY3" fmla="*/ 1728610 h 3095485"/>
                <a:gd name="connsiteX4" fmla="*/ 712739 w 3704883"/>
                <a:gd name="connsiteY4" fmla="*/ 2242318 h 3095485"/>
                <a:gd name="connsiteX5" fmla="*/ 794933 w 3704883"/>
                <a:gd name="connsiteY5" fmla="*/ 2869042 h 3095485"/>
                <a:gd name="connsiteX6" fmla="*/ 1514124 w 3704883"/>
                <a:gd name="connsiteY6" fmla="*/ 3084799 h 3095485"/>
                <a:gd name="connsiteX7" fmla="*/ 2034791 w 3704883"/>
                <a:gd name="connsiteY7" fmla="*/ 2578621 h 3095485"/>
                <a:gd name="connsiteX8" fmla="*/ 2428524 w 3704883"/>
                <a:gd name="connsiteY8" fmla="*/ 2704655 h 3095485"/>
                <a:gd name="connsiteX9" fmla="*/ 3106618 w 3704883"/>
                <a:gd name="connsiteY9" fmla="*/ 2786848 h 3095485"/>
                <a:gd name="connsiteX10" fmla="*/ 3260730 w 3704883"/>
                <a:gd name="connsiteY10" fmla="*/ 2026561 h 3095485"/>
                <a:gd name="connsiteX11" fmla="*/ 3671697 w 3704883"/>
                <a:gd name="connsiteY11" fmla="*/ 1636143 h 3095485"/>
                <a:gd name="connsiteX12" fmla="*/ 3577583 w 3704883"/>
                <a:gd name="connsiteY12" fmla="*/ 777823 h 3095485"/>
                <a:gd name="connsiteX13" fmla="*/ 2767268 w 3704883"/>
                <a:gd name="connsiteY13" fmla="*/ 362033 h 3095485"/>
                <a:gd name="connsiteX14" fmla="*/ 1701032 w 3704883"/>
                <a:gd name="connsiteY14" fmla="*/ 3330 h 3095485"/>
                <a:gd name="connsiteX15" fmla="*/ 888715 w 3704883"/>
                <a:gd name="connsiteY15" fmla="*/ 194199 h 3095485"/>
                <a:gd name="connsiteX0" fmla="*/ 888715 w 3708717"/>
                <a:gd name="connsiteY0" fmla="*/ 194199 h 3095485"/>
                <a:gd name="connsiteX1" fmla="*/ 188757 w 3708717"/>
                <a:gd name="connsiteY1" fmla="*/ 382696 h 3095485"/>
                <a:gd name="connsiteX2" fmla="*/ 240128 w 3708717"/>
                <a:gd name="connsiteY2" fmla="*/ 1204628 h 3095485"/>
                <a:gd name="connsiteX3" fmla="*/ 14097 w 3708717"/>
                <a:gd name="connsiteY3" fmla="*/ 1728610 h 3095485"/>
                <a:gd name="connsiteX4" fmla="*/ 712739 w 3708717"/>
                <a:gd name="connsiteY4" fmla="*/ 2242318 h 3095485"/>
                <a:gd name="connsiteX5" fmla="*/ 794933 w 3708717"/>
                <a:gd name="connsiteY5" fmla="*/ 2869042 h 3095485"/>
                <a:gd name="connsiteX6" fmla="*/ 1514124 w 3708717"/>
                <a:gd name="connsiteY6" fmla="*/ 3084799 h 3095485"/>
                <a:gd name="connsiteX7" fmla="*/ 2034791 w 3708717"/>
                <a:gd name="connsiteY7" fmla="*/ 2578621 h 3095485"/>
                <a:gd name="connsiteX8" fmla="*/ 2428524 w 3708717"/>
                <a:gd name="connsiteY8" fmla="*/ 2704655 h 3095485"/>
                <a:gd name="connsiteX9" fmla="*/ 3106618 w 3708717"/>
                <a:gd name="connsiteY9" fmla="*/ 2786848 h 3095485"/>
                <a:gd name="connsiteX10" fmla="*/ 3260730 w 3708717"/>
                <a:gd name="connsiteY10" fmla="*/ 2026561 h 3095485"/>
                <a:gd name="connsiteX11" fmla="*/ 3671697 w 3708717"/>
                <a:gd name="connsiteY11" fmla="*/ 1636143 h 3095485"/>
                <a:gd name="connsiteX12" fmla="*/ 3577583 w 3708717"/>
                <a:gd name="connsiteY12" fmla="*/ 777823 h 3095485"/>
                <a:gd name="connsiteX13" fmla="*/ 2685732 w 3708717"/>
                <a:gd name="connsiteY13" fmla="*/ 579794 h 3095485"/>
                <a:gd name="connsiteX14" fmla="*/ 1701032 w 3708717"/>
                <a:gd name="connsiteY14" fmla="*/ 3330 h 3095485"/>
                <a:gd name="connsiteX15" fmla="*/ 888715 w 3708717"/>
                <a:gd name="connsiteY15" fmla="*/ 194199 h 3095485"/>
                <a:gd name="connsiteX0" fmla="*/ 888715 w 3763133"/>
                <a:gd name="connsiteY0" fmla="*/ 194199 h 3095485"/>
                <a:gd name="connsiteX1" fmla="*/ 188757 w 3763133"/>
                <a:gd name="connsiteY1" fmla="*/ 382696 h 3095485"/>
                <a:gd name="connsiteX2" fmla="*/ 240128 w 3763133"/>
                <a:gd name="connsiteY2" fmla="*/ 1204628 h 3095485"/>
                <a:gd name="connsiteX3" fmla="*/ 14097 w 3763133"/>
                <a:gd name="connsiteY3" fmla="*/ 1728610 h 3095485"/>
                <a:gd name="connsiteX4" fmla="*/ 712739 w 3763133"/>
                <a:gd name="connsiteY4" fmla="*/ 2242318 h 3095485"/>
                <a:gd name="connsiteX5" fmla="*/ 794933 w 3763133"/>
                <a:gd name="connsiteY5" fmla="*/ 2869042 h 3095485"/>
                <a:gd name="connsiteX6" fmla="*/ 1514124 w 3763133"/>
                <a:gd name="connsiteY6" fmla="*/ 3084799 h 3095485"/>
                <a:gd name="connsiteX7" fmla="*/ 2034791 w 3763133"/>
                <a:gd name="connsiteY7" fmla="*/ 2578621 h 3095485"/>
                <a:gd name="connsiteX8" fmla="*/ 2428524 w 3763133"/>
                <a:gd name="connsiteY8" fmla="*/ 2704655 h 3095485"/>
                <a:gd name="connsiteX9" fmla="*/ 3106618 w 3763133"/>
                <a:gd name="connsiteY9" fmla="*/ 2786848 h 3095485"/>
                <a:gd name="connsiteX10" fmla="*/ 3260730 w 3763133"/>
                <a:gd name="connsiteY10" fmla="*/ 2026561 h 3095485"/>
                <a:gd name="connsiteX11" fmla="*/ 3671697 w 3763133"/>
                <a:gd name="connsiteY11" fmla="*/ 1636143 h 3095485"/>
                <a:gd name="connsiteX12" fmla="*/ 3672708 w 3763133"/>
                <a:gd name="connsiteY12" fmla="*/ 709056 h 3095485"/>
                <a:gd name="connsiteX13" fmla="*/ 2685732 w 3763133"/>
                <a:gd name="connsiteY13" fmla="*/ 579794 h 3095485"/>
                <a:gd name="connsiteX14" fmla="*/ 1701032 w 3763133"/>
                <a:gd name="connsiteY14" fmla="*/ 3330 h 3095485"/>
                <a:gd name="connsiteX15" fmla="*/ 888715 w 3763133"/>
                <a:gd name="connsiteY15" fmla="*/ 194199 h 309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3133" h="3095485">
                  <a:moveTo>
                    <a:pt x="888715" y="194199"/>
                  </a:moveTo>
                  <a:cubicBezTo>
                    <a:pt x="636669" y="257427"/>
                    <a:pt x="296855" y="214291"/>
                    <a:pt x="188757" y="382696"/>
                  </a:cubicBezTo>
                  <a:cubicBezTo>
                    <a:pt x="80659" y="551101"/>
                    <a:pt x="269238" y="980309"/>
                    <a:pt x="240128" y="1204628"/>
                  </a:cubicBezTo>
                  <a:cubicBezTo>
                    <a:pt x="211018" y="1428947"/>
                    <a:pt x="-64671" y="1555662"/>
                    <a:pt x="14097" y="1728610"/>
                  </a:cubicBezTo>
                  <a:cubicBezTo>
                    <a:pt x="92865" y="1901558"/>
                    <a:pt x="582600" y="2052246"/>
                    <a:pt x="712739" y="2242318"/>
                  </a:cubicBezTo>
                  <a:cubicBezTo>
                    <a:pt x="842878" y="2432390"/>
                    <a:pt x="661369" y="2728628"/>
                    <a:pt x="794933" y="2869042"/>
                  </a:cubicBezTo>
                  <a:cubicBezTo>
                    <a:pt x="928497" y="3009456"/>
                    <a:pt x="1307481" y="3133202"/>
                    <a:pt x="1514124" y="3084799"/>
                  </a:cubicBezTo>
                  <a:cubicBezTo>
                    <a:pt x="1720767" y="3036396"/>
                    <a:pt x="1882391" y="2641978"/>
                    <a:pt x="2034791" y="2578621"/>
                  </a:cubicBezTo>
                  <a:cubicBezTo>
                    <a:pt x="2187191" y="2515264"/>
                    <a:pt x="2249886" y="2669950"/>
                    <a:pt x="2428524" y="2704655"/>
                  </a:cubicBezTo>
                  <a:cubicBezTo>
                    <a:pt x="2607162" y="2739360"/>
                    <a:pt x="2967917" y="2899864"/>
                    <a:pt x="3106618" y="2786848"/>
                  </a:cubicBezTo>
                  <a:cubicBezTo>
                    <a:pt x="3245319" y="2673832"/>
                    <a:pt x="3166550" y="2218345"/>
                    <a:pt x="3260730" y="2026561"/>
                  </a:cubicBezTo>
                  <a:cubicBezTo>
                    <a:pt x="3354910" y="1834777"/>
                    <a:pt x="3603034" y="1855727"/>
                    <a:pt x="3671697" y="1636143"/>
                  </a:cubicBezTo>
                  <a:cubicBezTo>
                    <a:pt x="3740360" y="1416559"/>
                    <a:pt x="3837035" y="885114"/>
                    <a:pt x="3672708" y="709056"/>
                  </a:cubicBezTo>
                  <a:cubicBezTo>
                    <a:pt x="3508381" y="532998"/>
                    <a:pt x="3014345" y="697415"/>
                    <a:pt x="2685732" y="579794"/>
                  </a:cubicBezTo>
                  <a:cubicBezTo>
                    <a:pt x="2357119" y="462173"/>
                    <a:pt x="2013188" y="79979"/>
                    <a:pt x="1701032" y="3330"/>
                  </a:cubicBezTo>
                  <a:cubicBezTo>
                    <a:pt x="1387940" y="-24642"/>
                    <a:pt x="1140761" y="130971"/>
                    <a:pt x="888715" y="1941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DDAA32-AA4E-654B-BCD6-AEF5FDD47654}"/>
                </a:ext>
              </a:extLst>
            </p:cNvPr>
            <p:cNvSpPr/>
            <p:nvPr/>
          </p:nvSpPr>
          <p:spPr>
            <a:xfrm>
              <a:off x="3571533" y="2306184"/>
              <a:ext cx="1572145" cy="15229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5521A-FDF9-6E42-9A8B-5625CECA10CE}"/>
                </a:ext>
              </a:extLst>
            </p:cNvPr>
            <p:cNvSpPr/>
            <p:nvPr/>
          </p:nvSpPr>
          <p:spPr>
            <a:xfrm>
              <a:off x="2322366" y="1082623"/>
              <a:ext cx="4070477" cy="397010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92D6FA-2670-1F4B-9844-7AE4C710EF1F}"/>
                </a:ext>
              </a:extLst>
            </p:cNvPr>
            <p:cNvSpPr txBox="1"/>
            <p:nvPr/>
          </p:nvSpPr>
          <p:spPr>
            <a:xfrm>
              <a:off x="5547191" y="3897333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9B1EB-2A69-EA45-AD37-EA6FBFD937C6}"/>
                </a:ext>
              </a:extLst>
            </p:cNvPr>
            <p:cNvSpPr txBox="1"/>
            <p:nvPr/>
          </p:nvSpPr>
          <p:spPr>
            <a:xfrm>
              <a:off x="2722613" y="2381550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8D5A8A-128A-C045-A8AC-C54F159B93EA}"/>
                </a:ext>
              </a:extLst>
            </p:cNvPr>
            <p:cNvSpPr txBox="1"/>
            <p:nvPr/>
          </p:nvSpPr>
          <p:spPr>
            <a:xfrm>
              <a:off x="3146659" y="2260162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CD9BF-5DE1-B04D-BF97-CF41605102B4}"/>
                </a:ext>
              </a:extLst>
            </p:cNvPr>
            <p:cNvSpPr txBox="1"/>
            <p:nvPr/>
          </p:nvSpPr>
          <p:spPr>
            <a:xfrm>
              <a:off x="5903108" y="1535238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2BE7F-DB31-034A-8C9D-7139CA97C876}"/>
                </a:ext>
              </a:extLst>
            </p:cNvPr>
            <p:cNvSpPr txBox="1"/>
            <p:nvPr/>
          </p:nvSpPr>
          <p:spPr>
            <a:xfrm>
              <a:off x="5075983" y="2669087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788F56-AFFB-E74D-AB1C-876C0A31DF7B}"/>
                </a:ext>
              </a:extLst>
            </p:cNvPr>
            <p:cNvSpPr txBox="1"/>
            <p:nvPr/>
          </p:nvSpPr>
          <p:spPr>
            <a:xfrm>
              <a:off x="5093006" y="3789557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5167DC-9706-FA4F-8E2B-3354216EA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849" y="1701060"/>
              <a:ext cx="222970" cy="32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0B4C6E-B6E8-B04B-B446-C18EF9CC8A6C}"/>
                </a:ext>
              </a:extLst>
            </p:cNvPr>
            <p:cNvSpPr txBox="1"/>
            <p:nvPr/>
          </p:nvSpPr>
          <p:spPr>
            <a:xfrm>
              <a:off x="5329312" y="2030432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A6E693-84BF-654A-81B6-9527DFFA4898}"/>
                </a:ext>
              </a:extLst>
            </p:cNvPr>
            <p:cNvSpPr txBox="1"/>
            <p:nvPr/>
          </p:nvSpPr>
          <p:spPr>
            <a:xfrm>
              <a:off x="4445664" y="1542728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n̂’</a:t>
              </a:r>
              <a:endParaRPr lang="en-US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EE1529-6FE4-C74F-95AD-051319EC01E6}"/>
                </a:ext>
              </a:extLst>
            </p:cNvPr>
            <p:cNvSpPr txBox="1"/>
            <p:nvPr/>
          </p:nvSpPr>
          <p:spPr>
            <a:xfrm>
              <a:off x="4209358" y="2409408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dirty="0"/>
                <a:t>’</a:t>
              </a:r>
              <a:endParaRPr lang="en-US" baseline="-250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ADD7B-16D5-5942-A28B-4B3658031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9877" y="2020944"/>
              <a:ext cx="236305" cy="10799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71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20</cp:revision>
  <dcterms:created xsi:type="dcterms:W3CDTF">2021-07-20T03:04:55Z</dcterms:created>
  <dcterms:modified xsi:type="dcterms:W3CDTF">2021-07-20T04:25:05Z</dcterms:modified>
</cp:coreProperties>
</file>