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9"/>
    <p:restoredTop sz="94674"/>
  </p:normalViewPr>
  <p:slideViewPr>
    <p:cSldViewPr snapToGrid="0" snapToObjects="1">
      <p:cViewPr>
        <p:scale>
          <a:sx n="334" d="100"/>
          <a:sy n="334" d="100"/>
        </p:scale>
        <p:origin x="-7328" y="-4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BA2B-4C6D-AC4C-BA6F-BE4163ED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61545-DB35-954E-BC87-2FE460E20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2112-0839-F945-8068-7614BA2D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0DB2-0C2E-AE4D-8B88-015D8137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2C89-FC57-2E4E-80B7-85AD9929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9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B271-76B1-C649-828B-1721104A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D7596-A96D-144D-AFCD-3A30F6C0F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D37B-BC1B-CF4D-AE06-6D2FA61E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7902-D162-934B-B0D2-A690E3FA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53FD-FD1A-9B4C-B5E5-DBEE4B3D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95D6F-DA9D-EC44-9007-7F61FEF1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184B7-DDE1-7040-8163-B70CE4C1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16AF1-63CE-BA48-958D-CC821EAA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BC99-2275-C048-8399-1413CFC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DA96-EB8C-FD40-AEA8-4D12B91A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7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D6FB-6802-554B-864A-5F2C88F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7BEB-EABA-5F43-8F5B-65557154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77D9-38EE-3148-8901-2D010E54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0552-9C13-A649-8BE7-6B960E73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2E51-6D3C-7E48-A449-43118967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0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3723-7AD6-6A4E-818A-AE67AAFE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93F80-A9D4-D14E-AF93-D39F1E1A1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7D0A1-2969-CD41-ACF0-92046B20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96F8-D335-6E44-B7F9-AB3F3839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9FD9-DAD6-3642-A6F3-8587701E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FBB8-CF5B-B141-B395-09ADF636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520D-93C6-4540-967B-F31092845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4ABA7-73FE-F24B-91F5-66600051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BC9A6-3F59-A840-8AA8-7F6A471C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E32BD-386C-4C4E-86AC-1277AA63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F5A8C-F70D-6E40-87D5-BC302AF6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1FB6-FF34-9443-B12E-086238B0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FB39-CB2A-5D41-BC7B-862846D9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B5E4E-C79E-6644-9C8C-584058543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DE377-9967-634E-8EEF-1EFB33DC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80A0C-E243-3E42-8DA9-522221585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B0A41-389E-8F45-8D3F-DEAF5EC7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D2853-B66C-6742-835C-ECEC3332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32B8E-C738-EB49-AFBB-E8AA5445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C794-9775-0346-A4CF-9020194D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DA15F-CD70-F044-A6E9-9E4EEA90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F1F2F-142B-3043-8C92-CF13BF5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6D1A-1D3E-C645-B687-60E8AEBE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F5040-5DA7-7E42-B313-B668886B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24F12-0CDA-354E-8DF6-572AB542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DD87C-D3AF-254E-B2C6-A329DAD2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E823-75B5-2548-8DB5-4BF2D7E0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9676-9CAE-714B-921C-C24FC7BA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B7AC1-CBAE-454E-AEE0-25A6E5266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D7152-D781-A948-B5B1-B805F709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05B4-FFC3-1F4D-A81B-8F69590B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B2C79-45A2-1F44-8264-FE94BCFD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6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BEF-3E25-9F48-997F-C92F1288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59E6C-8D20-9845-85C0-13815E3B2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70E4-9EB5-4641-B25A-B88B02A16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175E7-9538-1F42-9D32-AB21D62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460D-7E58-4641-9711-3383D57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2FCC8-B6A4-2B4D-A44C-73DBAAB1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8ECCF-AD69-1A4C-80D8-B9438AA2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240C-2981-2D40-AB5D-B1121B30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9CA6-278B-6C49-9474-C8344A043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7328-8664-DB4C-9B38-706ECD34FC34}" type="datetimeFigureOut">
              <a:rPr lang="en-US" smtClean="0"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66B6-AF68-1447-B210-4BEBEC69B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8423-4B77-0F4B-80A4-C1C4AC3B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0B15-F464-DC4B-A08B-92F43D106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5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A16032-689F-9D4F-A9DF-2723C7429437}"/>
              </a:ext>
            </a:extLst>
          </p:cNvPr>
          <p:cNvGrpSpPr/>
          <p:nvPr/>
        </p:nvGrpSpPr>
        <p:grpSpPr>
          <a:xfrm>
            <a:off x="883337" y="1939342"/>
            <a:ext cx="10379751" cy="2295776"/>
            <a:chOff x="883337" y="1939342"/>
            <a:chExt cx="10379751" cy="22957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258869-77E0-694B-A711-6864D0863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8247" y="1945273"/>
              <a:ext cx="2315344" cy="228984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88F2C9-9EB7-734F-8899-B78608375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8539" y="1939342"/>
              <a:ext cx="2365750" cy="22898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E64E9B-9E4E-AC41-B334-65CFB4DC0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7338" y="1945273"/>
              <a:ext cx="2365750" cy="228984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78A31A-9036-3E4C-B714-D416E3EBE9B5}"/>
                </a:ext>
              </a:extLst>
            </p:cNvPr>
            <p:cNvSpPr/>
            <p:nvPr/>
          </p:nvSpPr>
          <p:spPr>
            <a:xfrm>
              <a:off x="883337" y="1939342"/>
              <a:ext cx="2053390" cy="2151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35FF10-8151-2C43-9C0F-3E279B4C2A37}"/>
                </a:ext>
              </a:extLst>
            </p:cNvPr>
            <p:cNvSpPr txBox="1"/>
            <p:nvPr/>
          </p:nvSpPr>
          <p:spPr>
            <a:xfrm>
              <a:off x="3426747" y="2414874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07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9AF5905-67F8-C44F-A7E4-8EB4A1DF48B0}"/>
              </a:ext>
            </a:extLst>
          </p:cNvPr>
          <p:cNvGrpSpPr/>
          <p:nvPr/>
        </p:nvGrpSpPr>
        <p:grpSpPr>
          <a:xfrm>
            <a:off x="2708147" y="744166"/>
            <a:ext cx="6182206" cy="5369668"/>
            <a:chOff x="3169443" y="593387"/>
            <a:chExt cx="6182206" cy="536966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5947E61-51CF-9348-B1C2-5623D03C1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65" t="4076" b="5387"/>
            <a:stretch/>
          </p:blipFill>
          <p:spPr>
            <a:xfrm>
              <a:off x="3608961" y="593387"/>
              <a:ext cx="5630617" cy="536966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75B16B-2A2D-704B-8E01-16D06A131EEC}"/>
                </a:ext>
              </a:extLst>
            </p:cNvPr>
            <p:cNvCxnSpPr/>
            <p:nvPr/>
          </p:nvCxnSpPr>
          <p:spPr>
            <a:xfrm>
              <a:off x="3805879" y="2557558"/>
              <a:ext cx="223736" cy="20428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C6860DB-7A92-F744-8649-34A43CF00FD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751" y="2462714"/>
              <a:ext cx="372893" cy="39397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2744BB-3526-FA47-89AC-84FE8652D387}"/>
                </a:ext>
              </a:extLst>
            </p:cNvPr>
            <p:cNvCxnSpPr>
              <a:cxnSpLocks/>
            </p:cNvCxnSpPr>
            <p:nvPr/>
          </p:nvCxnSpPr>
          <p:spPr>
            <a:xfrm>
              <a:off x="4753583" y="2412458"/>
              <a:ext cx="601224" cy="59825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79631C-DC2E-C744-8EB1-F42E4C0AB82F}"/>
                </a:ext>
              </a:extLst>
            </p:cNvPr>
            <p:cNvCxnSpPr>
              <a:cxnSpLocks/>
            </p:cNvCxnSpPr>
            <p:nvPr/>
          </p:nvCxnSpPr>
          <p:spPr>
            <a:xfrm>
              <a:off x="5608671" y="2412458"/>
              <a:ext cx="724035" cy="7101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5B20A94-BDBF-6F43-A01D-5ADEFC613903}"/>
                </a:ext>
              </a:extLst>
            </p:cNvPr>
            <p:cNvCxnSpPr>
              <a:cxnSpLocks/>
            </p:cNvCxnSpPr>
            <p:nvPr/>
          </p:nvCxnSpPr>
          <p:spPr>
            <a:xfrm>
              <a:off x="6696750" y="2412458"/>
              <a:ext cx="724035" cy="7101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092F29-7BCA-D54E-BF6C-65AD485FB911}"/>
                </a:ext>
              </a:extLst>
            </p:cNvPr>
            <p:cNvCxnSpPr>
              <a:cxnSpLocks/>
            </p:cNvCxnSpPr>
            <p:nvPr/>
          </p:nvCxnSpPr>
          <p:spPr>
            <a:xfrm>
              <a:off x="8004378" y="2422185"/>
              <a:ext cx="724035" cy="7101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D13D290-8BBC-3340-A584-E9AA6B6DD97B}"/>
                </a:ext>
              </a:extLst>
            </p:cNvPr>
            <p:cNvCxnSpPr>
              <a:cxnSpLocks/>
            </p:cNvCxnSpPr>
            <p:nvPr/>
          </p:nvCxnSpPr>
          <p:spPr>
            <a:xfrm>
              <a:off x="3715969" y="2431912"/>
              <a:ext cx="0" cy="27967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D4C430B8-062D-A841-93CF-A4B9AA18B6A1}"/>
                </a:ext>
              </a:extLst>
            </p:cNvPr>
            <p:cNvSpPr/>
            <p:nvPr/>
          </p:nvSpPr>
          <p:spPr>
            <a:xfrm>
              <a:off x="8982106" y="2681719"/>
              <a:ext cx="369543" cy="3289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370FEAF1-1FCC-D540-B31C-338727366BC4}"/>
                </a:ext>
              </a:extLst>
            </p:cNvPr>
            <p:cNvSpPr/>
            <p:nvPr/>
          </p:nvSpPr>
          <p:spPr>
            <a:xfrm>
              <a:off x="3169443" y="3733928"/>
              <a:ext cx="369543" cy="3289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4C49A535-3EAB-3C4E-B8DA-31B5F0A0BD30}"/>
                </a:ext>
              </a:extLst>
            </p:cNvPr>
            <p:cNvSpPr/>
            <p:nvPr/>
          </p:nvSpPr>
          <p:spPr>
            <a:xfrm>
              <a:off x="8982106" y="1773804"/>
              <a:ext cx="369543" cy="3289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3DC3BFD1-1834-294B-A0C6-0CB4EAB36647}"/>
                </a:ext>
              </a:extLst>
            </p:cNvPr>
            <p:cNvSpPr/>
            <p:nvPr/>
          </p:nvSpPr>
          <p:spPr>
            <a:xfrm>
              <a:off x="3200250" y="2659698"/>
              <a:ext cx="369543" cy="3289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1B62647-4943-814E-BC60-2CA6B106920C}"/>
                </a:ext>
              </a:extLst>
            </p:cNvPr>
            <p:cNvCxnSpPr>
              <a:cxnSpLocks/>
            </p:cNvCxnSpPr>
            <p:nvPr/>
          </p:nvCxnSpPr>
          <p:spPr>
            <a:xfrm>
              <a:off x="8068331" y="1678520"/>
              <a:ext cx="596127" cy="51955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C9CEB0-7C8B-974C-997B-6FE86EFBD0FF}"/>
                </a:ext>
              </a:extLst>
            </p:cNvPr>
            <p:cNvCxnSpPr>
              <a:cxnSpLocks/>
            </p:cNvCxnSpPr>
            <p:nvPr/>
          </p:nvCxnSpPr>
          <p:spPr>
            <a:xfrm>
              <a:off x="3712729" y="3483440"/>
              <a:ext cx="0" cy="27967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23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CB50887-EA0E-4340-AE48-60B044B27AA2}"/>
              </a:ext>
            </a:extLst>
          </p:cNvPr>
          <p:cNvGrpSpPr/>
          <p:nvPr/>
        </p:nvGrpSpPr>
        <p:grpSpPr>
          <a:xfrm>
            <a:off x="3917907" y="848515"/>
            <a:ext cx="6523772" cy="4068865"/>
            <a:chOff x="2271473" y="94418"/>
            <a:chExt cx="9146690" cy="580834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5947E61-51CF-9348-B1C2-5623D03C1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65" t="4076" b="5387"/>
            <a:stretch/>
          </p:blipFill>
          <p:spPr>
            <a:xfrm>
              <a:off x="2853751" y="504680"/>
              <a:ext cx="5630617" cy="536966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75B16B-2A2D-704B-8E01-16D06A131EEC}"/>
                </a:ext>
              </a:extLst>
            </p:cNvPr>
            <p:cNvCxnSpPr/>
            <p:nvPr/>
          </p:nvCxnSpPr>
          <p:spPr>
            <a:xfrm>
              <a:off x="3050669" y="2468851"/>
              <a:ext cx="223736" cy="20428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C6860DB-7A92-F744-8649-34A43CF00FD6}"/>
                </a:ext>
              </a:extLst>
            </p:cNvPr>
            <p:cNvCxnSpPr>
              <a:cxnSpLocks/>
            </p:cNvCxnSpPr>
            <p:nvPr/>
          </p:nvCxnSpPr>
          <p:spPr>
            <a:xfrm>
              <a:off x="3446541" y="2374007"/>
              <a:ext cx="372893" cy="39397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2744BB-3526-FA47-89AC-84FE8652D387}"/>
                </a:ext>
              </a:extLst>
            </p:cNvPr>
            <p:cNvCxnSpPr>
              <a:cxnSpLocks/>
            </p:cNvCxnSpPr>
            <p:nvPr/>
          </p:nvCxnSpPr>
          <p:spPr>
            <a:xfrm>
              <a:off x="3998373" y="2323751"/>
              <a:ext cx="601224" cy="59825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79631C-DC2E-C744-8EB1-F42E4C0AB82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461" y="2323751"/>
              <a:ext cx="724035" cy="7101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5B20A94-BDBF-6F43-A01D-5ADEFC613903}"/>
                </a:ext>
              </a:extLst>
            </p:cNvPr>
            <p:cNvCxnSpPr>
              <a:cxnSpLocks/>
            </p:cNvCxnSpPr>
            <p:nvPr/>
          </p:nvCxnSpPr>
          <p:spPr>
            <a:xfrm>
              <a:off x="5941540" y="2323751"/>
              <a:ext cx="724035" cy="7101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092F29-7BCA-D54E-BF6C-65AD485FB911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68" y="2333478"/>
              <a:ext cx="724035" cy="71012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D13D290-8BBC-3340-A584-E9AA6B6DD97B}"/>
                </a:ext>
              </a:extLst>
            </p:cNvPr>
            <p:cNvCxnSpPr>
              <a:cxnSpLocks/>
            </p:cNvCxnSpPr>
            <p:nvPr/>
          </p:nvCxnSpPr>
          <p:spPr>
            <a:xfrm>
              <a:off x="2960759" y="2343205"/>
              <a:ext cx="0" cy="27967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1B62647-4943-814E-BC60-2CA6B106920C}"/>
                </a:ext>
              </a:extLst>
            </p:cNvPr>
            <p:cNvCxnSpPr>
              <a:cxnSpLocks/>
            </p:cNvCxnSpPr>
            <p:nvPr/>
          </p:nvCxnSpPr>
          <p:spPr>
            <a:xfrm>
              <a:off x="7313121" y="1589813"/>
              <a:ext cx="596127" cy="51955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C9CEB0-7C8B-974C-997B-6FE86EFBD0FF}"/>
                </a:ext>
              </a:extLst>
            </p:cNvPr>
            <p:cNvCxnSpPr>
              <a:cxnSpLocks/>
            </p:cNvCxnSpPr>
            <p:nvPr/>
          </p:nvCxnSpPr>
          <p:spPr>
            <a:xfrm>
              <a:off x="2957519" y="3394733"/>
              <a:ext cx="0" cy="27967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3726B80-DD21-994D-90C8-C8A687AD1865}"/>
                </a:ext>
              </a:extLst>
            </p:cNvPr>
            <p:cNvSpPr txBox="1"/>
            <p:nvPr/>
          </p:nvSpPr>
          <p:spPr>
            <a:xfrm>
              <a:off x="2271473" y="4909913"/>
              <a:ext cx="739611" cy="36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 = </a:t>
              </a:r>
              <a:r>
                <a:rPr lang="en-US" sz="1100" i="1" dirty="0">
                  <a:latin typeface="Times" pitchFamily="2" charset="0"/>
                </a:rPr>
                <a:t>L</a:t>
              </a:r>
              <a:endParaRPr lang="en-US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A60DBA-A757-9144-BCD8-04A092C3ECAD}"/>
                </a:ext>
              </a:extLst>
            </p:cNvPr>
            <p:cNvSpPr txBox="1"/>
            <p:nvPr/>
          </p:nvSpPr>
          <p:spPr>
            <a:xfrm>
              <a:off x="2338731" y="420205"/>
              <a:ext cx="989035" cy="373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 </a:t>
              </a:r>
              <a:r>
                <a:rPr lang="en-US" sz="1100" dirty="0">
                  <a:latin typeface="Times" pitchFamily="2" charset="0"/>
                </a:rPr>
                <a:t>=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6D557B-9C75-7C4D-91CF-C7A2FFB30D36}"/>
                </a:ext>
              </a:extLst>
            </p:cNvPr>
            <p:cNvSpPr txBox="1"/>
            <p:nvPr/>
          </p:nvSpPr>
          <p:spPr>
            <a:xfrm>
              <a:off x="2477684" y="2614963"/>
              <a:ext cx="989035" cy="36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" pitchFamily="2" charset="0"/>
                </a:rPr>
                <a:t>l</a:t>
              </a:r>
              <a:endParaRPr lang="en-US" sz="11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3E6C12-ADC9-0C48-9EC4-DF101442BDE1}"/>
                </a:ext>
              </a:extLst>
            </p:cNvPr>
            <p:cNvSpPr txBox="1"/>
            <p:nvPr/>
          </p:nvSpPr>
          <p:spPr>
            <a:xfrm rot="5400000">
              <a:off x="2396212" y="1651752"/>
              <a:ext cx="553003" cy="362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C9724A-567A-8D41-A707-6C6A1AA29896}"/>
                </a:ext>
              </a:extLst>
            </p:cNvPr>
            <p:cNvSpPr txBox="1"/>
            <p:nvPr/>
          </p:nvSpPr>
          <p:spPr>
            <a:xfrm rot="5400000">
              <a:off x="2154064" y="4099926"/>
              <a:ext cx="989035" cy="362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FADF6B-D67A-0B46-A64E-35FEB8F02281}"/>
                </a:ext>
              </a:extLst>
            </p:cNvPr>
            <p:cNvSpPr txBox="1"/>
            <p:nvPr/>
          </p:nvSpPr>
          <p:spPr>
            <a:xfrm>
              <a:off x="2641278" y="111254"/>
              <a:ext cx="989035" cy="373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’ </a:t>
              </a:r>
              <a:r>
                <a:rPr lang="en-US" sz="1100" dirty="0">
                  <a:latin typeface="Times" pitchFamily="2" charset="0"/>
                </a:rPr>
                <a:t>=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6CFE4F-0B3B-894A-8FFA-E11EC9670C4A}"/>
                </a:ext>
              </a:extLst>
            </p:cNvPr>
            <p:cNvSpPr txBox="1"/>
            <p:nvPr/>
          </p:nvSpPr>
          <p:spPr>
            <a:xfrm>
              <a:off x="7116667" y="135470"/>
              <a:ext cx="989035" cy="36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’ = </a:t>
              </a:r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’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FBF5D1-DF15-CA47-9EAC-B60A42AB7303}"/>
                </a:ext>
              </a:extLst>
            </p:cNvPr>
            <p:cNvSpPr txBox="1"/>
            <p:nvPr/>
          </p:nvSpPr>
          <p:spPr>
            <a:xfrm>
              <a:off x="4952505" y="148848"/>
              <a:ext cx="989035" cy="36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’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239AEF-FD7B-8843-BE20-97AD3BEA2664}"/>
                </a:ext>
              </a:extLst>
            </p:cNvPr>
            <p:cNvSpPr txBox="1"/>
            <p:nvPr/>
          </p:nvSpPr>
          <p:spPr>
            <a:xfrm>
              <a:off x="3966528" y="94418"/>
              <a:ext cx="553002" cy="36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9296B7-97A3-DE4E-BC48-175B08015CBF}"/>
                </a:ext>
              </a:extLst>
            </p:cNvPr>
            <p:cNvSpPr txBox="1"/>
            <p:nvPr/>
          </p:nvSpPr>
          <p:spPr>
            <a:xfrm>
              <a:off x="6112573" y="94418"/>
              <a:ext cx="553002" cy="36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…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0A74F2-3E9A-6C47-9E0F-D45CFB6904D8}"/>
                </a:ext>
              </a:extLst>
            </p:cNvPr>
            <p:cNvSpPr txBox="1"/>
            <p:nvPr/>
          </p:nvSpPr>
          <p:spPr>
            <a:xfrm>
              <a:off x="8196642" y="5287671"/>
              <a:ext cx="2534702" cy="615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" pitchFamily="2" charset="0"/>
                </a:rPr>
                <a:t>Total number of elements in the matrix, </a:t>
              </a:r>
              <a:r>
                <a:rPr lang="en-US" sz="1100" i="1" dirty="0">
                  <a:latin typeface="Times" pitchFamily="2" charset="0"/>
                </a:rPr>
                <a:t>N(L,L’)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2C907F-040E-E04D-B342-67D199615928}"/>
                </a:ext>
              </a:extLst>
            </p:cNvPr>
            <p:cNvSpPr txBox="1"/>
            <p:nvPr/>
          </p:nvSpPr>
          <p:spPr>
            <a:xfrm>
              <a:off x="8196642" y="2705989"/>
              <a:ext cx="2923860" cy="36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" pitchFamily="2" charset="0"/>
                </a:rPr>
                <a:t>Linear index, </a:t>
              </a:r>
              <a:r>
                <a:rPr lang="en-US" sz="1100" i="1" dirty="0">
                  <a:latin typeface="Times" pitchFamily="2" charset="0"/>
                </a:rPr>
                <a:t>I(l,l’,m,L’)</a:t>
              </a: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806057D-D7A5-644C-B912-55066F02E9AB}"/>
                </a:ext>
              </a:extLst>
            </p:cNvPr>
            <p:cNvSpPr/>
            <p:nvPr/>
          </p:nvSpPr>
          <p:spPr>
            <a:xfrm>
              <a:off x="6330538" y="2366073"/>
              <a:ext cx="2243739" cy="482150"/>
            </a:xfrm>
            <a:custGeom>
              <a:avLst/>
              <a:gdLst>
                <a:gd name="connsiteX0" fmla="*/ 2721429 w 2721429"/>
                <a:gd name="connsiteY0" fmla="*/ 357364 h 683935"/>
                <a:gd name="connsiteX1" fmla="*/ 1360714 w 2721429"/>
                <a:gd name="connsiteY1" fmla="*/ 9021 h 683935"/>
                <a:gd name="connsiteX2" fmla="*/ 0 w 2721429"/>
                <a:gd name="connsiteY2" fmla="*/ 683935 h 68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1429" h="683935">
                  <a:moveTo>
                    <a:pt x="2721429" y="357364"/>
                  </a:moveTo>
                  <a:cubicBezTo>
                    <a:pt x="2267857" y="155978"/>
                    <a:pt x="1814285" y="-45408"/>
                    <a:pt x="1360714" y="9021"/>
                  </a:cubicBezTo>
                  <a:cubicBezTo>
                    <a:pt x="907142" y="63449"/>
                    <a:pt x="453571" y="373692"/>
                    <a:pt x="0" y="68393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F76FFB-3EBD-2842-B205-724BF2E7B956}"/>
                </a:ext>
              </a:extLst>
            </p:cNvPr>
            <p:cNvSpPr txBox="1"/>
            <p:nvPr/>
          </p:nvSpPr>
          <p:spPr>
            <a:xfrm>
              <a:off x="8173010" y="1484220"/>
              <a:ext cx="3245153" cy="60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" pitchFamily="2" charset="0"/>
                </a:rPr>
                <a:t>Linear index counted along diagonals, top down, left right</a:t>
              </a:r>
              <a:endParaRPr lang="en-US" sz="1100" i="1" dirty="0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02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003C40B-4074-1D4C-A95C-8FF766E947F1}"/>
              </a:ext>
            </a:extLst>
          </p:cNvPr>
          <p:cNvGrpSpPr/>
          <p:nvPr/>
        </p:nvGrpSpPr>
        <p:grpSpPr>
          <a:xfrm>
            <a:off x="4385593" y="432188"/>
            <a:ext cx="4381872" cy="6155381"/>
            <a:chOff x="4385593" y="432188"/>
            <a:chExt cx="4381872" cy="61553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6DF97C-4F67-2244-8A9F-DCD62EE09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14" r="6586"/>
            <a:stretch/>
          </p:blipFill>
          <p:spPr>
            <a:xfrm>
              <a:off x="5229789" y="690757"/>
              <a:ext cx="1801191" cy="581955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4F8473-4FD6-3D41-A21A-D5ED5B904AD3}"/>
                </a:ext>
              </a:extLst>
            </p:cNvPr>
            <p:cNvSpPr txBox="1"/>
            <p:nvPr/>
          </p:nvSpPr>
          <p:spPr>
            <a:xfrm>
              <a:off x="4824566" y="2009158"/>
              <a:ext cx="527519" cy="258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 = </a:t>
              </a:r>
              <a:r>
                <a:rPr lang="en-US" sz="1100" i="1" dirty="0">
                  <a:latin typeface="Times" pitchFamily="2" charset="0"/>
                </a:rPr>
                <a:t>L</a:t>
              </a:r>
              <a:endParaRPr lang="en-US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DFB825-2CC4-0F40-81A1-78E666E3FCE9}"/>
                </a:ext>
              </a:extLst>
            </p:cNvPr>
            <p:cNvSpPr txBox="1"/>
            <p:nvPr/>
          </p:nvSpPr>
          <p:spPr>
            <a:xfrm>
              <a:off x="4824566" y="617313"/>
              <a:ext cx="7054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 </a:t>
              </a:r>
              <a:r>
                <a:rPr lang="en-US" sz="1100" dirty="0">
                  <a:latin typeface="Times" pitchFamily="2" charset="0"/>
                </a:rPr>
                <a:t>=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FD2057-08D2-9940-A13B-E1B2586A63C9}"/>
                </a:ext>
              </a:extLst>
            </p:cNvPr>
            <p:cNvSpPr txBox="1"/>
            <p:nvPr/>
          </p:nvSpPr>
          <p:spPr>
            <a:xfrm>
              <a:off x="5068144" y="451307"/>
              <a:ext cx="7054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’ </a:t>
              </a:r>
              <a:r>
                <a:rPr lang="en-US" sz="1100" dirty="0">
                  <a:latin typeface="Times" pitchFamily="2" charset="0"/>
                </a:rPr>
                <a:t>=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311066-1FD2-974E-B32B-A866235143C3}"/>
                </a:ext>
              </a:extLst>
            </p:cNvPr>
            <p:cNvSpPr txBox="1"/>
            <p:nvPr/>
          </p:nvSpPr>
          <p:spPr>
            <a:xfrm>
              <a:off x="6487207" y="432188"/>
              <a:ext cx="705418" cy="258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’ = </a:t>
              </a:r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’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86B574-CEC2-2241-AAED-F6281E74E069}"/>
                </a:ext>
              </a:extLst>
            </p:cNvPr>
            <p:cNvSpPr/>
            <p:nvPr/>
          </p:nvSpPr>
          <p:spPr>
            <a:xfrm>
              <a:off x="5229789" y="690758"/>
              <a:ext cx="1801191" cy="18011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9C9CEC-5BD9-BB44-B15E-60B47B4BAF31}"/>
                </a:ext>
              </a:extLst>
            </p:cNvPr>
            <p:cNvSpPr/>
            <p:nvPr/>
          </p:nvSpPr>
          <p:spPr>
            <a:xfrm>
              <a:off x="6382649" y="2501059"/>
              <a:ext cx="730953" cy="4009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467CC8-C053-4140-825A-4F4C9C7C2A92}"/>
                </a:ext>
              </a:extLst>
            </p:cNvPr>
            <p:cNvSpPr/>
            <p:nvPr/>
          </p:nvSpPr>
          <p:spPr>
            <a:xfrm>
              <a:off x="5888667" y="3289037"/>
              <a:ext cx="730953" cy="3298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C13C32-E603-F549-84E8-12057615D8EA}"/>
                </a:ext>
              </a:extLst>
            </p:cNvPr>
            <p:cNvSpPr/>
            <p:nvPr/>
          </p:nvSpPr>
          <p:spPr>
            <a:xfrm>
              <a:off x="5525134" y="4212860"/>
              <a:ext cx="730953" cy="2374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D4D83D-E113-8D41-BB82-8F30B636B15C}"/>
                </a:ext>
              </a:extLst>
            </p:cNvPr>
            <p:cNvSpPr/>
            <p:nvPr/>
          </p:nvSpPr>
          <p:spPr>
            <a:xfrm>
              <a:off x="5308109" y="5284054"/>
              <a:ext cx="730953" cy="1249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DC2A40-B61A-D940-AF3E-0BCC3DAD6212}"/>
                </a:ext>
              </a:extLst>
            </p:cNvPr>
            <p:cNvSpPr/>
            <p:nvPr/>
          </p:nvSpPr>
          <p:spPr>
            <a:xfrm>
              <a:off x="5229789" y="2505424"/>
              <a:ext cx="1801191" cy="400489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D337A1-59E8-FB44-89E6-DA459546DE0C}"/>
                </a:ext>
              </a:extLst>
            </p:cNvPr>
            <p:cNvSpPr txBox="1"/>
            <p:nvPr/>
          </p:nvSpPr>
          <p:spPr>
            <a:xfrm>
              <a:off x="4589077" y="5762814"/>
              <a:ext cx="7054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" pitchFamily="2" charset="0"/>
                </a:rPr>
                <a:t>l</a:t>
              </a:r>
              <a:r>
                <a:rPr lang="en-US" sz="1100" dirty="0"/>
                <a:t> = </a:t>
              </a:r>
              <a:r>
                <a:rPr lang="en-US" sz="1100" i="1" dirty="0">
                  <a:latin typeface="Times" pitchFamily="2" charset="0"/>
                </a:rPr>
                <a:t>L+L’</a:t>
              </a:r>
              <a:endParaRPr lang="en-US" sz="11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28DB8-81DC-104A-AC5A-C63F9D7F8A55}"/>
                </a:ext>
              </a:extLst>
            </p:cNvPr>
            <p:cNvSpPr txBox="1"/>
            <p:nvPr/>
          </p:nvSpPr>
          <p:spPr>
            <a:xfrm>
              <a:off x="4385593" y="3417612"/>
              <a:ext cx="964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" pitchFamily="2" charset="0"/>
                </a:rPr>
                <a:t>Triangular fill region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087C74-B671-9F42-9206-9CE9468D5986}"/>
                </a:ext>
              </a:extLst>
            </p:cNvPr>
            <p:cNvSpPr txBox="1"/>
            <p:nvPr/>
          </p:nvSpPr>
          <p:spPr>
            <a:xfrm>
              <a:off x="7069023" y="3524902"/>
              <a:ext cx="9428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" pitchFamily="2" charset="0"/>
                </a:rPr>
                <a:t>Linear index in fill region, </a:t>
              </a:r>
              <a:r>
                <a:rPr lang="en-US" sz="1100" i="1" dirty="0">
                  <a:latin typeface="Times" pitchFamily="2" charset="0"/>
                </a:rPr>
                <a:t>I</a:t>
              </a:r>
              <a:r>
                <a:rPr lang="en-US" sz="1100" i="1" baseline="-25000" dirty="0">
                  <a:latin typeface="Times" pitchFamily="2" charset="0"/>
                </a:rPr>
                <a:t>fill</a:t>
              </a:r>
              <a:r>
                <a:rPr lang="en-US" sz="1100" i="1" dirty="0">
                  <a:latin typeface="Times" pitchFamily="2" charset="0"/>
                </a:rPr>
                <a:t>(l,l’,m,L’)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68F3535-2A81-4648-81AF-570DB3883AF9}"/>
                </a:ext>
              </a:extLst>
            </p:cNvPr>
            <p:cNvSpPr/>
            <p:nvPr/>
          </p:nvSpPr>
          <p:spPr>
            <a:xfrm>
              <a:off x="5649177" y="3429000"/>
              <a:ext cx="1587479" cy="200838"/>
            </a:xfrm>
            <a:custGeom>
              <a:avLst/>
              <a:gdLst>
                <a:gd name="connsiteX0" fmla="*/ 2721429 w 2721429"/>
                <a:gd name="connsiteY0" fmla="*/ 357364 h 683935"/>
                <a:gd name="connsiteX1" fmla="*/ 1360714 w 2721429"/>
                <a:gd name="connsiteY1" fmla="*/ 9021 h 683935"/>
                <a:gd name="connsiteX2" fmla="*/ 0 w 2721429"/>
                <a:gd name="connsiteY2" fmla="*/ 683935 h 68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1429" h="683935">
                  <a:moveTo>
                    <a:pt x="2721429" y="357364"/>
                  </a:moveTo>
                  <a:cubicBezTo>
                    <a:pt x="2267857" y="155978"/>
                    <a:pt x="1814285" y="-45408"/>
                    <a:pt x="1360714" y="9021"/>
                  </a:cubicBezTo>
                  <a:cubicBezTo>
                    <a:pt x="907142" y="63449"/>
                    <a:pt x="453571" y="373692"/>
                    <a:pt x="0" y="68393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6506C7-3459-B84C-A3EB-9AA61B03F071}"/>
                </a:ext>
              </a:extLst>
            </p:cNvPr>
            <p:cNvSpPr txBox="1"/>
            <p:nvPr/>
          </p:nvSpPr>
          <p:spPr>
            <a:xfrm>
              <a:off x="7030980" y="5727380"/>
              <a:ext cx="17364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" pitchFamily="2" charset="0"/>
                </a:rPr>
                <a:t>Total number of elements in fill region, </a:t>
              </a:r>
              <a:r>
                <a:rPr lang="en-US" sz="1100" i="1" dirty="0" err="1">
                  <a:latin typeface="Times" pitchFamily="2" charset="0"/>
                </a:rPr>
                <a:t>N</a:t>
              </a:r>
              <a:r>
                <a:rPr lang="en-US" sz="1100" i="1" baseline="-25000" dirty="0" err="1">
                  <a:latin typeface="Times" pitchFamily="2" charset="0"/>
                </a:rPr>
                <a:t>fill</a:t>
              </a:r>
              <a:r>
                <a:rPr lang="en-US" sz="1100" i="1" dirty="0">
                  <a:latin typeface="Times" pitchFamily="2" charset="0"/>
                </a:rPr>
                <a:t>(L,L’)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CF5CDF4-AC3E-2F4E-93B7-A2B43F1CA2BD}"/>
                </a:ext>
              </a:extLst>
            </p:cNvPr>
            <p:cNvCxnSpPr>
              <a:cxnSpLocks/>
            </p:cNvCxnSpPr>
            <p:nvPr/>
          </p:nvCxnSpPr>
          <p:spPr>
            <a:xfrm>
              <a:off x="5610580" y="2666166"/>
              <a:ext cx="296022" cy="26410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9080C0-34AC-E24D-BB77-5A06BAC63ED7}"/>
                </a:ext>
              </a:extLst>
            </p:cNvPr>
            <p:cNvCxnSpPr>
              <a:cxnSpLocks/>
            </p:cNvCxnSpPr>
            <p:nvPr/>
          </p:nvCxnSpPr>
          <p:spPr>
            <a:xfrm>
              <a:off x="6027156" y="2648300"/>
              <a:ext cx="359303" cy="3482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5703542-0601-754A-B078-74591050351C}"/>
                </a:ext>
              </a:extLst>
            </p:cNvPr>
            <p:cNvCxnSpPr>
              <a:cxnSpLocks/>
            </p:cNvCxnSpPr>
            <p:nvPr/>
          </p:nvCxnSpPr>
          <p:spPr>
            <a:xfrm>
              <a:off x="5272055" y="3395161"/>
              <a:ext cx="0" cy="25948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BFC2CA-4DD8-9443-A0C7-14EE3F9055B9}"/>
                </a:ext>
              </a:extLst>
            </p:cNvPr>
            <p:cNvCxnSpPr>
              <a:cxnSpLocks/>
            </p:cNvCxnSpPr>
            <p:nvPr/>
          </p:nvCxnSpPr>
          <p:spPr>
            <a:xfrm>
              <a:off x="5374846" y="3553717"/>
              <a:ext cx="132889" cy="1495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86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89925D36-248A-2E46-96AA-21B799118795}"/>
              </a:ext>
            </a:extLst>
          </p:cNvPr>
          <p:cNvGrpSpPr/>
          <p:nvPr/>
        </p:nvGrpSpPr>
        <p:grpSpPr>
          <a:xfrm>
            <a:off x="1592296" y="2290338"/>
            <a:ext cx="2956676" cy="2159247"/>
            <a:chOff x="1592296" y="2290338"/>
            <a:chExt cx="2956676" cy="215924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0FE88B-F9B4-1C48-BF8B-99DB254E482F}"/>
                </a:ext>
              </a:extLst>
            </p:cNvPr>
            <p:cNvGrpSpPr/>
            <p:nvPr/>
          </p:nvGrpSpPr>
          <p:grpSpPr>
            <a:xfrm>
              <a:off x="1592296" y="3418114"/>
              <a:ext cx="971309" cy="968621"/>
              <a:chOff x="1469985" y="3429000"/>
              <a:chExt cx="740780" cy="726311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2A6D56E-1B64-C84A-9749-AED447A6C3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9352" y="3429000"/>
                <a:ext cx="0" cy="4629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758FB77-AD22-4349-825B-06B8FEB0C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9352" y="3891987"/>
                <a:ext cx="4514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4F05D87-9C1B-B848-BFC4-39316C36FC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9985" y="3891987"/>
                <a:ext cx="289368" cy="2633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501D7C9-A31B-6D4F-9AB2-AAB337D916E0}"/>
                </a:ext>
              </a:extLst>
            </p:cNvPr>
            <p:cNvGrpSpPr/>
            <p:nvPr/>
          </p:nvGrpSpPr>
          <p:grpSpPr>
            <a:xfrm>
              <a:off x="3808192" y="2610586"/>
              <a:ext cx="740780" cy="726311"/>
              <a:chOff x="1469985" y="3429000"/>
              <a:chExt cx="740780" cy="726311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1A2E995-FC81-E44A-9183-591952747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9352" y="3429000"/>
                <a:ext cx="0" cy="4629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226934C-85FD-5A48-8756-CC8E843D6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9352" y="3891987"/>
                <a:ext cx="4514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C0027A6-982B-784E-83E1-461FA3FCBD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9985" y="3891987"/>
                <a:ext cx="289368" cy="2633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384896-73B7-A841-B0DD-CDA8B2ED9C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5487" y="2293247"/>
              <a:ext cx="862072" cy="780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38FC8-C2BF-6E4A-93AC-507A0980C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7696" y="2290338"/>
              <a:ext cx="1290130" cy="17405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FB48134-1CA1-F84F-A79C-415C04110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7695" y="3073573"/>
              <a:ext cx="2129864" cy="9573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C349095-0855-C54A-87FA-6698912EDE26}"/>
                </a:ext>
              </a:extLst>
            </p:cNvPr>
            <p:cNvSpPr/>
            <p:nvPr/>
          </p:nvSpPr>
          <p:spPr>
            <a:xfrm>
              <a:off x="1972733" y="3699933"/>
              <a:ext cx="313267" cy="160867"/>
            </a:xfrm>
            <a:custGeom>
              <a:avLst/>
              <a:gdLst>
                <a:gd name="connsiteX0" fmla="*/ 0 w 313267"/>
                <a:gd name="connsiteY0" fmla="*/ 0 h 160867"/>
                <a:gd name="connsiteX1" fmla="*/ 194734 w 313267"/>
                <a:gd name="connsiteY1" fmla="*/ 59267 h 160867"/>
                <a:gd name="connsiteX2" fmla="*/ 313267 w 313267"/>
                <a:gd name="connsiteY2" fmla="*/ 160867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267" h="160867">
                  <a:moveTo>
                    <a:pt x="0" y="0"/>
                  </a:moveTo>
                  <a:cubicBezTo>
                    <a:pt x="71261" y="16228"/>
                    <a:pt x="142523" y="32456"/>
                    <a:pt x="194734" y="59267"/>
                  </a:cubicBezTo>
                  <a:cubicBezTo>
                    <a:pt x="246945" y="86078"/>
                    <a:pt x="280106" y="123472"/>
                    <a:pt x="313267" y="16086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DD748E-F8D2-894C-8B3B-37869DE4641C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3860800"/>
              <a:ext cx="0" cy="30174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E5C40F6-9DC5-454E-BCBD-18EFA932295E}"/>
                </a:ext>
              </a:extLst>
            </p:cNvPr>
            <p:cNvCxnSpPr>
              <a:cxnSpLocks/>
            </p:cNvCxnSpPr>
            <p:nvPr/>
          </p:nvCxnSpPr>
          <p:spPr>
            <a:xfrm>
              <a:off x="1967695" y="4030882"/>
              <a:ext cx="318305" cy="13069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BBA7976-C2BB-954A-BF1F-10A06D23DDB9}"/>
                </a:ext>
              </a:extLst>
            </p:cNvPr>
            <p:cNvSpPr/>
            <p:nvPr/>
          </p:nvSpPr>
          <p:spPr>
            <a:xfrm>
              <a:off x="1801586" y="4169229"/>
              <a:ext cx="489857" cy="74286"/>
            </a:xfrm>
            <a:custGeom>
              <a:avLst/>
              <a:gdLst>
                <a:gd name="connsiteX0" fmla="*/ 0 w 489857"/>
                <a:gd name="connsiteY0" fmla="*/ 27214 h 74286"/>
                <a:gd name="connsiteX1" fmla="*/ 92528 w 489857"/>
                <a:gd name="connsiteY1" fmla="*/ 59871 h 74286"/>
                <a:gd name="connsiteX2" fmla="*/ 310243 w 489857"/>
                <a:gd name="connsiteY2" fmla="*/ 70757 h 74286"/>
                <a:gd name="connsiteX3" fmla="*/ 489857 w 489857"/>
                <a:gd name="connsiteY3" fmla="*/ 0 h 7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857" h="74286">
                  <a:moveTo>
                    <a:pt x="0" y="27214"/>
                  </a:moveTo>
                  <a:cubicBezTo>
                    <a:pt x="20410" y="39914"/>
                    <a:pt x="40821" y="52614"/>
                    <a:pt x="92528" y="59871"/>
                  </a:cubicBezTo>
                  <a:cubicBezTo>
                    <a:pt x="144235" y="67128"/>
                    <a:pt x="244022" y="80736"/>
                    <a:pt x="310243" y="70757"/>
                  </a:cubicBezTo>
                  <a:cubicBezTo>
                    <a:pt x="376465" y="60779"/>
                    <a:pt x="433161" y="30389"/>
                    <a:pt x="489857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25F8322-F18E-4440-8406-9B714E55DA0A}"/>
                </a:ext>
              </a:extLst>
            </p:cNvPr>
            <p:cNvSpPr txBox="1"/>
            <p:nvPr/>
          </p:nvSpPr>
          <p:spPr>
            <a:xfrm>
              <a:off x="2430783" y="2791894"/>
              <a:ext cx="463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Didot" panose="02000503000000020003" pitchFamily="2" charset="-79"/>
                  <a:cs typeface="Didot" panose="02000503000000020003" pitchFamily="2" charset="-79"/>
                </a:rPr>
                <a:t>r</a:t>
              </a:r>
              <a:r>
                <a:rPr lang="en-US" sz="1200" i="1" baseline="-25000" dirty="0">
                  <a:latin typeface="Didot" panose="02000503000000020003" pitchFamily="2" charset="-79"/>
                  <a:cs typeface="Didot" panose="02000503000000020003" pitchFamily="2" charset="-79"/>
                </a:rPr>
                <a:t>i</a:t>
              </a:r>
              <a:endParaRPr lang="en-US" sz="1200" i="1" dirty="0">
                <a:latin typeface="Didot" panose="02000503000000020003" pitchFamily="2" charset="-79"/>
                <a:cs typeface="Didot" panose="02000503000000020003" pitchFamily="2" charset="-79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7F8E82-761B-E246-9D9D-953C1F659753}"/>
                </a:ext>
              </a:extLst>
            </p:cNvPr>
            <p:cNvSpPr txBox="1"/>
            <p:nvPr/>
          </p:nvSpPr>
          <p:spPr>
            <a:xfrm>
              <a:off x="3142261" y="3439747"/>
              <a:ext cx="463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Didot" panose="02000503000000020003" pitchFamily="2" charset="-79"/>
                  <a:cs typeface="Didot" panose="02000503000000020003" pitchFamily="2" charset="-79"/>
                </a:rPr>
                <a:t>r</a:t>
              </a:r>
              <a:r>
                <a:rPr lang="en-US" sz="1200" i="1" baseline="-25000" dirty="0">
                  <a:latin typeface="Didot" panose="02000503000000020003" pitchFamily="2" charset="-79"/>
                  <a:cs typeface="Didot" panose="02000503000000020003" pitchFamily="2" charset="-79"/>
                </a:rPr>
                <a:t>ji</a:t>
              </a:r>
              <a:endParaRPr lang="en-US" sz="1200" i="1" dirty="0">
                <a:latin typeface="Didot" panose="02000503000000020003" pitchFamily="2" charset="-79"/>
                <a:cs typeface="Didot" panose="02000503000000020003" pitchFamily="2" charset="-79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7A82AB-5795-6742-9DF9-D5F1481D31B4}"/>
                </a:ext>
              </a:extLst>
            </p:cNvPr>
            <p:cNvSpPr txBox="1"/>
            <p:nvPr/>
          </p:nvSpPr>
          <p:spPr>
            <a:xfrm>
              <a:off x="3530444" y="2404956"/>
              <a:ext cx="463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Didot" panose="02000503000000020003" pitchFamily="2" charset="-79"/>
                  <a:cs typeface="Didot" panose="02000503000000020003" pitchFamily="2" charset="-79"/>
                </a:rPr>
                <a:t>r</a:t>
              </a:r>
              <a:r>
                <a:rPr lang="en-US" sz="1200" i="1" baseline="-25000" dirty="0">
                  <a:latin typeface="Didot" panose="02000503000000020003" pitchFamily="2" charset="-79"/>
                  <a:cs typeface="Didot" panose="02000503000000020003" pitchFamily="2" charset="-79"/>
                </a:rPr>
                <a:t>j</a:t>
              </a:r>
              <a:endParaRPr lang="en-US" sz="1200" i="1" dirty="0">
                <a:latin typeface="Didot" panose="02000503000000020003" pitchFamily="2" charset="-79"/>
                <a:cs typeface="Didot" panose="02000503000000020003" pitchFamily="2" charset="-79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3FC497-557D-C440-8808-48D343D8D7FE}"/>
                </a:ext>
              </a:extLst>
            </p:cNvPr>
            <p:cNvSpPr txBox="1"/>
            <p:nvPr/>
          </p:nvSpPr>
          <p:spPr>
            <a:xfrm>
              <a:off x="1753802" y="3858032"/>
              <a:ext cx="4630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Didot" panose="02000503000000020003" pitchFamily="2" charset="-79"/>
                  <a:cs typeface="Didot" panose="02000503000000020003" pitchFamily="2" charset="-79"/>
                </a:rPr>
                <a:t>i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E44F16B-CFFC-EE48-9839-E2FEDBD84185}"/>
                </a:ext>
              </a:extLst>
            </p:cNvPr>
            <p:cNvSpPr txBox="1"/>
            <p:nvPr/>
          </p:nvSpPr>
          <p:spPr>
            <a:xfrm>
              <a:off x="4088521" y="2828935"/>
              <a:ext cx="3132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Didot" panose="02000503000000020003" pitchFamily="2" charset="-79"/>
                  <a:cs typeface="Didot" panose="02000503000000020003" pitchFamily="2" charset="-79"/>
                </a:rPr>
                <a:t>j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0BF56C-B7F9-EE4A-AFCB-DCA585DB7106}"/>
                </a:ext>
              </a:extLst>
            </p:cNvPr>
            <p:cNvSpPr txBox="1"/>
            <p:nvPr/>
          </p:nvSpPr>
          <p:spPr>
            <a:xfrm>
              <a:off x="1967693" y="3447442"/>
              <a:ext cx="4630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Symbol" pitchFamily="2" charset="2"/>
                  <a:cs typeface="Didot" panose="02000503000000020003" pitchFamily="2" charset="-79"/>
                </a:rPr>
                <a:t>q</a:t>
              </a:r>
              <a:r>
                <a:rPr lang="en-US" sz="1050" i="1" baseline="-25000" dirty="0">
                  <a:latin typeface="Didot" panose="02000503000000020003" pitchFamily="2" charset="-79"/>
                  <a:cs typeface="Didot" panose="02000503000000020003" pitchFamily="2" charset="-79"/>
                </a:rPr>
                <a:t>ji</a:t>
              </a:r>
              <a:endParaRPr lang="en-US" sz="1050" i="1" dirty="0">
                <a:latin typeface="Didot" panose="02000503000000020003" pitchFamily="2" charset="-79"/>
                <a:cs typeface="Didot" panose="02000503000000020003" pitchFamily="2" charset="-79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680839-81BC-934F-B942-4FEDAC3C9534}"/>
                </a:ext>
              </a:extLst>
            </p:cNvPr>
            <p:cNvSpPr txBox="1"/>
            <p:nvPr/>
          </p:nvSpPr>
          <p:spPr>
            <a:xfrm>
              <a:off x="1801586" y="4187975"/>
              <a:ext cx="4630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Symbol" pitchFamily="2" charset="2"/>
                  <a:cs typeface="Didot" panose="02000503000000020003" pitchFamily="2" charset="-79"/>
                </a:rPr>
                <a:t>f</a:t>
              </a:r>
              <a:r>
                <a:rPr lang="en-US" sz="1050" i="1" baseline="-25000" dirty="0">
                  <a:latin typeface="Didot" panose="02000503000000020003" pitchFamily="2" charset="-79"/>
                  <a:cs typeface="Didot" panose="02000503000000020003" pitchFamily="2" charset="-79"/>
                </a:rPr>
                <a:t>ji</a:t>
              </a:r>
              <a:endParaRPr lang="en-US" sz="1050" i="1" dirty="0">
                <a:latin typeface="Didot" panose="02000503000000020003" pitchFamily="2" charset="-79"/>
                <a:cs typeface="Didot" panose="020005030000000200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63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122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Didot</vt:lpstr>
      <vt:lpstr>Symbol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Haynes</dc:creator>
  <cp:lastModifiedBy>Mark Haynes</cp:lastModifiedBy>
  <cp:revision>71</cp:revision>
  <dcterms:created xsi:type="dcterms:W3CDTF">2020-05-02T00:18:34Z</dcterms:created>
  <dcterms:modified xsi:type="dcterms:W3CDTF">2021-03-04T22:48:55Z</dcterms:modified>
</cp:coreProperties>
</file>