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4D28B-6D18-8A42-8EBB-F1AF3D4C7621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9D273-C768-574F-A49B-6FC9C51EF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9D273-C768-574F-A49B-6FC9C51EFC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DD2B-F33F-1B2D-651B-7C53A548B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01639-5F85-87A3-198D-5B4372A48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AFA9-5C2B-E1DB-1156-5B8AA8F7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3AA7D-41A3-1336-B8BF-42423983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8780-A1B2-4470-34FA-74C07F29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520F-52E4-804A-A58F-B6B153C2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340C1-37D9-EFFB-9A97-EF51D5C0F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B64F-46EC-6E95-F643-9802DBB5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44E6-F4DC-F32F-6B2C-8D958307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1197-E1FB-D772-6CBF-0D3B26A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76AC8-BE4B-6B4D-63D5-5C6EFDCFD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2D26F-9FC6-E34B-8EFE-433CD21F7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6AAF-2C50-44F5-1D13-3232B955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3FEC-FB10-FC9F-9C62-BE40C390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0D16-C551-7B78-D26D-AB4C77D9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4646-89DC-F837-3AAA-B49291D6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AF3D-8578-18B5-6322-173F5B63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21A8-E5D4-F750-2FCD-D6CD8797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CDC4-433A-E274-8775-1EF35532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26DA-B505-EF58-F823-E9A17CE2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405C-4D1F-6B16-2EBC-5C04844E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CF63-3876-5BF1-4E15-C044AAE2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2DED-EDBF-0FBF-8773-C203F0D44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EA16-49EE-C762-2396-40D4C4AF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32F0-12F7-5B66-C7AD-6453FFC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039E-38A7-C843-2525-0EBA9FBC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479B-BEDA-D02D-49A2-E5E344939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8D56-B44A-A80D-35CF-C6C783E2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3D2BD-018A-C4A5-F35E-B3735090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510E1-B245-DCC1-D679-7CC008ED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6D156-E1F8-1987-00BA-2F1AC50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E902-2473-9674-124D-A9C293C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4F82C-CDC4-0FB6-9D19-E6D80FAE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67FC4-D502-1927-8E67-A49D24B7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13E5A-FD8E-3117-887D-DF5AE9D9C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08779-8BC4-7ABD-C06D-880AD916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89DBD-1005-7956-5E5E-A3A616C6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66DF9-DE97-642D-0193-F55D7E95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947C5-8E17-F50E-1A60-50E99A86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B725-EA65-7952-C505-319C91DB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8F11F-3B11-4799-9105-F7A5F6F6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2031A-44EF-BF5B-3686-800AC10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5C662-2FA3-123A-4B1F-AE1F456E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5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273FA5-4460-DA98-8436-95EDC207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EF0D8-688B-4E2D-9D22-FC9D906C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840D-839A-28CF-3F6B-0C3CE024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3AC0-4C0E-8A8D-AF1D-C71A903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D87C-A061-75A4-B9C6-BB2D87C89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3E50C-58C6-9D60-8E83-B8895BDF3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C2117-33A0-4CA0-130F-A5288E03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3A69E-F73F-1C54-CD01-86470C25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AF79-F610-470F-22EF-BFFF4A00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7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B676-2BB8-EC08-8259-ACC34AAE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90382-663D-5AE5-7242-0BE0701E8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A611E-0700-23D2-9CB3-5ED4FF05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499D0-7987-B1D3-331B-A05FC7A2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978E-02EE-E2D4-4501-9D813E3B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4DE49-EFA2-8FD2-5C51-50DD564B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F93B3-420F-542F-E778-B4CA4EA7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2589-DCBE-63FD-A311-EF94D43B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924A-CF78-C8FE-6CBC-62AE6B203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07977-959F-9644-BB0B-82CF4DF4BAAD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FF5C-2CEA-A3E5-2E79-64105CEC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7FFB9-4ED2-5227-131A-614769FA6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9D119-DE81-0B40-A6B5-01A577ED2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6DFF-2B4D-D22B-336E-A3411679E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Slidespeak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365E9-72FF-E77C-5BD0-10FC4C2AD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Example! By David Fan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9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3B5-2931-1F42-AF11-E0281E7D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Images</a:t>
            </a:r>
          </a:p>
        </p:txBody>
      </p:sp>
      <p:pic>
        <p:nvPicPr>
          <p:cNvPr id="5" name="Content Placeholder 4" descr="A small white dog with its paw on its face&#10;&#10;AI-generated content may be incorrect.">
            <a:extLst>
              <a:ext uri="{FF2B5EF4-FFF2-40B4-BE49-F238E27FC236}">
                <a16:creationId xmlns:a16="http://schemas.microsoft.com/office/drawing/2014/main" id="{E63494A2-B22B-A47A-0D3D-8FAAA5F19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1050" y="2331244"/>
            <a:ext cx="3009900" cy="3340100"/>
          </a:xfrm>
        </p:spPr>
      </p:pic>
    </p:spTree>
    <p:extLst>
      <p:ext uri="{BB962C8B-B14F-4D97-AF65-F5344CB8AC3E}">
        <p14:creationId xmlns:p14="http://schemas.microsoft.com/office/powerpoint/2010/main" val="390322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6592-E060-34F8-A90D-1B094B6E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1C7C-711E-8CBA-08D4-4D8F5CA8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World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098130-1B18-7833-85BB-8672C081A930}"/>
              </a:ext>
            </a:extLst>
          </p:cNvPr>
          <p:cNvSpPr/>
          <p:nvPr/>
        </p:nvSpPr>
        <p:spPr>
          <a:xfrm>
            <a:off x="2266122" y="2703443"/>
            <a:ext cx="2915478" cy="2014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2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Slidespeak</vt:lpstr>
      <vt:lpstr>Test Images</vt:lpstr>
      <vt:lpstr>Some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Fan</dc:creator>
  <cp:lastModifiedBy>David Fan</cp:lastModifiedBy>
  <cp:revision>1</cp:revision>
  <dcterms:created xsi:type="dcterms:W3CDTF">2025-05-16T13:30:24Z</dcterms:created>
  <dcterms:modified xsi:type="dcterms:W3CDTF">2025-05-16T13:31:40Z</dcterms:modified>
</cp:coreProperties>
</file>