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3.jpg" ContentType="image/jpeg"/>
  <Override PartName="/ppt/media/image54.jpg" ContentType="image/jpeg"/>
  <Override PartName="/ppt/media/image55.jpg" ContentType="image/jpeg"/>
  <Override PartName="/ppt/media/image56.jpg" ContentType="image/jpeg"/>
  <Override PartName="/ppt/media/image57.jpg" ContentType="image/jpeg"/>
  <Override PartName="/ppt/media/image58.jpg" ContentType="image/jpeg"/>
  <Override PartName="/ppt/media/image59.jpg" ContentType="image/jpeg"/>
  <Override PartName="/ppt/media/image60.jpg" ContentType="image/jpeg"/>
  <Override PartName="/ppt/media/image61.jpg" ContentType="image/jpeg"/>
  <Override PartName="/ppt/media/image62.jpg" ContentType="image/jpeg"/>
  <Override PartName="/ppt/media/image63.jpg" ContentType="image/jpeg"/>
  <Override PartName="/ppt/media/image64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E41AA-C981-4698-BD48-802CA824C29E}" v="41" dt="2024-11-08T09:52:35.507"/>
    <p1510:client id="{8E1F1E0A-CF14-47A1-B51E-E2F251D8D117}" v="3" dt="2024-11-08T10:13:46.486"/>
    <p1510:client id="{DDB11DDA-982C-4694-891B-4F923834FC8B}" v="2" dt="2024-11-08T11:11:48.5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ARI MAHESH" userId="c0a0fd3e225669f0" providerId="LiveId" clId="{DDB11DDA-982C-4694-891B-4F923834FC8B}"/>
    <pc:docChg chg="undo custSel modSld">
      <pc:chgData name="DASARI MAHESH" userId="c0a0fd3e225669f0" providerId="LiveId" clId="{DDB11DDA-982C-4694-891B-4F923834FC8B}" dt="2024-11-08T11:11:48.572" v="39" actId="931"/>
      <pc:docMkLst>
        <pc:docMk/>
      </pc:docMkLst>
      <pc:sldChg chg="modSp mod">
        <pc:chgData name="DASARI MAHESH" userId="c0a0fd3e225669f0" providerId="LiveId" clId="{DDB11DDA-982C-4694-891B-4F923834FC8B}" dt="2024-11-08T11:09:35.804" v="29" actId="115"/>
        <pc:sldMkLst>
          <pc:docMk/>
          <pc:sldMk cId="0" sldId="256"/>
        </pc:sldMkLst>
        <pc:spChg chg="mod">
          <ac:chgData name="DASARI MAHESH" userId="c0a0fd3e225669f0" providerId="LiveId" clId="{DDB11DDA-982C-4694-891B-4F923834FC8B}" dt="2024-11-08T11:09:35.804" v="29" actId="115"/>
          <ac:spMkLst>
            <pc:docMk/>
            <pc:sldMk cId="0" sldId="256"/>
            <ac:spMk id="3" creationId="{00000000-0000-0000-0000-000000000000}"/>
          </ac:spMkLst>
        </pc:spChg>
      </pc:sldChg>
      <pc:sldChg chg="addSp modSp mod">
        <pc:chgData name="DASARI MAHESH" userId="c0a0fd3e225669f0" providerId="LiveId" clId="{DDB11DDA-982C-4694-891B-4F923834FC8B}" dt="2024-11-08T11:11:48.572" v="39" actId="931"/>
        <pc:sldMkLst>
          <pc:docMk/>
          <pc:sldMk cId="0" sldId="259"/>
        </pc:sldMkLst>
        <pc:spChg chg="add mod">
          <ac:chgData name="DASARI MAHESH" userId="c0a0fd3e225669f0" providerId="LiveId" clId="{DDB11DDA-982C-4694-891B-4F923834FC8B}" dt="2024-11-08T11:11:48.572" v="39" actId="931"/>
          <ac:spMkLst>
            <pc:docMk/>
            <pc:sldMk cId="0" sldId="259"/>
            <ac:spMk id="9" creationId="{0D643CC2-AD4A-E5BC-709F-498062668F2E}"/>
          </ac:spMkLst>
        </pc:spChg>
        <pc:grpChg chg="mod">
          <ac:chgData name="DASARI MAHESH" userId="c0a0fd3e225669f0" providerId="LiveId" clId="{DDB11DDA-982C-4694-891B-4F923834FC8B}" dt="2024-11-08T11:11:45.943" v="35" actId="1076"/>
          <ac:grpSpMkLst>
            <pc:docMk/>
            <pc:sldMk cId="0" sldId="259"/>
            <ac:grpSpMk id="4" creationId="{00000000-0000-0000-0000-000000000000}"/>
          </ac:grpSpMkLst>
        </pc:grpChg>
        <pc:picChg chg="add mod">
          <ac:chgData name="DASARI MAHESH" userId="c0a0fd3e225669f0" providerId="LiveId" clId="{DDB11DDA-982C-4694-891B-4F923834FC8B}" dt="2024-11-08T11:11:48.082" v="38" actId="1076"/>
          <ac:picMkLst>
            <pc:docMk/>
            <pc:sldMk cId="0" sldId="259"/>
            <ac:picMk id="8" creationId="{323DE24D-7196-F314-5331-088A8B5F2AB1}"/>
          </ac:picMkLst>
        </pc:picChg>
      </pc:sldChg>
      <pc:sldChg chg="modSp mod">
        <pc:chgData name="DASARI MAHESH" userId="c0a0fd3e225669f0" providerId="LiveId" clId="{DDB11DDA-982C-4694-891B-4F923834FC8B}" dt="2024-11-08T11:09:16.281" v="28" actId="14100"/>
        <pc:sldMkLst>
          <pc:docMk/>
          <pc:sldMk cId="0" sldId="265"/>
        </pc:sldMkLst>
        <pc:spChg chg="mod">
          <ac:chgData name="DASARI MAHESH" userId="c0a0fd3e225669f0" providerId="LiveId" clId="{DDB11DDA-982C-4694-891B-4F923834FC8B}" dt="2024-11-08T11:09:16.281" v="28" actId="14100"/>
          <ac:spMkLst>
            <pc:docMk/>
            <pc:sldMk cId="0" sldId="265"/>
            <ac:spMk id="2" creationId="{00000000-0000-0000-0000-000000000000}"/>
          </ac:spMkLst>
        </pc:spChg>
        <pc:grpChg chg="mod">
          <ac:chgData name="DASARI MAHESH" userId="c0a0fd3e225669f0" providerId="LiveId" clId="{DDB11DDA-982C-4694-891B-4F923834FC8B}" dt="2024-11-08T11:07:11.056" v="15" actId="1076"/>
          <ac:grpSpMkLst>
            <pc:docMk/>
            <pc:sldMk cId="0" sldId="265"/>
            <ac:grpSpMk id="4" creationId="{00000000-0000-0000-0000-000000000000}"/>
          </ac:grpSpMkLst>
        </pc:grpChg>
      </pc:sldChg>
      <pc:sldChg chg="modSp mod">
        <pc:chgData name="DASARI MAHESH" userId="c0a0fd3e225669f0" providerId="LiveId" clId="{DDB11DDA-982C-4694-891B-4F923834FC8B}" dt="2024-11-08T11:06:46.176" v="13" actId="1076"/>
        <pc:sldMkLst>
          <pc:docMk/>
          <pc:sldMk cId="0" sldId="267"/>
        </pc:sldMkLst>
        <pc:grpChg chg="mod">
          <ac:chgData name="DASARI MAHESH" userId="c0a0fd3e225669f0" providerId="LiveId" clId="{DDB11DDA-982C-4694-891B-4F923834FC8B}" dt="2024-11-08T11:06:46.176" v="13" actId="1076"/>
          <ac:grpSpMkLst>
            <pc:docMk/>
            <pc:sldMk cId="0" sldId="267"/>
            <ac:grpSpMk id="4" creationId="{00000000-0000-0000-0000-000000000000}"/>
          </ac:grpSpMkLst>
        </pc:grpChg>
        <pc:picChg chg="mod">
          <ac:chgData name="DASARI MAHESH" userId="c0a0fd3e225669f0" providerId="LiveId" clId="{DDB11DDA-982C-4694-891B-4F923834FC8B}" dt="2024-11-08T11:06:36.920" v="12" actId="1440"/>
          <ac:picMkLst>
            <pc:docMk/>
            <pc:sldMk cId="0" sldId="267"/>
            <ac:picMk id="5" creationId="{00000000-0000-0000-0000-000000000000}"/>
          </ac:picMkLst>
        </pc:picChg>
      </pc:sldChg>
      <pc:sldChg chg="modSp mod">
        <pc:chgData name="DASARI MAHESH" userId="c0a0fd3e225669f0" providerId="LiveId" clId="{DDB11DDA-982C-4694-891B-4F923834FC8B}" dt="2024-11-08T11:08:55.404" v="26" actId="14100"/>
        <pc:sldMkLst>
          <pc:docMk/>
          <pc:sldMk cId="0" sldId="268"/>
        </pc:sldMkLst>
        <pc:spChg chg="mod">
          <ac:chgData name="DASARI MAHESH" userId="c0a0fd3e225669f0" providerId="LiveId" clId="{DDB11DDA-982C-4694-891B-4F923834FC8B}" dt="2024-11-08T11:08:55.404" v="26" actId="14100"/>
          <ac:spMkLst>
            <pc:docMk/>
            <pc:sldMk cId="0" sldId="268"/>
            <ac:spMk id="2" creationId="{00000000-0000-0000-0000-000000000000}"/>
          </ac:spMkLst>
        </pc:spChg>
      </pc:sldChg>
      <pc:sldChg chg="modSp mod">
        <pc:chgData name="DASARI MAHESH" userId="c0a0fd3e225669f0" providerId="LiveId" clId="{DDB11DDA-982C-4694-891B-4F923834FC8B}" dt="2024-11-08T11:07:56.169" v="20" actId="1076"/>
        <pc:sldMkLst>
          <pc:docMk/>
          <pc:sldMk cId="0" sldId="270"/>
        </pc:sldMkLst>
        <pc:spChg chg="mod">
          <ac:chgData name="DASARI MAHESH" userId="c0a0fd3e225669f0" providerId="LiveId" clId="{DDB11DDA-982C-4694-891B-4F923834FC8B}" dt="2024-11-08T11:07:56.169" v="20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DASARI MAHESH" userId="c0a0fd3e225669f0" providerId="LiveId" clId="{DDB11DDA-982C-4694-891B-4F923834FC8B}" dt="2024-11-08T11:08:42.359" v="24" actId="1076"/>
        <pc:sldMkLst>
          <pc:docMk/>
          <pc:sldMk cId="0" sldId="275"/>
        </pc:sldMkLst>
        <pc:spChg chg="mod">
          <ac:chgData name="DASARI MAHESH" userId="c0a0fd3e225669f0" providerId="LiveId" clId="{DDB11DDA-982C-4694-891B-4F923834FC8B}" dt="2024-11-08T11:08:39.210" v="23" actId="1076"/>
          <ac:spMkLst>
            <pc:docMk/>
            <pc:sldMk cId="0" sldId="275"/>
            <ac:spMk id="2" creationId="{00000000-0000-0000-0000-000000000000}"/>
          </ac:spMkLst>
        </pc:spChg>
        <pc:spChg chg="mod">
          <ac:chgData name="DASARI MAHESH" userId="c0a0fd3e225669f0" providerId="LiveId" clId="{DDB11DDA-982C-4694-891B-4F923834FC8B}" dt="2024-11-08T11:08:42.359" v="24" actId="1076"/>
          <ac:spMkLst>
            <pc:docMk/>
            <pc:sldMk cId="0" sldId="275"/>
            <ac:spMk id="9" creationId="{9DB5F14A-8E06-4712-8453-DE5CB7F74A96}"/>
          </ac:spMkLst>
        </pc:spChg>
        <pc:graphicFrameChg chg="mod modGraphic">
          <ac:chgData name="DASARI MAHESH" userId="c0a0fd3e225669f0" providerId="LiveId" clId="{DDB11DDA-982C-4694-891B-4F923834FC8B}" dt="2024-11-08T11:05:47.253" v="11" actId="14100"/>
          <ac:graphicFrameMkLst>
            <pc:docMk/>
            <pc:sldMk cId="0" sldId="275"/>
            <ac:graphicFrameMk id="7" creationId="{50866F9B-2267-4540-95A5-ADDFFBD1CB8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831E5-EBD1-4930-BBDD-FD8385F01175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6374-2CCA-406C-AB5C-F922D129D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36374-2CCA-406C-AB5C-F922D129DA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36374-2CCA-406C-AB5C-F922D129DA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5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4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63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85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26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490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39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83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953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0937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3642" y="385724"/>
            <a:ext cx="2668781" cy="6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095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9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52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0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7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02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7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43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7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28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g"/><Relationship Id="rId5" Type="http://schemas.openxmlformats.org/officeDocument/2006/relationships/image" Target="../media/image53.jp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9147" y="820757"/>
            <a:ext cx="47377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Times New Roman"/>
                <a:cs typeface="Times New Roman"/>
              </a:rPr>
              <a:t>TNS</a:t>
            </a:r>
            <a:r>
              <a:rPr sz="4000" b="0" spc="-50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Group</a:t>
            </a:r>
            <a:r>
              <a:rPr sz="4000" b="0" spc="-50" dirty="0">
                <a:latin typeface="Times New Roman"/>
                <a:cs typeface="Times New Roman"/>
              </a:rPr>
              <a:t> </a:t>
            </a:r>
            <a:r>
              <a:rPr lang="en-IN" sz="4000" b="0" spc="-50" dirty="0">
                <a:latin typeface="Times New Roman"/>
                <a:cs typeface="Times New Roman"/>
              </a:rPr>
              <a:t>09</a:t>
            </a:r>
            <a:r>
              <a:rPr sz="4000" b="0" spc="-50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–</a:t>
            </a:r>
            <a:r>
              <a:rPr sz="4000" b="0" spc="-50" dirty="0">
                <a:latin typeface="Times New Roman"/>
                <a:cs typeface="Times New Roman"/>
              </a:rPr>
              <a:t> </a:t>
            </a:r>
            <a:r>
              <a:rPr sz="4000" b="0" spc="-10" dirty="0">
                <a:latin typeface="Times New Roman"/>
                <a:cs typeface="Times New Roman"/>
              </a:rPr>
              <a:t>Project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9367" y="1972944"/>
            <a:ext cx="459105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dirty="0">
                <a:solidFill>
                  <a:srgbClr val="FFFFFF"/>
                </a:solidFill>
                <a:latin typeface="Times New Roman"/>
                <a:cs typeface="Times New Roman"/>
              </a:rPr>
              <a:t>Placement</a:t>
            </a:r>
            <a:r>
              <a:rPr sz="2800" u="sng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u="sng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2800" u="sng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u="sng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2800" u="sng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36" y="3457575"/>
            <a:ext cx="3944620" cy="1977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Group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Members:</a:t>
            </a:r>
            <a:endParaRPr lang="en-IN" spc="-1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rgbClr val="FFFFFF"/>
                </a:solidFill>
                <a:latin typeface="Century Gothic"/>
                <a:cs typeface="Century Gothic"/>
              </a:rPr>
              <a:t>Mahesh </a:t>
            </a:r>
            <a:r>
              <a:rPr lang="en-IN" sz="1800" dirty="0" err="1">
                <a:solidFill>
                  <a:srgbClr val="FFFFFF"/>
                </a:solidFill>
                <a:latin typeface="Century Gothic"/>
                <a:cs typeface="Century Gothic"/>
              </a:rPr>
              <a:t>Dasari</a:t>
            </a:r>
            <a:r>
              <a:rPr lang="en-IN" sz="1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T0506023</a:t>
            </a:r>
            <a:r>
              <a:rPr lang="en-IN"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lang="en-IN" spc="-10" dirty="0">
                <a:solidFill>
                  <a:srgbClr val="FFFFFF"/>
                </a:solidFill>
                <a:latin typeface="Century Gothic"/>
                <a:cs typeface="Century Gothic"/>
              </a:rPr>
              <a:t>5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endParaRPr lang="en-IN" sz="1800" spc="-2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rgbClr val="FFFFFF"/>
                </a:solidFill>
                <a:latin typeface="Century Gothic"/>
                <a:cs typeface="Century Gothic"/>
              </a:rPr>
              <a:t>MD. Imthiyaz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T05060233</a:t>
            </a:r>
            <a:r>
              <a:rPr lang="en-IN"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3</a:t>
            </a:r>
            <a:endParaRPr sz="1800" dirty="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</a:pPr>
            <a:r>
              <a:rPr lang="en-IN" sz="1800" dirty="0" err="1">
                <a:solidFill>
                  <a:srgbClr val="FFFFFF"/>
                </a:solidFill>
                <a:latin typeface="Century Gothic"/>
                <a:cs typeface="Century Gothic"/>
              </a:rPr>
              <a:t>Abhitha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T0506023</a:t>
            </a:r>
            <a:r>
              <a:rPr lang="en-IN"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01</a:t>
            </a:r>
          </a:p>
          <a:p>
            <a:pPr marL="12700" marR="5080">
              <a:lnSpc>
                <a:spcPct val="100000"/>
              </a:lnSpc>
            </a:pPr>
            <a:r>
              <a:rPr lang="en-IN" sz="1800" dirty="0" err="1">
                <a:solidFill>
                  <a:srgbClr val="FFFFFF"/>
                </a:solidFill>
                <a:latin typeface="Century Gothic"/>
                <a:cs typeface="Century Gothic"/>
              </a:rPr>
              <a:t>Architha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T0506023</a:t>
            </a:r>
            <a:r>
              <a:rPr lang="en-IN"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09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endParaRPr lang="en-IN" sz="1800" spc="-1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</a:pPr>
            <a:r>
              <a:rPr lang="en-IN" sz="1800" dirty="0" err="1">
                <a:solidFill>
                  <a:srgbClr val="FFFFFF"/>
                </a:solidFill>
                <a:latin typeface="Century Gothic"/>
                <a:cs typeface="Century Gothic"/>
              </a:rPr>
              <a:t>Alekhya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T0506023</a:t>
            </a:r>
            <a:r>
              <a:rPr lang="en-IN"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06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endParaRPr lang="en-IN" sz="1800" spc="-1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</a:pPr>
            <a:r>
              <a:rPr lang="en-IN" spc="-45" dirty="0" err="1">
                <a:solidFill>
                  <a:srgbClr val="FFFFFF"/>
                </a:solidFill>
                <a:latin typeface="Century Gothic"/>
                <a:cs typeface="Century Gothic"/>
              </a:rPr>
              <a:t>Goudicherla</a:t>
            </a:r>
            <a:r>
              <a:rPr lang="en-IN" spc="-45" dirty="0">
                <a:solidFill>
                  <a:srgbClr val="FFFFFF"/>
                </a:solidFill>
                <a:latin typeface="Century Gothic"/>
                <a:cs typeface="Century Gothic"/>
              </a:rPr>
              <a:t> Suresh</a:t>
            </a:r>
            <a:r>
              <a:rPr sz="1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-T0506023</a:t>
            </a:r>
            <a:r>
              <a:rPr lang="en-IN"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15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3" y="759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2589" y="341249"/>
            <a:ext cx="252641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372" y="867003"/>
            <a:ext cx="2606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Repository</a:t>
            </a:r>
            <a:r>
              <a:rPr sz="2400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Interface: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17461"/>
            <a:ext cx="12190730" cy="6856730"/>
            <a:chOff x="763" y="759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633" y="1572767"/>
              <a:ext cx="3173730" cy="17556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9872" y="1568005"/>
              <a:ext cx="2560955" cy="1765300"/>
            </a:xfrm>
            <a:custGeom>
              <a:avLst/>
              <a:gdLst/>
              <a:ahLst/>
              <a:cxnLst/>
              <a:rect l="l" t="t" r="r" b="b"/>
              <a:pathLst>
                <a:path w="2560955" h="1765300">
                  <a:moveTo>
                    <a:pt x="2555936" y="0"/>
                  </a:moveTo>
                  <a:lnTo>
                    <a:pt x="4762" y="0"/>
                  </a:lnTo>
                  <a:lnTo>
                    <a:pt x="3288" y="228"/>
                  </a:lnTo>
                  <a:lnTo>
                    <a:pt x="1963" y="914"/>
                  </a:lnTo>
                  <a:lnTo>
                    <a:pt x="911" y="1968"/>
                  </a:lnTo>
                  <a:lnTo>
                    <a:pt x="227" y="3289"/>
                  </a:lnTo>
                  <a:lnTo>
                    <a:pt x="0" y="4762"/>
                  </a:lnTo>
                  <a:lnTo>
                    <a:pt x="0" y="1760410"/>
                  </a:lnTo>
                  <a:lnTo>
                    <a:pt x="4762" y="1765173"/>
                  </a:lnTo>
                  <a:lnTo>
                    <a:pt x="2555936" y="1765173"/>
                  </a:lnTo>
                  <a:lnTo>
                    <a:pt x="2560698" y="1760410"/>
                  </a:lnTo>
                  <a:lnTo>
                    <a:pt x="9525" y="1760410"/>
                  </a:lnTo>
                  <a:lnTo>
                    <a:pt x="4762" y="1755648"/>
                  </a:lnTo>
                  <a:lnTo>
                    <a:pt x="9525" y="1755648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2560698" y="4762"/>
                  </a:lnTo>
                  <a:lnTo>
                    <a:pt x="2560469" y="3289"/>
                  </a:lnTo>
                  <a:lnTo>
                    <a:pt x="2559784" y="1968"/>
                  </a:lnTo>
                  <a:lnTo>
                    <a:pt x="2558730" y="914"/>
                  </a:lnTo>
                  <a:lnTo>
                    <a:pt x="2557409" y="228"/>
                  </a:lnTo>
                  <a:lnTo>
                    <a:pt x="2555936" y="0"/>
                  </a:lnTo>
                  <a:close/>
                </a:path>
                <a:path w="2560955" h="1765300">
                  <a:moveTo>
                    <a:pt x="9525" y="1755648"/>
                  </a:moveTo>
                  <a:lnTo>
                    <a:pt x="4762" y="1755648"/>
                  </a:lnTo>
                  <a:lnTo>
                    <a:pt x="9525" y="1760410"/>
                  </a:lnTo>
                  <a:lnTo>
                    <a:pt x="9525" y="1755648"/>
                  </a:lnTo>
                  <a:close/>
                </a:path>
                <a:path w="2560955" h="1765300">
                  <a:moveTo>
                    <a:pt x="2551173" y="1755648"/>
                  </a:moveTo>
                  <a:lnTo>
                    <a:pt x="9525" y="1755648"/>
                  </a:lnTo>
                  <a:lnTo>
                    <a:pt x="9525" y="1760410"/>
                  </a:lnTo>
                  <a:lnTo>
                    <a:pt x="2551173" y="1760410"/>
                  </a:lnTo>
                  <a:lnTo>
                    <a:pt x="2551173" y="1755648"/>
                  </a:lnTo>
                  <a:close/>
                </a:path>
                <a:path w="2560955" h="1765300">
                  <a:moveTo>
                    <a:pt x="2551173" y="4762"/>
                  </a:moveTo>
                  <a:lnTo>
                    <a:pt x="2551173" y="1760410"/>
                  </a:lnTo>
                  <a:lnTo>
                    <a:pt x="2555936" y="1755648"/>
                  </a:lnTo>
                  <a:lnTo>
                    <a:pt x="2560698" y="1755648"/>
                  </a:lnTo>
                  <a:lnTo>
                    <a:pt x="2560698" y="9525"/>
                  </a:lnTo>
                  <a:lnTo>
                    <a:pt x="2555936" y="9525"/>
                  </a:lnTo>
                  <a:lnTo>
                    <a:pt x="2551173" y="4762"/>
                  </a:lnTo>
                  <a:close/>
                </a:path>
                <a:path w="2560955" h="1765300">
                  <a:moveTo>
                    <a:pt x="2560698" y="1755648"/>
                  </a:moveTo>
                  <a:lnTo>
                    <a:pt x="2555936" y="1755648"/>
                  </a:lnTo>
                  <a:lnTo>
                    <a:pt x="2551173" y="1760410"/>
                  </a:lnTo>
                  <a:lnTo>
                    <a:pt x="2560698" y="1760410"/>
                  </a:lnTo>
                  <a:lnTo>
                    <a:pt x="2560698" y="1755648"/>
                  </a:lnTo>
                  <a:close/>
                </a:path>
                <a:path w="2560955" h="1765300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2560955" h="1765300">
                  <a:moveTo>
                    <a:pt x="2551173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2551173" y="9525"/>
                  </a:lnTo>
                  <a:lnTo>
                    <a:pt x="2551173" y="4762"/>
                  </a:lnTo>
                  <a:close/>
                </a:path>
                <a:path w="2560955" h="1765300">
                  <a:moveTo>
                    <a:pt x="2560698" y="4762"/>
                  </a:moveTo>
                  <a:lnTo>
                    <a:pt x="2551173" y="4762"/>
                  </a:lnTo>
                  <a:lnTo>
                    <a:pt x="2555936" y="9525"/>
                  </a:lnTo>
                  <a:lnTo>
                    <a:pt x="2560698" y="9525"/>
                  </a:lnTo>
                  <a:lnTo>
                    <a:pt x="2560698" y="4762"/>
                  </a:lnTo>
                  <a:close/>
                </a:path>
              </a:pathLst>
            </a:custGeom>
            <a:solidFill>
              <a:srgbClr val="E6B729"/>
            </a:solidFill>
          </p:spPr>
          <p:txBody>
            <a:bodyPr wrap="square" lIns="0" tIns="0" rIns="0" bIns="0" rtlCol="0"/>
            <a:lstStyle/>
            <a:p>
              <a:endParaRPr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7577" y="1619962"/>
              <a:ext cx="2885201" cy="17556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40517" y="1668589"/>
              <a:ext cx="2908300" cy="1765300"/>
            </a:xfrm>
            <a:custGeom>
              <a:avLst/>
              <a:gdLst/>
              <a:ahLst/>
              <a:cxnLst/>
              <a:rect l="l" t="t" r="r" b="b"/>
              <a:pathLst>
                <a:path w="2908300" h="1765300">
                  <a:moveTo>
                    <a:pt x="2903410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8" y="914"/>
                  </a:lnTo>
                  <a:lnTo>
                    <a:pt x="914" y="1968"/>
                  </a:lnTo>
                  <a:lnTo>
                    <a:pt x="228" y="3289"/>
                  </a:lnTo>
                  <a:lnTo>
                    <a:pt x="0" y="4762"/>
                  </a:lnTo>
                  <a:lnTo>
                    <a:pt x="0" y="1760410"/>
                  </a:lnTo>
                  <a:lnTo>
                    <a:pt x="4762" y="1765173"/>
                  </a:lnTo>
                  <a:lnTo>
                    <a:pt x="2903410" y="1765173"/>
                  </a:lnTo>
                  <a:lnTo>
                    <a:pt x="2908173" y="1760410"/>
                  </a:lnTo>
                  <a:lnTo>
                    <a:pt x="9525" y="1760410"/>
                  </a:lnTo>
                  <a:lnTo>
                    <a:pt x="4762" y="1755648"/>
                  </a:lnTo>
                  <a:lnTo>
                    <a:pt x="9525" y="1755648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2908173" y="4762"/>
                  </a:lnTo>
                  <a:lnTo>
                    <a:pt x="2907944" y="3289"/>
                  </a:lnTo>
                  <a:lnTo>
                    <a:pt x="2907258" y="1968"/>
                  </a:lnTo>
                  <a:lnTo>
                    <a:pt x="2906204" y="914"/>
                  </a:lnTo>
                  <a:lnTo>
                    <a:pt x="2904883" y="228"/>
                  </a:lnTo>
                  <a:lnTo>
                    <a:pt x="2903410" y="0"/>
                  </a:lnTo>
                  <a:close/>
                </a:path>
                <a:path w="2908300" h="1765300">
                  <a:moveTo>
                    <a:pt x="9525" y="1755648"/>
                  </a:moveTo>
                  <a:lnTo>
                    <a:pt x="4762" y="1755648"/>
                  </a:lnTo>
                  <a:lnTo>
                    <a:pt x="9525" y="1760410"/>
                  </a:lnTo>
                  <a:lnTo>
                    <a:pt x="9525" y="1755648"/>
                  </a:lnTo>
                  <a:close/>
                </a:path>
                <a:path w="2908300" h="1765300">
                  <a:moveTo>
                    <a:pt x="2898648" y="1755648"/>
                  </a:moveTo>
                  <a:lnTo>
                    <a:pt x="9525" y="1755648"/>
                  </a:lnTo>
                  <a:lnTo>
                    <a:pt x="9525" y="1760410"/>
                  </a:lnTo>
                  <a:lnTo>
                    <a:pt x="2898648" y="1760410"/>
                  </a:lnTo>
                  <a:lnTo>
                    <a:pt x="2898648" y="1755648"/>
                  </a:lnTo>
                  <a:close/>
                </a:path>
                <a:path w="2908300" h="1765300">
                  <a:moveTo>
                    <a:pt x="2898648" y="4762"/>
                  </a:moveTo>
                  <a:lnTo>
                    <a:pt x="2898648" y="1760410"/>
                  </a:lnTo>
                  <a:lnTo>
                    <a:pt x="2903410" y="1755648"/>
                  </a:lnTo>
                  <a:lnTo>
                    <a:pt x="2908173" y="1755648"/>
                  </a:lnTo>
                  <a:lnTo>
                    <a:pt x="2908173" y="9525"/>
                  </a:lnTo>
                  <a:lnTo>
                    <a:pt x="2903410" y="9525"/>
                  </a:lnTo>
                  <a:lnTo>
                    <a:pt x="2898648" y="4762"/>
                  </a:lnTo>
                  <a:close/>
                </a:path>
                <a:path w="2908300" h="1765300">
                  <a:moveTo>
                    <a:pt x="2908173" y="1755648"/>
                  </a:moveTo>
                  <a:lnTo>
                    <a:pt x="2903410" y="1755648"/>
                  </a:lnTo>
                  <a:lnTo>
                    <a:pt x="2898648" y="1760410"/>
                  </a:lnTo>
                  <a:lnTo>
                    <a:pt x="2908173" y="1760410"/>
                  </a:lnTo>
                  <a:lnTo>
                    <a:pt x="2908173" y="1755648"/>
                  </a:lnTo>
                  <a:close/>
                </a:path>
                <a:path w="2908300" h="1765300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2908300" h="1765300">
                  <a:moveTo>
                    <a:pt x="2898648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2898648" y="9525"/>
                  </a:lnTo>
                  <a:lnTo>
                    <a:pt x="2898648" y="4762"/>
                  </a:lnTo>
                  <a:close/>
                </a:path>
                <a:path w="2908300" h="1765300">
                  <a:moveTo>
                    <a:pt x="2908173" y="4762"/>
                  </a:moveTo>
                  <a:lnTo>
                    <a:pt x="2898648" y="4762"/>
                  </a:lnTo>
                  <a:lnTo>
                    <a:pt x="2903410" y="9525"/>
                  </a:lnTo>
                  <a:lnTo>
                    <a:pt x="2908173" y="9525"/>
                  </a:lnTo>
                  <a:lnTo>
                    <a:pt x="2908173" y="4762"/>
                  </a:lnTo>
                  <a:close/>
                </a:path>
              </a:pathLst>
            </a:custGeom>
            <a:solidFill>
              <a:srgbClr val="6AAC8F"/>
            </a:solidFill>
          </p:spPr>
          <p:txBody>
            <a:bodyPr wrap="square" lIns="0" tIns="0" rIns="0" bIns="0" rtlCol="0"/>
            <a:lstStyle/>
            <a:p>
              <a:endParaRPr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7996" y="1638537"/>
              <a:ext cx="2643506" cy="17556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41957" y="1668589"/>
              <a:ext cx="2643505" cy="1765300"/>
            </a:xfrm>
            <a:custGeom>
              <a:avLst/>
              <a:gdLst/>
              <a:ahLst/>
              <a:cxnLst/>
              <a:rect l="l" t="t" r="r" b="b"/>
              <a:pathLst>
                <a:path w="2643504" h="1765300">
                  <a:moveTo>
                    <a:pt x="2638234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8" y="914"/>
                  </a:lnTo>
                  <a:lnTo>
                    <a:pt x="914" y="1968"/>
                  </a:lnTo>
                  <a:lnTo>
                    <a:pt x="228" y="3289"/>
                  </a:lnTo>
                  <a:lnTo>
                    <a:pt x="0" y="4762"/>
                  </a:lnTo>
                  <a:lnTo>
                    <a:pt x="0" y="1760410"/>
                  </a:lnTo>
                  <a:lnTo>
                    <a:pt x="4762" y="1765173"/>
                  </a:lnTo>
                  <a:lnTo>
                    <a:pt x="2638234" y="1765173"/>
                  </a:lnTo>
                  <a:lnTo>
                    <a:pt x="2642997" y="1760410"/>
                  </a:lnTo>
                  <a:lnTo>
                    <a:pt x="9525" y="1760410"/>
                  </a:lnTo>
                  <a:lnTo>
                    <a:pt x="4762" y="1755648"/>
                  </a:lnTo>
                  <a:lnTo>
                    <a:pt x="9525" y="1755648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2642997" y="4762"/>
                  </a:lnTo>
                  <a:lnTo>
                    <a:pt x="2642768" y="3289"/>
                  </a:lnTo>
                  <a:lnTo>
                    <a:pt x="2642082" y="1968"/>
                  </a:lnTo>
                  <a:lnTo>
                    <a:pt x="2641028" y="914"/>
                  </a:lnTo>
                  <a:lnTo>
                    <a:pt x="2639707" y="228"/>
                  </a:lnTo>
                  <a:lnTo>
                    <a:pt x="2638234" y="0"/>
                  </a:lnTo>
                  <a:close/>
                </a:path>
                <a:path w="2643504" h="1765300">
                  <a:moveTo>
                    <a:pt x="9525" y="1755648"/>
                  </a:moveTo>
                  <a:lnTo>
                    <a:pt x="4762" y="1755648"/>
                  </a:lnTo>
                  <a:lnTo>
                    <a:pt x="9525" y="1760410"/>
                  </a:lnTo>
                  <a:lnTo>
                    <a:pt x="9525" y="1755648"/>
                  </a:lnTo>
                  <a:close/>
                </a:path>
                <a:path w="2643504" h="1765300">
                  <a:moveTo>
                    <a:pt x="2633472" y="1755648"/>
                  </a:moveTo>
                  <a:lnTo>
                    <a:pt x="9525" y="1755648"/>
                  </a:lnTo>
                  <a:lnTo>
                    <a:pt x="9525" y="1760410"/>
                  </a:lnTo>
                  <a:lnTo>
                    <a:pt x="2633472" y="1760410"/>
                  </a:lnTo>
                  <a:lnTo>
                    <a:pt x="2633472" y="1755648"/>
                  </a:lnTo>
                  <a:close/>
                </a:path>
                <a:path w="2643504" h="1765300">
                  <a:moveTo>
                    <a:pt x="2633472" y="4762"/>
                  </a:moveTo>
                  <a:lnTo>
                    <a:pt x="2633472" y="1760410"/>
                  </a:lnTo>
                  <a:lnTo>
                    <a:pt x="2638234" y="1755648"/>
                  </a:lnTo>
                  <a:lnTo>
                    <a:pt x="2642997" y="1755648"/>
                  </a:lnTo>
                  <a:lnTo>
                    <a:pt x="2642997" y="9525"/>
                  </a:lnTo>
                  <a:lnTo>
                    <a:pt x="2638234" y="9525"/>
                  </a:lnTo>
                  <a:lnTo>
                    <a:pt x="2633472" y="4762"/>
                  </a:lnTo>
                  <a:close/>
                </a:path>
                <a:path w="2643504" h="1765300">
                  <a:moveTo>
                    <a:pt x="2642997" y="1755648"/>
                  </a:moveTo>
                  <a:lnTo>
                    <a:pt x="2638234" y="1755648"/>
                  </a:lnTo>
                  <a:lnTo>
                    <a:pt x="2633472" y="1760410"/>
                  </a:lnTo>
                  <a:lnTo>
                    <a:pt x="2642997" y="1760410"/>
                  </a:lnTo>
                  <a:lnTo>
                    <a:pt x="2642997" y="1755648"/>
                  </a:lnTo>
                  <a:close/>
                </a:path>
                <a:path w="2643504" h="1765300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2643504" h="1765300">
                  <a:moveTo>
                    <a:pt x="2633472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2633472" y="9525"/>
                  </a:lnTo>
                  <a:lnTo>
                    <a:pt x="2633472" y="4762"/>
                  </a:lnTo>
                  <a:close/>
                </a:path>
                <a:path w="2643504" h="1765300">
                  <a:moveTo>
                    <a:pt x="2642997" y="4762"/>
                  </a:moveTo>
                  <a:lnTo>
                    <a:pt x="2633472" y="4762"/>
                  </a:lnTo>
                  <a:lnTo>
                    <a:pt x="2638234" y="9525"/>
                  </a:lnTo>
                  <a:lnTo>
                    <a:pt x="2642997" y="9525"/>
                  </a:lnTo>
                  <a:lnTo>
                    <a:pt x="2642997" y="4762"/>
                  </a:lnTo>
                  <a:close/>
                </a:path>
              </a:pathLst>
            </a:custGeom>
            <a:solidFill>
              <a:srgbClr val="EA6212"/>
            </a:solidFill>
          </p:spPr>
          <p:txBody>
            <a:bodyPr wrap="square" lIns="0" tIns="0" rIns="0" bIns="0" rtlCol="0"/>
            <a:lstStyle/>
            <a:p>
              <a:endParaRPr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222" y="4149854"/>
              <a:ext cx="3319272" cy="1828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4460" y="4144606"/>
              <a:ext cx="3329304" cy="1957794"/>
            </a:xfrm>
            <a:custGeom>
              <a:avLst/>
              <a:gdLst/>
              <a:ahLst/>
              <a:cxnLst/>
              <a:rect l="l" t="t" r="r" b="b"/>
              <a:pathLst>
                <a:path w="3329304" h="1838325">
                  <a:moveTo>
                    <a:pt x="3324035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9" y="901"/>
                  </a:lnTo>
                  <a:lnTo>
                    <a:pt x="918" y="1955"/>
                  </a:lnTo>
                  <a:lnTo>
                    <a:pt x="228" y="3289"/>
                  </a:lnTo>
                  <a:lnTo>
                    <a:pt x="0" y="4762"/>
                  </a:lnTo>
                  <a:lnTo>
                    <a:pt x="0" y="1833561"/>
                  </a:lnTo>
                  <a:lnTo>
                    <a:pt x="4762" y="1838323"/>
                  </a:lnTo>
                  <a:lnTo>
                    <a:pt x="3324035" y="1838323"/>
                  </a:lnTo>
                  <a:lnTo>
                    <a:pt x="3328798" y="1833561"/>
                  </a:lnTo>
                  <a:lnTo>
                    <a:pt x="9525" y="1833561"/>
                  </a:lnTo>
                  <a:lnTo>
                    <a:pt x="4762" y="1828798"/>
                  </a:lnTo>
                  <a:lnTo>
                    <a:pt x="9525" y="1828798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3328798" y="4762"/>
                  </a:lnTo>
                  <a:lnTo>
                    <a:pt x="3328569" y="3289"/>
                  </a:lnTo>
                  <a:lnTo>
                    <a:pt x="3327883" y="1955"/>
                  </a:lnTo>
                  <a:lnTo>
                    <a:pt x="3326829" y="901"/>
                  </a:lnTo>
                  <a:lnTo>
                    <a:pt x="3325509" y="228"/>
                  </a:lnTo>
                  <a:lnTo>
                    <a:pt x="3324035" y="0"/>
                  </a:lnTo>
                  <a:close/>
                </a:path>
                <a:path w="3329304" h="1838325">
                  <a:moveTo>
                    <a:pt x="9525" y="1828798"/>
                  </a:moveTo>
                  <a:lnTo>
                    <a:pt x="4762" y="1828798"/>
                  </a:lnTo>
                  <a:lnTo>
                    <a:pt x="9525" y="1833561"/>
                  </a:lnTo>
                  <a:lnTo>
                    <a:pt x="9525" y="1828798"/>
                  </a:lnTo>
                  <a:close/>
                </a:path>
                <a:path w="3329304" h="1838325">
                  <a:moveTo>
                    <a:pt x="3319273" y="1828798"/>
                  </a:moveTo>
                  <a:lnTo>
                    <a:pt x="9525" y="1828798"/>
                  </a:lnTo>
                  <a:lnTo>
                    <a:pt x="9525" y="1833561"/>
                  </a:lnTo>
                  <a:lnTo>
                    <a:pt x="3319273" y="1833561"/>
                  </a:lnTo>
                  <a:lnTo>
                    <a:pt x="3319273" y="1828798"/>
                  </a:lnTo>
                  <a:close/>
                </a:path>
                <a:path w="3329304" h="1838325">
                  <a:moveTo>
                    <a:pt x="3319273" y="4762"/>
                  </a:moveTo>
                  <a:lnTo>
                    <a:pt x="3319273" y="1833561"/>
                  </a:lnTo>
                  <a:lnTo>
                    <a:pt x="3324035" y="1828798"/>
                  </a:lnTo>
                  <a:lnTo>
                    <a:pt x="3328798" y="1828798"/>
                  </a:lnTo>
                  <a:lnTo>
                    <a:pt x="3328798" y="9525"/>
                  </a:lnTo>
                  <a:lnTo>
                    <a:pt x="3324035" y="9525"/>
                  </a:lnTo>
                  <a:lnTo>
                    <a:pt x="3319273" y="4762"/>
                  </a:lnTo>
                  <a:close/>
                </a:path>
                <a:path w="3329304" h="1838325">
                  <a:moveTo>
                    <a:pt x="3328798" y="1828798"/>
                  </a:moveTo>
                  <a:lnTo>
                    <a:pt x="3324035" y="1828798"/>
                  </a:lnTo>
                  <a:lnTo>
                    <a:pt x="3319273" y="1833561"/>
                  </a:lnTo>
                  <a:lnTo>
                    <a:pt x="3328798" y="1833561"/>
                  </a:lnTo>
                  <a:lnTo>
                    <a:pt x="3328798" y="1828798"/>
                  </a:lnTo>
                  <a:close/>
                </a:path>
                <a:path w="3329304" h="1838325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3329304" h="1838325">
                  <a:moveTo>
                    <a:pt x="3319273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3319273" y="9525"/>
                  </a:lnTo>
                  <a:lnTo>
                    <a:pt x="3319273" y="4762"/>
                  </a:lnTo>
                  <a:close/>
                </a:path>
                <a:path w="3329304" h="1838325">
                  <a:moveTo>
                    <a:pt x="3328798" y="4762"/>
                  </a:moveTo>
                  <a:lnTo>
                    <a:pt x="3319273" y="4762"/>
                  </a:lnTo>
                  <a:lnTo>
                    <a:pt x="3324035" y="9525"/>
                  </a:lnTo>
                  <a:lnTo>
                    <a:pt x="3328798" y="9525"/>
                  </a:lnTo>
                  <a:lnTo>
                    <a:pt x="3328798" y="4762"/>
                  </a:lnTo>
                  <a:close/>
                </a:path>
              </a:pathLst>
            </a:custGeom>
            <a:solidFill>
              <a:srgbClr val="538399"/>
            </a:solidFill>
          </p:spPr>
          <p:txBody>
            <a:bodyPr wrap="square" lIns="0" tIns="0" rIns="0" bIns="0" rtlCol="0"/>
            <a:lstStyle/>
            <a:p>
              <a:endParaRPr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45152" y="4099558"/>
              <a:ext cx="3145536" cy="19293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40389" y="4094314"/>
              <a:ext cx="3155315" cy="1939289"/>
            </a:xfrm>
            <a:custGeom>
              <a:avLst/>
              <a:gdLst/>
              <a:ahLst/>
              <a:cxnLst/>
              <a:rect l="l" t="t" r="r" b="b"/>
              <a:pathLst>
                <a:path w="3155315" h="1939289">
                  <a:moveTo>
                    <a:pt x="3150298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8" y="901"/>
                  </a:lnTo>
                  <a:lnTo>
                    <a:pt x="914" y="1955"/>
                  </a:lnTo>
                  <a:lnTo>
                    <a:pt x="228" y="3289"/>
                  </a:lnTo>
                  <a:lnTo>
                    <a:pt x="0" y="4762"/>
                  </a:lnTo>
                  <a:lnTo>
                    <a:pt x="0" y="1934146"/>
                  </a:lnTo>
                  <a:lnTo>
                    <a:pt x="4762" y="1938909"/>
                  </a:lnTo>
                  <a:lnTo>
                    <a:pt x="3150298" y="1938909"/>
                  </a:lnTo>
                  <a:lnTo>
                    <a:pt x="3155061" y="1934146"/>
                  </a:lnTo>
                  <a:lnTo>
                    <a:pt x="9525" y="1934146"/>
                  </a:lnTo>
                  <a:lnTo>
                    <a:pt x="4762" y="1929384"/>
                  </a:lnTo>
                  <a:lnTo>
                    <a:pt x="9525" y="1929384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3155061" y="4762"/>
                  </a:lnTo>
                  <a:lnTo>
                    <a:pt x="3154832" y="3289"/>
                  </a:lnTo>
                  <a:lnTo>
                    <a:pt x="3154146" y="1955"/>
                  </a:lnTo>
                  <a:lnTo>
                    <a:pt x="3153092" y="901"/>
                  </a:lnTo>
                  <a:lnTo>
                    <a:pt x="3151771" y="228"/>
                  </a:lnTo>
                  <a:lnTo>
                    <a:pt x="3150298" y="0"/>
                  </a:lnTo>
                  <a:close/>
                </a:path>
                <a:path w="3155315" h="1939289">
                  <a:moveTo>
                    <a:pt x="9525" y="1929384"/>
                  </a:moveTo>
                  <a:lnTo>
                    <a:pt x="4762" y="1929384"/>
                  </a:lnTo>
                  <a:lnTo>
                    <a:pt x="9525" y="1934146"/>
                  </a:lnTo>
                  <a:lnTo>
                    <a:pt x="9525" y="1929384"/>
                  </a:lnTo>
                  <a:close/>
                </a:path>
                <a:path w="3155315" h="1939289">
                  <a:moveTo>
                    <a:pt x="3145536" y="1929384"/>
                  </a:moveTo>
                  <a:lnTo>
                    <a:pt x="9525" y="1929384"/>
                  </a:lnTo>
                  <a:lnTo>
                    <a:pt x="9525" y="1934146"/>
                  </a:lnTo>
                  <a:lnTo>
                    <a:pt x="3145536" y="1934146"/>
                  </a:lnTo>
                  <a:lnTo>
                    <a:pt x="3145536" y="1929384"/>
                  </a:lnTo>
                  <a:close/>
                </a:path>
                <a:path w="3155315" h="1939289">
                  <a:moveTo>
                    <a:pt x="3145536" y="4762"/>
                  </a:moveTo>
                  <a:lnTo>
                    <a:pt x="3145536" y="1934146"/>
                  </a:lnTo>
                  <a:lnTo>
                    <a:pt x="3150298" y="1929384"/>
                  </a:lnTo>
                  <a:lnTo>
                    <a:pt x="3155061" y="1929384"/>
                  </a:lnTo>
                  <a:lnTo>
                    <a:pt x="3155061" y="9525"/>
                  </a:lnTo>
                  <a:lnTo>
                    <a:pt x="3150298" y="9525"/>
                  </a:lnTo>
                  <a:lnTo>
                    <a:pt x="3145536" y="4762"/>
                  </a:lnTo>
                  <a:close/>
                </a:path>
                <a:path w="3155315" h="1939289">
                  <a:moveTo>
                    <a:pt x="3155061" y="1929384"/>
                  </a:moveTo>
                  <a:lnTo>
                    <a:pt x="3150298" y="1929384"/>
                  </a:lnTo>
                  <a:lnTo>
                    <a:pt x="3145536" y="1934146"/>
                  </a:lnTo>
                  <a:lnTo>
                    <a:pt x="3155061" y="1934146"/>
                  </a:lnTo>
                  <a:lnTo>
                    <a:pt x="3155061" y="1929384"/>
                  </a:lnTo>
                  <a:close/>
                </a:path>
                <a:path w="3155315" h="1939289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3155315" h="1939289">
                  <a:moveTo>
                    <a:pt x="3145536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3145536" y="9525"/>
                  </a:lnTo>
                  <a:lnTo>
                    <a:pt x="3145536" y="4762"/>
                  </a:lnTo>
                  <a:close/>
                </a:path>
                <a:path w="3155315" h="1939289">
                  <a:moveTo>
                    <a:pt x="3155061" y="4762"/>
                  </a:moveTo>
                  <a:lnTo>
                    <a:pt x="3145536" y="4762"/>
                  </a:lnTo>
                  <a:lnTo>
                    <a:pt x="3150298" y="9525"/>
                  </a:lnTo>
                  <a:lnTo>
                    <a:pt x="3155061" y="9525"/>
                  </a:lnTo>
                  <a:lnTo>
                    <a:pt x="3155061" y="4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31351" y="3977638"/>
              <a:ext cx="2949259" cy="20513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526590" y="3973423"/>
              <a:ext cx="2954020" cy="2059939"/>
            </a:xfrm>
            <a:custGeom>
              <a:avLst/>
              <a:gdLst/>
              <a:ahLst/>
              <a:cxnLst/>
              <a:rect l="l" t="t" r="r" b="b"/>
              <a:pathLst>
                <a:path w="2954020" h="2059939">
                  <a:moveTo>
                    <a:pt x="2949130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8" y="914"/>
                  </a:lnTo>
                  <a:lnTo>
                    <a:pt x="914" y="1968"/>
                  </a:lnTo>
                  <a:lnTo>
                    <a:pt x="228" y="3289"/>
                  </a:lnTo>
                  <a:lnTo>
                    <a:pt x="0" y="4762"/>
                  </a:lnTo>
                  <a:lnTo>
                    <a:pt x="0" y="2055037"/>
                  </a:lnTo>
                  <a:lnTo>
                    <a:pt x="4762" y="2059800"/>
                  </a:lnTo>
                  <a:lnTo>
                    <a:pt x="2949130" y="2059800"/>
                  </a:lnTo>
                  <a:lnTo>
                    <a:pt x="2953893" y="2055037"/>
                  </a:lnTo>
                  <a:lnTo>
                    <a:pt x="9525" y="2055037"/>
                  </a:lnTo>
                  <a:lnTo>
                    <a:pt x="4762" y="2050275"/>
                  </a:lnTo>
                  <a:lnTo>
                    <a:pt x="9525" y="2050275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2953893" y="4762"/>
                  </a:lnTo>
                  <a:lnTo>
                    <a:pt x="2953664" y="3289"/>
                  </a:lnTo>
                  <a:lnTo>
                    <a:pt x="2952978" y="1968"/>
                  </a:lnTo>
                  <a:lnTo>
                    <a:pt x="2951924" y="914"/>
                  </a:lnTo>
                  <a:lnTo>
                    <a:pt x="2950603" y="228"/>
                  </a:lnTo>
                  <a:lnTo>
                    <a:pt x="2949130" y="0"/>
                  </a:lnTo>
                  <a:close/>
                </a:path>
                <a:path w="2954020" h="2059939">
                  <a:moveTo>
                    <a:pt x="9525" y="2050275"/>
                  </a:moveTo>
                  <a:lnTo>
                    <a:pt x="4762" y="2050275"/>
                  </a:lnTo>
                  <a:lnTo>
                    <a:pt x="9525" y="2055037"/>
                  </a:lnTo>
                  <a:lnTo>
                    <a:pt x="9525" y="2050275"/>
                  </a:lnTo>
                  <a:close/>
                </a:path>
                <a:path w="2954020" h="2059939">
                  <a:moveTo>
                    <a:pt x="2944368" y="2050275"/>
                  </a:moveTo>
                  <a:lnTo>
                    <a:pt x="9525" y="2050275"/>
                  </a:lnTo>
                  <a:lnTo>
                    <a:pt x="9525" y="2055037"/>
                  </a:lnTo>
                  <a:lnTo>
                    <a:pt x="2944368" y="2055037"/>
                  </a:lnTo>
                  <a:lnTo>
                    <a:pt x="2944368" y="2050275"/>
                  </a:lnTo>
                  <a:close/>
                </a:path>
                <a:path w="2954020" h="2059939">
                  <a:moveTo>
                    <a:pt x="2944368" y="4762"/>
                  </a:moveTo>
                  <a:lnTo>
                    <a:pt x="2944368" y="2055037"/>
                  </a:lnTo>
                  <a:lnTo>
                    <a:pt x="2949130" y="2050275"/>
                  </a:lnTo>
                  <a:lnTo>
                    <a:pt x="2953893" y="2050275"/>
                  </a:lnTo>
                  <a:lnTo>
                    <a:pt x="2953893" y="9525"/>
                  </a:lnTo>
                  <a:lnTo>
                    <a:pt x="2949130" y="9525"/>
                  </a:lnTo>
                  <a:lnTo>
                    <a:pt x="2944368" y="4762"/>
                  </a:lnTo>
                  <a:close/>
                </a:path>
                <a:path w="2954020" h="2059939">
                  <a:moveTo>
                    <a:pt x="2953893" y="2050275"/>
                  </a:moveTo>
                  <a:lnTo>
                    <a:pt x="2949130" y="2050275"/>
                  </a:lnTo>
                  <a:lnTo>
                    <a:pt x="2944368" y="2055037"/>
                  </a:lnTo>
                  <a:lnTo>
                    <a:pt x="2953893" y="2055037"/>
                  </a:lnTo>
                  <a:lnTo>
                    <a:pt x="2953893" y="2050275"/>
                  </a:lnTo>
                  <a:close/>
                </a:path>
                <a:path w="2954020" h="2059939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2954020" h="2059939">
                  <a:moveTo>
                    <a:pt x="2944368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2944368" y="9525"/>
                  </a:lnTo>
                  <a:lnTo>
                    <a:pt x="2944368" y="4762"/>
                  </a:lnTo>
                  <a:close/>
                </a:path>
                <a:path w="2954020" h="2059939">
                  <a:moveTo>
                    <a:pt x="2953893" y="4762"/>
                  </a:moveTo>
                  <a:lnTo>
                    <a:pt x="2944368" y="4762"/>
                  </a:lnTo>
                  <a:lnTo>
                    <a:pt x="2949130" y="9525"/>
                  </a:lnTo>
                  <a:lnTo>
                    <a:pt x="2953893" y="9525"/>
                  </a:lnTo>
                  <a:lnTo>
                    <a:pt x="2953893" y="4762"/>
                  </a:lnTo>
                  <a:close/>
                </a:path>
              </a:pathLst>
            </a:custGeom>
            <a:solidFill>
              <a:srgbClr val="9D5E9A"/>
            </a:solidFill>
          </p:spPr>
          <p:txBody>
            <a:bodyPr wrap="square" lIns="0" tIns="0" rIns="0" bIns="0" rtlCol="0"/>
            <a:lstStyle/>
            <a:p>
              <a:endParaRPr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3" y="759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6856476"/>
                  </a:moveTo>
                  <a:lnTo>
                    <a:pt x="12190476" y="6856476"/>
                  </a:lnTo>
                  <a:lnTo>
                    <a:pt x="12190476" y="0"/>
                  </a:lnTo>
                  <a:lnTo>
                    <a:pt x="0" y="0"/>
                  </a:lnTo>
                  <a:lnTo>
                    <a:pt x="0" y="68564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F385E5-F99B-44D4-912D-8D7BEDBA8B5B}"/>
              </a:ext>
            </a:extLst>
          </p:cNvPr>
          <p:cNvSpPr txBox="1"/>
          <p:nvPr/>
        </p:nvSpPr>
        <p:spPr>
          <a:xfrm flipH="1">
            <a:off x="501900" y="1719518"/>
            <a:ext cx="3155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ICertificateRepository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addCertificate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(Certificate c</a:t>
            </a:r>
            <a:r>
              <a:rPr lang="en-US" sz="1200" b="1" dirty="0">
                <a:solidFill>
                  <a:schemeClr val="bg1"/>
                </a:solidFill>
              </a:rPr>
              <a:t>ertificate):Certificate</a:t>
            </a:r>
          </a:p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updateCertificate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(Certificate c</a:t>
            </a:r>
            <a:r>
              <a:rPr lang="en-US" sz="1200" b="1" dirty="0">
                <a:solidFill>
                  <a:schemeClr val="bg1"/>
                </a:solidFill>
              </a:rPr>
              <a:t>ertificate):Certificate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+</a:t>
            </a:r>
            <a:r>
              <a:rPr lang="en-US" sz="1200" b="1" dirty="0" err="1">
                <a:solidFill>
                  <a:schemeClr val="bg1"/>
                </a:solidFill>
              </a:rPr>
              <a:t>searchCertificate</a:t>
            </a:r>
            <a:r>
              <a:rPr lang="en-US" sz="1200" b="1" dirty="0">
                <a:solidFill>
                  <a:schemeClr val="bg1"/>
                </a:solidFill>
              </a:rPr>
              <a:t>(long Id):Certificate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+</a:t>
            </a:r>
            <a:r>
              <a:rPr lang="en-US" sz="1200" b="1" dirty="0" err="1">
                <a:solidFill>
                  <a:schemeClr val="bg1"/>
                </a:solidFill>
              </a:rPr>
              <a:t>deleteCertificate</a:t>
            </a:r>
            <a:r>
              <a:rPr lang="en-US" sz="1200" b="1" dirty="0">
                <a:solidFill>
                  <a:schemeClr val="bg1"/>
                </a:solidFill>
              </a:rPr>
              <a:t>(long Id):Certificate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909FB9-65F7-438E-ADEC-FA5934CC6BC1}"/>
              </a:ext>
            </a:extLst>
          </p:cNvPr>
          <p:cNvSpPr txBox="1"/>
          <p:nvPr/>
        </p:nvSpPr>
        <p:spPr>
          <a:xfrm>
            <a:off x="4360973" y="1753028"/>
            <a:ext cx="2726453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IStudentRepository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addStudent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(Student student):Student</a:t>
            </a:r>
          </a:p>
          <a:p>
            <a:pPr algn="l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updateStudent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(Student student):Student</a:t>
            </a:r>
          </a:p>
          <a:p>
            <a:pPr algn="l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searchStudentById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Id):Student</a:t>
            </a:r>
          </a:p>
          <a:p>
            <a:pPr algn="l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searchStudentList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(Student student):Student</a:t>
            </a:r>
          </a:p>
          <a:p>
            <a:pPr algn="l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deleteStudent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Id):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AB2AA7-F73E-4BBB-9E87-DFFDF9F72625}"/>
              </a:ext>
            </a:extLst>
          </p:cNvPr>
          <p:cNvSpPr txBox="1"/>
          <p:nvPr/>
        </p:nvSpPr>
        <p:spPr>
          <a:xfrm flipH="1">
            <a:off x="8112755" y="1778052"/>
            <a:ext cx="26334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IUserRepository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addNewUser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 user): User 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updateUser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 user):User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searchUser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Id):User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+deleteUser(long id): User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D97ABF-BA10-47C7-ADF9-D2F4192AC998}"/>
              </a:ext>
            </a:extLst>
          </p:cNvPr>
          <p:cNvSpPr txBox="1"/>
          <p:nvPr/>
        </p:nvSpPr>
        <p:spPr>
          <a:xfrm>
            <a:off x="673913" y="4260769"/>
            <a:ext cx="32274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ICollegeRepository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+</a:t>
            </a:r>
            <a:r>
              <a:rPr lang="en-US" sz="1400" b="1" dirty="0" err="1">
                <a:solidFill>
                  <a:schemeClr val="bg1"/>
                </a:solidFill>
              </a:rPr>
              <a:t>addCollege</a:t>
            </a:r>
            <a:r>
              <a:rPr lang="en-US" sz="1400" b="1" dirty="0">
                <a:solidFill>
                  <a:schemeClr val="bg1"/>
                </a:solidFill>
              </a:rPr>
              <a:t>(College college): College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+</a:t>
            </a:r>
            <a:r>
              <a:rPr lang="en-US" sz="1400" b="1" dirty="0" err="1">
                <a:solidFill>
                  <a:schemeClr val="bg1"/>
                </a:solidFill>
              </a:rPr>
              <a:t>updateCollege</a:t>
            </a:r>
            <a:r>
              <a:rPr lang="en-US" sz="1400" b="1" dirty="0">
                <a:solidFill>
                  <a:schemeClr val="bg1"/>
                </a:solidFill>
              </a:rPr>
              <a:t>(College college): College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+</a:t>
            </a:r>
            <a:r>
              <a:rPr lang="en-US" sz="1400" b="1" dirty="0" err="1">
                <a:solidFill>
                  <a:schemeClr val="bg1"/>
                </a:solidFill>
              </a:rPr>
              <a:t>searchCollege</a:t>
            </a:r>
            <a:r>
              <a:rPr lang="en-US" sz="1400" b="1" dirty="0">
                <a:solidFill>
                  <a:schemeClr val="bg1"/>
                </a:solidFill>
              </a:rPr>
              <a:t>(long id): College +</a:t>
            </a:r>
            <a:r>
              <a:rPr lang="en-US" sz="1400" b="1" dirty="0" err="1">
                <a:solidFill>
                  <a:schemeClr val="bg1"/>
                </a:solidFill>
              </a:rPr>
              <a:t>deleteCollege</a:t>
            </a:r>
            <a:r>
              <a:rPr lang="en-US" sz="1400" b="1" dirty="0">
                <a:solidFill>
                  <a:schemeClr val="bg1"/>
                </a:solidFill>
              </a:rPr>
              <a:t>(long id):Boolean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936465-C0DA-4C0D-9256-C30A96880BC5}"/>
              </a:ext>
            </a:extLst>
          </p:cNvPr>
          <p:cNvSpPr txBox="1"/>
          <p:nvPr/>
        </p:nvSpPr>
        <p:spPr>
          <a:xfrm>
            <a:off x="8679372" y="4162205"/>
            <a:ext cx="2954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IPlacementRepository</a:t>
            </a:r>
            <a:endParaRPr lang="fr-F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fr-F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addPlacement</a:t>
            </a: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(Placement placement):Placement</a:t>
            </a:r>
          </a:p>
          <a:p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fr-F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updatePlacement</a:t>
            </a: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(Placement placement):Placement</a:t>
            </a:r>
          </a:p>
          <a:p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fr-FR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fr-F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Placement(long id): Placement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A34620-5136-463D-A2D5-C275F043A222}"/>
              </a:ext>
            </a:extLst>
          </p:cNvPr>
          <p:cNvSpPr txBox="1"/>
          <p:nvPr/>
        </p:nvSpPr>
        <p:spPr>
          <a:xfrm>
            <a:off x="4691633" y="4300404"/>
            <a:ext cx="31732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IAdminRepository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addadmin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(Admin admin):Admin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updateAdmin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(Admin admin):Admin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searchAdmin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Id):Admin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deleteAdmin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Id):Boolean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3642" y="204346"/>
            <a:ext cx="2668781" cy="1002556"/>
          </a:xfrm>
          <a:prstGeom prst="rect">
            <a:avLst/>
          </a:prstGeom>
        </p:spPr>
        <p:txBody>
          <a:bodyPr vert="horz" wrap="square" lIns="0" tIns="26134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Use</a:t>
            </a:r>
            <a:r>
              <a:rPr sz="2400" u="heavy" spc="-45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Case</a:t>
            </a:r>
            <a:r>
              <a:rPr sz="2400" u="heavy" spc="-4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Diagrams:</a:t>
            </a:r>
            <a:endParaRPr sz="2400" dirty="0">
              <a:solidFill>
                <a:srgbClr val="FF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5688" y="1885188"/>
            <a:ext cx="7754112" cy="38404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63188" y="1318666"/>
            <a:ext cx="419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Educational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Institutions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3" y="759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3642" y="329880"/>
            <a:ext cx="266878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Use</a:t>
            </a:r>
            <a:r>
              <a:rPr sz="2400" u="heavy" spc="-45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Case</a:t>
            </a:r>
            <a:r>
              <a:rPr sz="2400" u="heavy" spc="-35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Diagrams</a:t>
            </a: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3636" y="908443"/>
            <a:ext cx="271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Student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0" y="6186"/>
            <a:ext cx="12190730" cy="6856730"/>
            <a:chOff x="763" y="759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7687" y="1376171"/>
              <a:ext cx="4971288" cy="44089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object 6"/>
            <p:cNvSpPr/>
            <p:nvPr/>
          </p:nvSpPr>
          <p:spPr>
            <a:xfrm>
              <a:off x="763" y="759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6856476"/>
                  </a:moveTo>
                  <a:lnTo>
                    <a:pt x="12190476" y="6856476"/>
                  </a:lnTo>
                  <a:lnTo>
                    <a:pt x="12190476" y="0"/>
                  </a:lnTo>
                  <a:lnTo>
                    <a:pt x="0" y="0"/>
                  </a:lnTo>
                  <a:lnTo>
                    <a:pt x="0" y="68564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3642" y="317198"/>
            <a:ext cx="2668781" cy="776853"/>
          </a:xfrm>
          <a:prstGeom prst="rect">
            <a:avLst/>
          </a:prstGeom>
        </p:spPr>
        <p:txBody>
          <a:bodyPr vert="horz" wrap="square" lIns="0" tIns="9878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sz="2000" u="heavy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Use</a:t>
            </a:r>
            <a:r>
              <a:rPr sz="2000" u="heavy" spc="-3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Case</a:t>
            </a:r>
            <a:r>
              <a:rPr sz="2000" u="heavy" spc="-25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Diagrams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9796" y="1228724"/>
            <a:ext cx="3342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Employers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3" y="759"/>
            <a:ext cx="12190730" cy="6856730"/>
            <a:chOff x="763" y="759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7519" y="1965959"/>
              <a:ext cx="5532120" cy="39319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3" y="759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6856476"/>
                  </a:moveTo>
                  <a:lnTo>
                    <a:pt x="12190476" y="6856476"/>
                  </a:lnTo>
                  <a:lnTo>
                    <a:pt x="12190476" y="0"/>
                  </a:lnTo>
                  <a:lnTo>
                    <a:pt x="0" y="0"/>
                  </a:lnTo>
                  <a:lnTo>
                    <a:pt x="0" y="68564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62" y="91300"/>
            <a:ext cx="725733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+mj-lt"/>
                <a:cs typeface="Times New Roman"/>
              </a:rPr>
              <a:t>OUTPUT</a:t>
            </a:r>
            <a:r>
              <a:rPr sz="3200" b="1" spc="-6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+mj-lt"/>
                <a:cs typeface="Times New Roman"/>
              </a:rPr>
              <a:t>:</a:t>
            </a:r>
            <a:r>
              <a:rPr sz="3200" b="1" spc="-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+mj-lt"/>
                <a:cs typeface="Times New Roman"/>
              </a:rPr>
              <a:t>CERTIFICATE </a:t>
            </a:r>
            <a:r>
              <a:rPr sz="3200" b="1" spc="-10" dirty="0">
                <a:solidFill>
                  <a:srgbClr val="FFFFFF"/>
                </a:solidFill>
                <a:latin typeface="+mj-lt"/>
                <a:cs typeface="Times New Roman"/>
              </a:rPr>
              <a:t>ENTITY</a:t>
            </a:r>
            <a:endParaRPr sz="3200" b="1" dirty="0">
              <a:latin typeface="+mj-l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323" y="729989"/>
            <a:ext cx="2820670" cy="72136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Inserted</a:t>
            </a:r>
            <a:r>
              <a:rPr sz="12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POST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  <a:p>
            <a:pPr marR="10160" algn="ctr">
              <a:lnSpc>
                <a:spcPct val="100000"/>
              </a:lnSpc>
              <a:spcBef>
                <a:spcPts val="75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http://localhost:8083/certificates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322" y="3719169"/>
            <a:ext cx="284289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4615">
              <a:lnSpc>
                <a:spcPct val="131100"/>
              </a:lnSpc>
              <a:spcBef>
                <a:spcPts val="10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Deleted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DELETE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Mapping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: </a:t>
            </a: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http://localhost:8083/certificates/2</a:t>
            </a:r>
            <a:endParaRPr sz="1200" dirty="0">
              <a:latin typeface="Century Gothic"/>
              <a:cs typeface="Century Gothic"/>
            </a:endParaRPr>
          </a:p>
          <a:p>
            <a:pPr marL="106680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Certificates</a:t>
            </a:r>
            <a:r>
              <a:rPr sz="12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deleted</a:t>
            </a:r>
            <a:r>
              <a:rPr sz="12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successfully!!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0265" y="887387"/>
            <a:ext cx="3129915" cy="5505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Read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specific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GET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L="251460">
              <a:lnSpc>
                <a:spcPct val="100000"/>
              </a:lnSpc>
              <a:spcBef>
                <a:spcPts val="625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http://localhost:8083/certificates/3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3339" y="2918155"/>
            <a:ext cx="2715895" cy="508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Update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PUT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L="147955">
              <a:lnSpc>
                <a:spcPct val="100000"/>
              </a:lnSpc>
              <a:spcBef>
                <a:spcPts val="919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http://localhost:8083/certificates/1</a:t>
            </a:r>
            <a:endParaRPr sz="1200">
              <a:latin typeface="Century Gothic"/>
              <a:cs typeface="Century Gothic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8035" y="3744467"/>
            <a:ext cx="3505200" cy="197510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184057" y="887387"/>
            <a:ext cx="2510155" cy="5505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Read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GET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L="37465">
              <a:lnSpc>
                <a:spcPct val="100000"/>
              </a:lnSpc>
              <a:spcBef>
                <a:spcPts val="625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http://localhost:8083/certificates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3" y="759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10">
            <a:extLst>
              <a:ext uri="{FF2B5EF4-FFF2-40B4-BE49-F238E27FC236}">
                <a16:creationId xmlns:a16="http://schemas.microsoft.com/office/drawing/2014/main" id="{1BFAA01C-D44A-5996-BABE-F5E2F9C13C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2752" y="1615439"/>
            <a:ext cx="2494788" cy="883920"/>
          </a:xfrm>
          <a:prstGeom prst="rect">
            <a:avLst/>
          </a:prstGeom>
        </p:spPr>
      </p:pic>
      <p:pic>
        <p:nvPicPr>
          <p:cNvPr id="28" name="object 6">
            <a:extLst>
              <a:ext uri="{FF2B5EF4-FFF2-40B4-BE49-F238E27FC236}">
                <a16:creationId xmlns:a16="http://schemas.microsoft.com/office/drawing/2014/main" id="{0CF3E03D-D755-AD34-BE29-3409F0F6A6C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070" y="1580035"/>
            <a:ext cx="3352800" cy="2049780"/>
          </a:xfrm>
          <a:prstGeom prst="rect">
            <a:avLst/>
          </a:prstGeom>
        </p:spPr>
      </p:pic>
      <p:pic>
        <p:nvPicPr>
          <p:cNvPr id="29" name="object 15">
            <a:extLst>
              <a:ext uri="{FF2B5EF4-FFF2-40B4-BE49-F238E27FC236}">
                <a16:creationId xmlns:a16="http://schemas.microsoft.com/office/drawing/2014/main" id="{5348CBE1-EB28-16A0-2D54-6EC655BFCD2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7117" y="1904608"/>
            <a:ext cx="3055620" cy="3825240"/>
          </a:xfrm>
          <a:prstGeom prst="rect">
            <a:avLst/>
          </a:prstGeom>
        </p:spPr>
      </p:pic>
      <p:pic>
        <p:nvPicPr>
          <p:cNvPr id="30" name="object 7">
            <a:extLst>
              <a:ext uri="{FF2B5EF4-FFF2-40B4-BE49-F238E27FC236}">
                <a16:creationId xmlns:a16="http://schemas.microsoft.com/office/drawing/2014/main" id="{86EC6CF9-8FC0-234A-B35F-6C71DA9CD2C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6325" y="4590843"/>
            <a:ext cx="2871216" cy="19309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34360" y="-77308"/>
            <a:ext cx="10124556" cy="781623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353822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85" dirty="0"/>
              <a:t> </a:t>
            </a:r>
            <a:r>
              <a:rPr dirty="0"/>
              <a:t>:</a:t>
            </a:r>
            <a:r>
              <a:rPr spc="-114" dirty="0"/>
              <a:t> </a:t>
            </a:r>
            <a:r>
              <a:rPr dirty="0"/>
              <a:t>ADMIN</a:t>
            </a:r>
            <a:r>
              <a:rPr spc="-35" dirty="0"/>
              <a:t> </a:t>
            </a:r>
            <a:r>
              <a:rPr spc="-10" dirty="0"/>
              <a:t>ENTITY</a:t>
            </a:r>
          </a:p>
        </p:txBody>
      </p:sp>
      <p:sp>
        <p:nvSpPr>
          <p:cNvPr id="3" name="object 3"/>
          <p:cNvSpPr/>
          <p:nvPr/>
        </p:nvSpPr>
        <p:spPr>
          <a:xfrm>
            <a:off x="3710670" y="1477588"/>
            <a:ext cx="4213099" cy="5265421"/>
          </a:xfrm>
          <a:custGeom>
            <a:avLst/>
            <a:gdLst/>
            <a:ahLst/>
            <a:cxnLst/>
            <a:rect l="l" t="t" r="r" b="b"/>
            <a:pathLst>
              <a:path w="4077970" h="5743575">
                <a:moveTo>
                  <a:pt x="93497" y="5743029"/>
                </a:moveTo>
                <a:lnTo>
                  <a:pt x="9525" y="4648"/>
                </a:lnTo>
                <a:lnTo>
                  <a:pt x="5524" y="12"/>
                </a:lnTo>
                <a:lnTo>
                  <a:pt x="3873" y="38"/>
                </a:lnTo>
                <a:lnTo>
                  <a:pt x="2324" y="622"/>
                </a:lnTo>
                <a:lnTo>
                  <a:pt x="1066" y="1701"/>
                </a:lnTo>
                <a:lnTo>
                  <a:pt x="266" y="3149"/>
                </a:lnTo>
                <a:lnTo>
                  <a:pt x="0" y="4787"/>
                </a:lnTo>
                <a:lnTo>
                  <a:pt x="83985" y="5743029"/>
                </a:lnTo>
                <a:lnTo>
                  <a:pt x="93497" y="5743029"/>
                </a:lnTo>
                <a:close/>
              </a:path>
              <a:path w="4077970" h="5743575">
                <a:moveTo>
                  <a:pt x="4077678" y="5742927"/>
                </a:moveTo>
                <a:lnTo>
                  <a:pt x="3937711" y="4597"/>
                </a:lnTo>
                <a:lnTo>
                  <a:pt x="3933660" y="0"/>
                </a:lnTo>
                <a:lnTo>
                  <a:pt x="3932009" y="50"/>
                </a:lnTo>
                <a:lnTo>
                  <a:pt x="3930472" y="647"/>
                </a:lnTo>
                <a:lnTo>
                  <a:pt x="3929227" y="1739"/>
                </a:lnTo>
                <a:lnTo>
                  <a:pt x="3928440" y="3200"/>
                </a:lnTo>
                <a:lnTo>
                  <a:pt x="3928186" y="4826"/>
                </a:lnTo>
                <a:lnTo>
                  <a:pt x="4068153" y="5743029"/>
                </a:lnTo>
                <a:lnTo>
                  <a:pt x="4077665" y="57430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0671" y="780935"/>
            <a:ext cx="2800350" cy="5772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Inserted</a:t>
            </a:r>
            <a:r>
              <a:rPr sz="12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POST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L="292100">
              <a:lnSpc>
                <a:spcPct val="100000"/>
              </a:lnSpc>
              <a:spcBef>
                <a:spcPts val="73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http://localhost:8086/admin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0584" y="1502663"/>
            <a:ext cx="3511550" cy="5114925"/>
            <a:chOff x="100584" y="1502663"/>
            <a:chExt cx="3511550" cy="51149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60" y="1502663"/>
              <a:ext cx="3256788" cy="20711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84" y="4546091"/>
              <a:ext cx="3511296" cy="207111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77319" y="3650399"/>
            <a:ext cx="2843530" cy="7893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Deleted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DELETE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Mapping:</a:t>
            </a:r>
            <a:endParaRPr sz="1200">
              <a:latin typeface="Century Gothic"/>
              <a:cs typeface="Century Gothic"/>
            </a:endParaRPr>
          </a:p>
          <a:p>
            <a:pPr marL="245745">
              <a:lnSpc>
                <a:spcPct val="100000"/>
              </a:lnSpc>
              <a:spcBef>
                <a:spcPts val="475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http://localhost:8086/admin/6</a:t>
            </a:r>
            <a:endParaRPr sz="1200">
              <a:latin typeface="Century Gothic"/>
              <a:cs typeface="Century Gothic"/>
            </a:endParaRPr>
          </a:p>
          <a:p>
            <a:pPr marL="245745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Admin</a:t>
            </a:r>
            <a:r>
              <a:rPr sz="12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deleted</a:t>
            </a:r>
            <a:r>
              <a:rPr sz="12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successfully!!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1577" y="780935"/>
            <a:ext cx="3129915" cy="5772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Read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specific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GET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L="301625">
              <a:lnSpc>
                <a:spcPct val="100000"/>
              </a:lnSpc>
              <a:spcBef>
                <a:spcPts val="73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http://localhost:8086/admin/7</a:t>
            </a:r>
            <a:endParaRPr sz="1200">
              <a:latin typeface="Century Gothic"/>
              <a:cs typeface="Century Gothic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4384" y="1581911"/>
            <a:ext cx="3741419" cy="16002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286846" y="3360229"/>
            <a:ext cx="2640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Update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PUT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7918" y="3644836"/>
            <a:ext cx="2239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http://localhost:8086/admin/2</a:t>
            </a:r>
            <a:endParaRPr sz="1200">
              <a:latin typeface="Century Gothic"/>
              <a:cs typeface="Century Gothic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65447" y="3954779"/>
            <a:ext cx="3610355" cy="25374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420303" y="826579"/>
            <a:ext cx="2510155" cy="5772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Read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GET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R="22225" algn="ctr">
              <a:lnSpc>
                <a:spcPct val="100000"/>
              </a:lnSpc>
              <a:spcBef>
                <a:spcPts val="73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http://localhost:8086/admin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3" y="759"/>
            <a:ext cx="12190730" cy="6856730"/>
            <a:chOff x="763" y="759"/>
            <a:chExt cx="12190730" cy="685673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8284" y="1502663"/>
              <a:ext cx="3093720" cy="52654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3" y="759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6856476"/>
                  </a:moveTo>
                  <a:lnTo>
                    <a:pt x="12190476" y="6856476"/>
                  </a:lnTo>
                  <a:lnTo>
                    <a:pt x="12190476" y="0"/>
                  </a:lnTo>
                  <a:lnTo>
                    <a:pt x="0" y="0"/>
                  </a:lnTo>
                  <a:lnTo>
                    <a:pt x="0" y="68564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-67046"/>
            <a:ext cx="10217283" cy="790857"/>
          </a:xfrm>
          <a:prstGeom prst="rect">
            <a:avLst/>
          </a:prstGeom>
        </p:spPr>
        <p:txBody>
          <a:bodyPr vert="horz" wrap="square" lIns="0" tIns="265048" rIns="0" bIns="0" rtlCol="0">
            <a:spAutoFit/>
          </a:bodyPr>
          <a:lstStyle/>
          <a:p>
            <a:pPr marL="3604895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65" dirty="0"/>
              <a:t> </a:t>
            </a:r>
            <a:r>
              <a:rPr dirty="0"/>
              <a:t>:</a:t>
            </a:r>
            <a:r>
              <a:rPr spc="-30" dirty="0"/>
              <a:t> </a:t>
            </a:r>
            <a:r>
              <a:rPr dirty="0"/>
              <a:t>COLLEGE</a:t>
            </a:r>
            <a:r>
              <a:rPr spc="-30" dirty="0"/>
              <a:t> </a:t>
            </a:r>
            <a:r>
              <a:rPr spc="-10" dirty="0"/>
              <a:t>ENTITY</a:t>
            </a:r>
          </a:p>
        </p:txBody>
      </p:sp>
      <p:sp>
        <p:nvSpPr>
          <p:cNvPr id="3" name="object 3"/>
          <p:cNvSpPr/>
          <p:nvPr/>
        </p:nvSpPr>
        <p:spPr>
          <a:xfrm>
            <a:off x="3559518" y="965682"/>
            <a:ext cx="4189729" cy="5892800"/>
          </a:xfrm>
          <a:custGeom>
            <a:avLst/>
            <a:gdLst/>
            <a:ahLst/>
            <a:cxnLst/>
            <a:rect l="l" t="t" r="r" b="b"/>
            <a:pathLst>
              <a:path w="4189729" h="5892800">
                <a:moveTo>
                  <a:pt x="9525" y="4711"/>
                </a:moveTo>
                <a:lnTo>
                  <a:pt x="9232" y="3086"/>
                </a:lnTo>
                <a:lnTo>
                  <a:pt x="8407" y="1651"/>
                </a:lnTo>
                <a:lnTo>
                  <a:pt x="7150" y="584"/>
                </a:lnTo>
                <a:lnTo>
                  <a:pt x="5588" y="25"/>
                </a:lnTo>
                <a:lnTo>
                  <a:pt x="3937" y="25"/>
                </a:lnTo>
                <a:lnTo>
                  <a:pt x="2387" y="584"/>
                </a:lnTo>
                <a:lnTo>
                  <a:pt x="1117" y="1651"/>
                </a:lnTo>
                <a:lnTo>
                  <a:pt x="292" y="3086"/>
                </a:lnTo>
                <a:lnTo>
                  <a:pt x="0" y="4711"/>
                </a:lnTo>
                <a:lnTo>
                  <a:pt x="0" y="5892317"/>
                </a:lnTo>
                <a:lnTo>
                  <a:pt x="9525" y="5892317"/>
                </a:lnTo>
                <a:lnTo>
                  <a:pt x="9525" y="4711"/>
                </a:lnTo>
                <a:close/>
              </a:path>
              <a:path w="4189729" h="5892800">
                <a:moveTo>
                  <a:pt x="4189653" y="5817603"/>
                </a:moveTo>
                <a:lnTo>
                  <a:pt x="4096347" y="4635"/>
                </a:lnTo>
                <a:lnTo>
                  <a:pt x="4092333" y="0"/>
                </a:lnTo>
                <a:lnTo>
                  <a:pt x="4090682" y="25"/>
                </a:lnTo>
                <a:lnTo>
                  <a:pt x="4089133" y="609"/>
                </a:lnTo>
                <a:lnTo>
                  <a:pt x="4087888" y="1701"/>
                </a:lnTo>
                <a:lnTo>
                  <a:pt x="4087088" y="3149"/>
                </a:lnTo>
                <a:lnTo>
                  <a:pt x="4086822" y="4787"/>
                </a:lnTo>
                <a:lnTo>
                  <a:pt x="4180128" y="5817755"/>
                </a:lnTo>
                <a:lnTo>
                  <a:pt x="4180446" y="5819368"/>
                </a:lnTo>
                <a:lnTo>
                  <a:pt x="4181297" y="5820791"/>
                </a:lnTo>
                <a:lnTo>
                  <a:pt x="4182580" y="5821832"/>
                </a:lnTo>
                <a:lnTo>
                  <a:pt x="4184142" y="5822378"/>
                </a:lnTo>
                <a:lnTo>
                  <a:pt x="4185793" y="5822366"/>
                </a:lnTo>
                <a:lnTo>
                  <a:pt x="4187342" y="5821756"/>
                </a:lnTo>
                <a:lnTo>
                  <a:pt x="4188587" y="5820676"/>
                </a:lnTo>
                <a:lnTo>
                  <a:pt x="4189387" y="5819229"/>
                </a:lnTo>
                <a:lnTo>
                  <a:pt x="4189653" y="5817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987" y="908646"/>
            <a:ext cx="2800350" cy="5772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Inserted</a:t>
            </a:r>
            <a:r>
              <a:rPr sz="12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POST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R="22225" algn="ctr">
              <a:lnSpc>
                <a:spcPct val="100000"/>
              </a:lnSpc>
              <a:spcBef>
                <a:spcPts val="73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http://localhost:8080/college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265" y="908646"/>
            <a:ext cx="3129915" cy="5772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Read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specific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GET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 dirty="0">
              <a:latin typeface="Century Gothic"/>
              <a:cs typeface="Century Gothic"/>
            </a:endParaRPr>
          </a:p>
          <a:p>
            <a:pPr marL="222885">
              <a:lnSpc>
                <a:spcPct val="100000"/>
              </a:lnSpc>
              <a:spcBef>
                <a:spcPts val="73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http://localhost:8080/college/6</a:t>
            </a:r>
            <a:endParaRPr sz="1200" dirty="0">
              <a:latin typeface="Century Gothic"/>
              <a:cs typeface="Century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" y="1680972"/>
            <a:ext cx="3235452" cy="17480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1623" y="3682403"/>
            <a:ext cx="284353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Deleted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DELETE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Mapping:</a:t>
            </a:r>
            <a:endParaRPr sz="1200">
              <a:latin typeface="Century Gothic"/>
              <a:cs typeface="Century Gothic"/>
            </a:endParaRPr>
          </a:p>
          <a:p>
            <a:pPr marL="255270" marR="374650" indent="-93345">
              <a:lnSpc>
                <a:spcPct val="151300"/>
              </a:lnSpc>
              <a:spcBef>
                <a:spcPts val="565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http://localhost:8080/college/6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College</a:t>
            </a:r>
            <a:r>
              <a:rPr sz="12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deleted</a:t>
            </a:r>
            <a:r>
              <a:rPr sz="12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successfully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676" y="1680972"/>
            <a:ext cx="6832600" cy="4916805"/>
            <a:chOff x="74676" y="1680972"/>
            <a:chExt cx="6832600" cy="49168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6408" y="1680972"/>
              <a:ext cx="2880360" cy="1220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76" y="4639055"/>
              <a:ext cx="3348228" cy="195834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89683" y="899325"/>
            <a:ext cx="2467610" cy="5588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Read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GETMapping:</a:t>
            </a:r>
            <a:endParaRPr sz="1200">
              <a:latin typeface="Century Gothic"/>
              <a:cs typeface="Century Gothic"/>
            </a:endParaRPr>
          </a:p>
          <a:p>
            <a:pPr marL="124460">
              <a:lnSpc>
                <a:spcPct val="100000"/>
              </a:lnSpc>
              <a:spcBef>
                <a:spcPts val="66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http://localhost:8080/college</a:t>
            </a:r>
            <a:endParaRPr sz="1200">
              <a:latin typeface="Century Gothic"/>
              <a:cs typeface="Century Gothic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11311" y="1845564"/>
            <a:ext cx="3558539" cy="43113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72242" y="2972689"/>
            <a:ext cx="2640965" cy="605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Update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PUT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L="121920">
              <a:lnSpc>
                <a:spcPct val="100000"/>
              </a:lnSpc>
              <a:spcBef>
                <a:spcPts val="84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http://localhost:8080/college/5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3" y="759"/>
            <a:ext cx="12190730" cy="6856730"/>
            <a:chOff x="763" y="759"/>
            <a:chExt cx="12190730" cy="685673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4739" y="3928872"/>
              <a:ext cx="3771900" cy="19720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3" y="759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6856476"/>
                  </a:moveTo>
                  <a:lnTo>
                    <a:pt x="12190476" y="6856476"/>
                  </a:lnTo>
                  <a:lnTo>
                    <a:pt x="12190476" y="0"/>
                  </a:lnTo>
                  <a:lnTo>
                    <a:pt x="0" y="0"/>
                  </a:lnTo>
                  <a:lnTo>
                    <a:pt x="0" y="68564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3087" y="89758"/>
            <a:ext cx="11573462" cy="716990"/>
          </a:xfrm>
          <a:prstGeom prst="rect">
            <a:avLst/>
          </a:prstGeom>
        </p:spPr>
        <p:txBody>
          <a:bodyPr vert="horz" wrap="square" lIns="0" tIns="191896" rIns="0" bIns="0" rtlCol="0">
            <a:spAutoFit/>
          </a:bodyPr>
          <a:lstStyle/>
          <a:p>
            <a:pPr marL="3853179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5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spc="-10" dirty="0"/>
              <a:t>PLACEMENT</a:t>
            </a:r>
            <a:r>
              <a:rPr spc="-50" dirty="0"/>
              <a:t> </a:t>
            </a:r>
            <a:r>
              <a:rPr spc="-10" dirty="0"/>
              <a:t>ENTITY</a:t>
            </a:r>
          </a:p>
        </p:txBody>
      </p:sp>
      <p:sp>
        <p:nvSpPr>
          <p:cNvPr id="3" name="object 3"/>
          <p:cNvSpPr/>
          <p:nvPr/>
        </p:nvSpPr>
        <p:spPr>
          <a:xfrm>
            <a:off x="3753421" y="964577"/>
            <a:ext cx="4225290" cy="5893435"/>
          </a:xfrm>
          <a:custGeom>
            <a:avLst/>
            <a:gdLst/>
            <a:ahLst/>
            <a:cxnLst/>
            <a:rect l="l" t="t" r="r" b="b"/>
            <a:pathLst>
              <a:path w="4225290" h="5893434">
                <a:moveTo>
                  <a:pt x="9525" y="4686"/>
                </a:moveTo>
                <a:lnTo>
                  <a:pt x="9232" y="3060"/>
                </a:lnTo>
                <a:lnTo>
                  <a:pt x="8407" y="1625"/>
                </a:lnTo>
                <a:lnTo>
                  <a:pt x="7137" y="558"/>
                </a:lnTo>
                <a:lnTo>
                  <a:pt x="5588" y="0"/>
                </a:lnTo>
                <a:lnTo>
                  <a:pt x="3937" y="0"/>
                </a:lnTo>
                <a:lnTo>
                  <a:pt x="2374" y="558"/>
                </a:lnTo>
                <a:lnTo>
                  <a:pt x="1117" y="1625"/>
                </a:lnTo>
                <a:lnTo>
                  <a:pt x="292" y="3060"/>
                </a:lnTo>
                <a:lnTo>
                  <a:pt x="0" y="4686"/>
                </a:lnTo>
                <a:lnTo>
                  <a:pt x="0" y="5829427"/>
                </a:lnTo>
                <a:lnTo>
                  <a:pt x="292" y="5831040"/>
                </a:lnTo>
                <a:lnTo>
                  <a:pt x="1117" y="5832475"/>
                </a:lnTo>
                <a:lnTo>
                  <a:pt x="2374" y="5833542"/>
                </a:lnTo>
                <a:lnTo>
                  <a:pt x="3937" y="5834100"/>
                </a:lnTo>
                <a:lnTo>
                  <a:pt x="5588" y="5834100"/>
                </a:lnTo>
                <a:lnTo>
                  <a:pt x="7137" y="5833542"/>
                </a:lnTo>
                <a:lnTo>
                  <a:pt x="8407" y="5832475"/>
                </a:lnTo>
                <a:lnTo>
                  <a:pt x="9232" y="5831040"/>
                </a:lnTo>
                <a:lnTo>
                  <a:pt x="9525" y="5829427"/>
                </a:lnTo>
                <a:lnTo>
                  <a:pt x="9525" y="4686"/>
                </a:lnTo>
                <a:close/>
              </a:path>
              <a:path w="4225290" h="5893434">
                <a:moveTo>
                  <a:pt x="4224896" y="68707"/>
                </a:moveTo>
                <a:lnTo>
                  <a:pt x="4224604" y="67081"/>
                </a:lnTo>
                <a:lnTo>
                  <a:pt x="4223778" y="65646"/>
                </a:lnTo>
                <a:lnTo>
                  <a:pt x="4222508" y="64579"/>
                </a:lnTo>
                <a:lnTo>
                  <a:pt x="4220959" y="64020"/>
                </a:lnTo>
                <a:lnTo>
                  <a:pt x="4219308" y="64020"/>
                </a:lnTo>
                <a:lnTo>
                  <a:pt x="4217746" y="64579"/>
                </a:lnTo>
                <a:lnTo>
                  <a:pt x="4216489" y="65646"/>
                </a:lnTo>
                <a:lnTo>
                  <a:pt x="4215663" y="67081"/>
                </a:lnTo>
                <a:lnTo>
                  <a:pt x="4215371" y="68707"/>
                </a:lnTo>
                <a:lnTo>
                  <a:pt x="4215371" y="5893422"/>
                </a:lnTo>
                <a:lnTo>
                  <a:pt x="4224896" y="5893422"/>
                </a:lnTo>
                <a:lnTo>
                  <a:pt x="4224896" y="687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1064386"/>
            <a:ext cx="2800350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Inserted</a:t>
            </a:r>
            <a:r>
              <a:rPr sz="12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POST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 dirty="0">
              <a:latin typeface="Century Gothic"/>
              <a:cs typeface="Century Gothic"/>
            </a:endParaRPr>
          </a:p>
          <a:p>
            <a:pPr marL="79375">
              <a:lnSpc>
                <a:spcPct val="100000"/>
              </a:lnSpc>
              <a:spcBef>
                <a:spcPts val="1205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http://localhost:8080/placement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8091" y="1020457"/>
            <a:ext cx="31299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Read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specific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GET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R="50165" algn="ctr">
              <a:lnSpc>
                <a:spcPct val="100000"/>
              </a:lnSpc>
              <a:spcBef>
                <a:spcPts val="1075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http://localhost:8080/placement/2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5771" y="1000378"/>
            <a:ext cx="2654300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GET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http://localhost:8080//placement: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853" y="3360000"/>
            <a:ext cx="2843530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Deleted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DELETE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Mapping:</a:t>
            </a:r>
            <a:endParaRPr sz="1200">
              <a:latin typeface="Century Gothic"/>
              <a:cs typeface="Century Gothic"/>
            </a:endParaRPr>
          </a:p>
          <a:p>
            <a:pPr marL="116839" marR="293370" indent="14604">
              <a:lnSpc>
                <a:spcPct val="184500"/>
              </a:lnSpc>
              <a:spcBef>
                <a:spcPts val="25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http://localhost:8080/placement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Placement</a:t>
            </a:r>
            <a:r>
              <a:rPr sz="12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deleted</a:t>
            </a:r>
            <a:r>
              <a:rPr sz="12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successfully!!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3644" y="3225393"/>
            <a:ext cx="2753360" cy="5772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Update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PUT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</a:t>
            </a:r>
            <a:r>
              <a:rPr sz="12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1200">
              <a:latin typeface="Century Gothic"/>
              <a:cs typeface="Century Gothic"/>
            </a:endParaRPr>
          </a:p>
          <a:p>
            <a:pPr marL="179070">
              <a:lnSpc>
                <a:spcPct val="100000"/>
              </a:lnSpc>
              <a:spcBef>
                <a:spcPts val="73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http://localhost:8080/placement/3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3" y="759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9A8012-AF2B-B463-FCB4-A2BECD93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745370"/>
            <a:ext cx="2636779" cy="13394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51D7C2-6E7B-2091-127C-8FDAA3A72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9" y="4723995"/>
            <a:ext cx="3115132" cy="12732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CEB873-CC56-34ED-0DFF-C9E00A280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59" y="4387954"/>
            <a:ext cx="3462577" cy="1505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8B01B1-B4C0-4AEA-878B-E59D2E357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12" y="1951994"/>
            <a:ext cx="3721259" cy="42964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FADC46-0D93-C315-C4C7-89E1853A8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918" y="1695149"/>
            <a:ext cx="3814295" cy="1454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715" y="96707"/>
            <a:ext cx="6158483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65" dirty="0"/>
              <a:t> </a:t>
            </a:r>
            <a:r>
              <a:rPr dirty="0"/>
              <a:t>:</a:t>
            </a:r>
            <a:r>
              <a:rPr spc="-25" dirty="0"/>
              <a:t> </a:t>
            </a:r>
            <a:r>
              <a:rPr dirty="0"/>
              <a:t>USER</a:t>
            </a:r>
            <a:r>
              <a:rPr spc="-35" dirty="0"/>
              <a:t> </a:t>
            </a:r>
            <a:r>
              <a:rPr spc="-10" dirty="0"/>
              <a:t>ENTITY</a:t>
            </a:r>
          </a:p>
        </p:txBody>
      </p:sp>
      <p:sp>
        <p:nvSpPr>
          <p:cNvPr id="3" name="object 3"/>
          <p:cNvSpPr/>
          <p:nvPr/>
        </p:nvSpPr>
        <p:spPr>
          <a:xfrm>
            <a:off x="3811460" y="1096022"/>
            <a:ext cx="4096385" cy="5761990"/>
          </a:xfrm>
          <a:custGeom>
            <a:avLst/>
            <a:gdLst/>
            <a:ahLst/>
            <a:cxnLst/>
            <a:rect l="l" t="t" r="r" b="b"/>
            <a:pathLst>
              <a:path w="4096384" h="5761990">
                <a:moveTo>
                  <a:pt x="9525" y="5080"/>
                </a:moveTo>
                <a:lnTo>
                  <a:pt x="9423" y="3810"/>
                </a:lnTo>
                <a:lnTo>
                  <a:pt x="9105" y="3810"/>
                </a:lnTo>
                <a:lnTo>
                  <a:pt x="9105" y="2540"/>
                </a:lnTo>
                <a:lnTo>
                  <a:pt x="8356" y="2540"/>
                </a:lnTo>
                <a:lnTo>
                  <a:pt x="8356" y="1270"/>
                </a:lnTo>
                <a:lnTo>
                  <a:pt x="6464" y="1270"/>
                </a:lnTo>
                <a:lnTo>
                  <a:pt x="6464" y="0"/>
                </a:lnTo>
                <a:lnTo>
                  <a:pt x="3048" y="0"/>
                </a:lnTo>
                <a:lnTo>
                  <a:pt x="3048" y="1270"/>
                </a:lnTo>
                <a:lnTo>
                  <a:pt x="1143" y="1270"/>
                </a:lnTo>
                <a:lnTo>
                  <a:pt x="1143" y="2540"/>
                </a:lnTo>
                <a:lnTo>
                  <a:pt x="393" y="2540"/>
                </a:lnTo>
                <a:lnTo>
                  <a:pt x="393" y="3810"/>
                </a:lnTo>
                <a:lnTo>
                  <a:pt x="88" y="3810"/>
                </a:lnTo>
                <a:lnTo>
                  <a:pt x="88" y="5080"/>
                </a:lnTo>
                <a:lnTo>
                  <a:pt x="0" y="5687060"/>
                </a:lnTo>
                <a:lnTo>
                  <a:pt x="165" y="5687060"/>
                </a:lnTo>
                <a:lnTo>
                  <a:pt x="165" y="5689600"/>
                </a:lnTo>
                <a:lnTo>
                  <a:pt x="1003" y="5689600"/>
                </a:lnTo>
                <a:lnTo>
                  <a:pt x="1003" y="5690870"/>
                </a:lnTo>
                <a:lnTo>
                  <a:pt x="2476" y="5690870"/>
                </a:lnTo>
                <a:lnTo>
                  <a:pt x="2476" y="5692140"/>
                </a:lnTo>
                <a:lnTo>
                  <a:pt x="7023" y="5692140"/>
                </a:lnTo>
                <a:lnTo>
                  <a:pt x="7023" y="5690870"/>
                </a:lnTo>
                <a:lnTo>
                  <a:pt x="8496" y="5690870"/>
                </a:lnTo>
                <a:lnTo>
                  <a:pt x="8496" y="5689600"/>
                </a:lnTo>
                <a:lnTo>
                  <a:pt x="9347" y="5689600"/>
                </a:lnTo>
                <a:lnTo>
                  <a:pt x="9347" y="5687060"/>
                </a:lnTo>
                <a:lnTo>
                  <a:pt x="9525" y="5687060"/>
                </a:lnTo>
                <a:lnTo>
                  <a:pt x="9525" y="5080"/>
                </a:lnTo>
                <a:close/>
              </a:path>
              <a:path w="4096384" h="5761990">
                <a:moveTo>
                  <a:pt x="4096321" y="5761888"/>
                </a:moveTo>
                <a:lnTo>
                  <a:pt x="3984345" y="4914"/>
                </a:lnTo>
                <a:lnTo>
                  <a:pt x="3980319" y="292"/>
                </a:lnTo>
                <a:lnTo>
                  <a:pt x="3978668" y="330"/>
                </a:lnTo>
                <a:lnTo>
                  <a:pt x="3977132" y="927"/>
                </a:lnTo>
                <a:lnTo>
                  <a:pt x="3975874" y="2006"/>
                </a:lnTo>
                <a:lnTo>
                  <a:pt x="3975087" y="3454"/>
                </a:lnTo>
                <a:lnTo>
                  <a:pt x="3974820" y="5092"/>
                </a:lnTo>
                <a:lnTo>
                  <a:pt x="4086796" y="5761977"/>
                </a:lnTo>
                <a:lnTo>
                  <a:pt x="4096308" y="57619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1991" y="958708"/>
            <a:ext cx="2800350" cy="5175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Inserted</a:t>
            </a:r>
            <a:r>
              <a:rPr sz="1200" b="1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records</a:t>
            </a:r>
            <a:r>
              <a:rPr sz="1200" b="1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using</a:t>
            </a:r>
            <a:r>
              <a:rPr sz="12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POST</a:t>
            </a:r>
            <a:r>
              <a:rPr sz="1200" b="1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L="413384">
              <a:lnSpc>
                <a:spcPct val="100000"/>
              </a:lnSpc>
              <a:spcBef>
                <a:spcPts val="495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http://localhost:8080/user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6880" y="1038250"/>
            <a:ext cx="3129915" cy="57912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Read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specific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GET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L="436880">
              <a:lnSpc>
                <a:spcPct val="100000"/>
              </a:lnSpc>
              <a:spcBef>
                <a:spcPts val="735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http://localhost:8080/user/53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0968" y="886993"/>
            <a:ext cx="2510155" cy="60452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Read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GET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L="346075">
              <a:lnSpc>
                <a:spcPct val="100000"/>
              </a:lnSpc>
              <a:spcBef>
                <a:spcPts val="84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http://localhost:8080/user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991" y="3661714"/>
            <a:ext cx="2843530" cy="7620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Deleted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DELETE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Mapping:</a:t>
            </a:r>
            <a:endParaRPr sz="1200">
              <a:latin typeface="Century Gothic"/>
              <a:cs typeface="Century Gothic"/>
            </a:endParaRPr>
          </a:p>
          <a:p>
            <a:pPr marL="273685">
              <a:lnSpc>
                <a:spcPct val="100000"/>
              </a:lnSpc>
              <a:spcBef>
                <a:spcPts val="254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http://localhost:8080/user/2</a:t>
            </a:r>
            <a:endParaRPr sz="1200">
              <a:latin typeface="Century Gothic"/>
              <a:cs typeface="Century Gothic"/>
            </a:endParaRPr>
          </a:p>
          <a:p>
            <a:pPr marL="325120">
              <a:lnSpc>
                <a:spcPct val="100000"/>
              </a:lnSpc>
              <a:spcBef>
                <a:spcPts val="965"/>
              </a:spcBef>
            </a:pP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User</a:t>
            </a:r>
            <a:r>
              <a:rPr sz="12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deleted</a:t>
            </a:r>
            <a:r>
              <a:rPr sz="12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successfully!!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8131" y="3583330"/>
            <a:ext cx="2640965" cy="55689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Update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PUT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 dirty="0">
              <a:latin typeface="Century Gothic"/>
              <a:cs typeface="Century Gothic"/>
            </a:endParaRPr>
          </a:p>
          <a:p>
            <a:pPr marL="175895">
              <a:lnSpc>
                <a:spcPct val="100000"/>
              </a:lnSpc>
              <a:spcBef>
                <a:spcPts val="65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http://localhost:8080/user/52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3" y="759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CF89A3-D3BE-3B9C-C6F2-9CCF796F2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03" y="1850496"/>
            <a:ext cx="3384284" cy="42530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7D53BB-5584-F16A-29E7-7E9974FCBF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99" y="1779034"/>
            <a:ext cx="2890838" cy="16967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E2D3B6-79DA-9B40-92EB-233A05B2B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3" y="1795883"/>
            <a:ext cx="3314449" cy="15078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1C8079-BC51-601C-9A4F-36D2A2FA6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1" y="4698190"/>
            <a:ext cx="3236544" cy="17575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D1E1C9-26E0-0159-69EB-14214C588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90" y="4423714"/>
            <a:ext cx="3591407" cy="18953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46029" y="-426868"/>
            <a:ext cx="10353761" cy="1326321"/>
          </a:xfrm>
          <a:prstGeom prst="rect">
            <a:avLst/>
          </a:prstGeom>
        </p:spPr>
        <p:txBody>
          <a:bodyPr vert="horz" wrap="square" lIns="0" tIns="319913" rIns="0" bIns="0" rtlCol="0">
            <a:spAutoFit/>
          </a:bodyPr>
          <a:lstStyle/>
          <a:p>
            <a:pPr marL="3267075">
              <a:lnSpc>
                <a:spcPct val="100000"/>
              </a:lnSpc>
              <a:spcBef>
                <a:spcPts val="100"/>
              </a:spcBef>
            </a:pPr>
            <a:r>
              <a:rPr dirty="0"/>
              <a:t>OUTPUT</a:t>
            </a:r>
            <a:r>
              <a:rPr spc="-75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dirty="0"/>
              <a:t>STUDENT</a:t>
            </a:r>
            <a:r>
              <a:rPr spc="-75" dirty="0"/>
              <a:t> </a:t>
            </a:r>
            <a:r>
              <a:rPr spc="-10" dirty="0"/>
              <a:t>ENTITY</a:t>
            </a:r>
          </a:p>
        </p:txBody>
      </p:sp>
      <p:sp>
        <p:nvSpPr>
          <p:cNvPr id="3" name="object 3"/>
          <p:cNvSpPr/>
          <p:nvPr/>
        </p:nvSpPr>
        <p:spPr>
          <a:xfrm>
            <a:off x="3690150" y="1096339"/>
            <a:ext cx="4031615" cy="5761990"/>
          </a:xfrm>
          <a:custGeom>
            <a:avLst/>
            <a:gdLst/>
            <a:ahLst/>
            <a:cxnLst/>
            <a:rect l="l" t="t" r="r" b="b"/>
            <a:pathLst>
              <a:path w="4031615" h="5761990">
                <a:moveTo>
                  <a:pt x="9525" y="4686"/>
                </a:moveTo>
                <a:lnTo>
                  <a:pt x="9232" y="3060"/>
                </a:lnTo>
                <a:lnTo>
                  <a:pt x="8407" y="1625"/>
                </a:lnTo>
                <a:lnTo>
                  <a:pt x="7137" y="558"/>
                </a:lnTo>
                <a:lnTo>
                  <a:pt x="5588" y="0"/>
                </a:lnTo>
                <a:lnTo>
                  <a:pt x="3937" y="0"/>
                </a:lnTo>
                <a:lnTo>
                  <a:pt x="2374" y="558"/>
                </a:lnTo>
                <a:lnTo>
                  <a:pt x="1117" y="1625"/>
                </a:lnTo>
                <a:lnTo>
                  <a:pt x="279" y="3060"/>
                </a:lnTo>
                <a:lnTo>
                  <a:pt x="0" y="4686"/>
                </a:lnTo>
                <a:lnTo>
                  <a:pt x="0" y="5761660"/>
                </a:lnTo>
                <a:lnTo>
                  <a:pt x="9525" y="5761660"/>
                </a:lnTo>
                <a:lnTo>
                  <a:pt x="9525" y="4686"/>
                </a:lnTo>
                <a:close/>
              </a:path>
              <a:path w="4031615" h="5761990">
                <a:moveTo>
                  <a:pt x="4031018" y="32677"/>
                </a:moveTo>
                <a:lnTo>
                  <a:pt x="4030726" y="31051"/>
                </a:lnTo>
                <a:lnTo>
                  <a:pt x="4029900" y="29616"/>
                </a:lnTo>
                <a:lnTo>
                  <a:pt x="4028630" y="28549"/>
                </a:lnTo>
                <a:lnTo>
                  <a:pt x="4027081" y="27990"/>
                </a:lnTo>
                <a:lnTo>
                  <a:pt x="4025430" y="27990"/>
                </a:lnTo>
                <a:lnTo>
                  <a:pt x="4023868" y="28549"/>
                </a:lnTo>
                <a:lnTo>
                  <a:pt x="4022610" y="29616"/>
                </a:lnTo>
                <a:lnTo>
                  <a:pt x="4021772" y="31051"/>
                </a:lnTo>
                <a:lnTo>
                  <a:pt x="4021493" y="32677"/>
                </a:lnTo>
                <a:lnTo>
                  <a:pt x="4021493" y="5761660"/>
                </a:lnTo>
                <a:lnTo>
                  <a:pt x="4031018" y="5761660"/>
                </a:lnTo>
                <a:lnTo>
                  <a:pt x="4031018" y="326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987" y="827582"/>
            <a:ext cx="2842895" cy="5524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Inserted</a:t>
            </a:r>
            <a:r>
              <a:rPr sz="1200" b="1" u="sng" spc="2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POST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L="273685">
              <a:lnSpc>
                <a:spcPct val="100000"/>
              </a:lnSpc>
              <a:spcBef>
                <a:spcPts val="635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http://localhost:8080/student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987" y="3559086"/>
            <a:ext cx="2843530" cy="75501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22250" marR="5080" indent="-210185">
              <a:lnSpc>
                <a:spcPct val="131700"/>
              </a:lnSpc>
              <a:spcBef>
                <a:spcPts val="15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Deleted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DELETE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Mapping:</a:t>
            </a:r>
            <a:r>
              <a:rPr sz="12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http://localhost:8080/student/3</a:t>
            </a:r>
            <a:r>
              <a:rPr sz="1200" spc="5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Stud</a:t>
            </a:r>
            <a:r>
              <a:rPr sz="12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deleted</a:t>
            </a:r>
            <a:r>
              <a:rPr sz="12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successfully!!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2920" y="899782"/>
            <a:ext cx="3062605" cy="5048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Read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specific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GET</a:t>
            </a:r>
            <a:r>
              <a:rPr sz="1200" b="1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marL="57150" algn="ctr">
              <a:lnSpc>
                <a:spcPct val="100000"/>
              </a:lnSpc>
              <a:spcBef>
                <a:spcPts val="445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http://localhost:8080/student/2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0852" y="3317087"/>
            <a:ext cx="2640330" cy="5772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Update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PUT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 dirty="0">
              <a:latin typeface="Century Gothic"/>
              <a:cs typeface="Century Gothic"/>
            </a:endParaRPr>
          </a:p>
          <a:p>
            <a:pPr marL="304800">
              <a:lnSpc>
                <a:spcPct val="100000"/>
              </a:lnSpc>
              <a:spcBef>
                <a:spcPts val="73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http://localhost:8080/student/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2371" y="929284"/>
            <a:ext cx="2787650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Read</a:t>
            </a:r>
            <a:r>
              <a:rPr sz="12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the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records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using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GET</a:t>
            </a:r>
            <a:r>
              <a:rPr sz="12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Mapping:</a:t>
            </a:r>
            <a:endParaRPr sz="12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cs typeface="Century Gothic"/>
              </a:rPr>
              <a:t>http://localhost:8080/student</a:t>
            </a:r>
            <a:endParaRPr sz="1200">
              <a:latin typeface="Century Gothic"/>
              <a:cs typeface="Century Gothic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95150A-E63A-ECD3-5A12-C80C753B1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" y="1659643"/>
            <a:ext cx="3506724" cy="1685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144AA5-63CF-7F9F-1BFB-345B66E9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6" y="4523176"/>
            <a:ext cx="3532924" cy="18542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97AE87-3D34-DB68-F3EB-A1E230E07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384" y="1578439"/>
            <a:ext cx="3495675" cy="15335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F96BEED-365A-E65E-79AF-2B63B2C36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83" y="4341743"/>
            <a:ext cx="3626804" cy="17704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4A8EC6B-EE76-F494-5137-8EE16094B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12" y="1659643"/>
            <a:ext cx="4048125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76200"/>
            <a:ext cx="814514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dirty="0">
                <a:uFill>
                  <a:solidFill>
                    <a:srgbClr val="FFFFFF"/>
                  </a:solidFill>
                </a:uFill>
              </a:rPr>
              <a:t>Problem</a:t>
            </a:r>
            <a:r>
              <a:rPr sz="4000" u="heavy" spc="-20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4000" u="heavy" spc="-10" dirty="0">
                <a:uFill>
                  <a:solidFill>
                    <a:srgbClr val="FFFFFF"/>
                  </a:solidFill>
                </a:uFill>
              </a:rPr>
              <a:t>Statement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71934" y="1089533"/>
            <a:ext cx="814514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project,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designing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placement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system.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Placement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helps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training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placement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officers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overcome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difficulty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keeping</a:t>
            </a:r>
            <a:r>
              <a:rPr sz="18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records</a:t>
            </a:r>
            <a:r>
              <a:rPr sz="18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hundreds</a:t>
            </a:r>
            <a:r>
              <a:rPr sz="18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thousands</a:t>
            </a:r>
            <a:r>
              <a:rPr sz="18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18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searching</a:t>
            </a:r>
            <a:r>
              <a:rPr sz="1800" spc="2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eligible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recruitment,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eligibility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criteria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companies.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Placement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designed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facilitate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recruitment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buFont typeface="Wingdings"/>
              <a:buChar char=""/>
              <a:tabLst>
                <a:tab pos="29781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Educational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institutions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buFont typeface="Wingdings"/>
              <a:buChar char=""/>
              <a:tabLst>
                <a:tab pos="297815" algn="l"/>
              </a:tabLst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buFont typeface="Wingdings"/>
              <a:buChar char=""/>
              <a:tabLst>
                <a:tab pos="297815" algn="l"/>
              </a:tabLst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Employers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3" y="759"/>
            <a:ext cx="12190730" cy="6856730"/>
            <a:chOff x="763" y="759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6223" y="2898647"/>
              <a:ext cx="4279392" cy="37124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3" y="759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6856476"/>
                  </a:moveTo>
                  <a:lnTo>
                    <a:pt x="12190476" y="6856476"/>
                  </a:lnTo>
                  <a:lnTo>
                    <a:pt x="12190476" y="0"/>
                  </a:lnTo>
                  <a:lnTo>
                    <a:pt x="0" y="0"/>
                  </a:lnTo>
                  <a:lnTo>
                    <a:pt x="0" y="68564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795" y="260075"/>
            <a:ext cx="461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FFFFFF"/>
                  </a:solidFill>
                </a:uFill>
              </a:rPr>
              <a:t>PROJECT</a:t>
            </a:r>
            <a:r>
              <a:rPr sz="2400" u="heavy" spc="-10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2400" u="heavy" spc="-10" dirty="0">
                <a:uFill>
                  <a:solidFill>
                    <a:srgbClr val="FFFFFF"/>
                  </a:solidFill>
                </a:uFill>
              </a:rPr>
              <a:t>CONCLUSION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763" y="759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ACA9B-8F8D-4055-A720-B8957C877CC9}"/>
              </a:ext>
            </a:extLst>
          </p:cNvPr>
          <p:cNvSpPr txBox="1"/>
          <p:nvPr/>
        </p:nvSpPr>
        <p:spPr>
          <a:xfrm>
            <a:off x="457200" y="1480315"/>
            <a:ext cx="784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</a:t>
            </a:r>
            <a:r>
              <a:rPr lang="en-US" b="1" dirty="0">
                <a:latin typeface="Sitka Text Semibold" pitchFamily="2" charset="0"/>
              </a:rPr>
              <a:t>his project assists in automating the existing manual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Sitka Text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itka Text Semibold" pitchFamily="2" charset="0"/>
              </a:rPr>
              <a:t>This is a paperless 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Sitka Text Semibold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itka Text Semibold" pitchFamily="2" charset="0"/>
              </a:rPr>
              <a:t>It provides accurate information always.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itka Text Semibold" pitchFamily="2" charset="0"/>
              </a:rPr>
              <a:t>Reduces the man power required</a:t>
            </a:r>
          </a:p>
          <a:p>
            <a:endParaRPr lang="en-US" b="1" dirty="0">
              <a:latin typeface="Sitka Text Semibold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B98641-9804-49AD-BB7B-C015BF5B1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4064"/>
              </p:ext>
            </p:extLst>
          </p:nvPr>
        </p:nvGraphicFramePr>
        <p:xfrm>
          <a:off x="573973" y="4831339"/>
          <a:ext cx="5294168" cy="1478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47084">
                  <a:extLst>
                    <a:ext uri="{9D8B030D-6E8A-4147-A177-3AD203B41FA5}">
                      <a16:colId xmlns:a16="http://schemas.microsoft.com/office/drawing/2014/main" val="2942132499"/>
                    </a:ext>
                  </a:extLst>
                </a:gridCol>
                <a:gridCol w="2647084">
                  <a:extLst>
                    <a:ext uri="{9D8B030D-6E8A-4147-A177-3AD203B41FA5}">
                      <a16:colId xmlns:a16="http://schemas.microsoft.com/office/drawing/2014/main" val="21404618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D.Mahesh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Certificate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49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Md.Imthiyaz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59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Architha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624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866F9B-2267-4540-95A5-ADDFFBD1C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01768"/>
              </p:ext>
            </p:extLst>
          </p:nvPr>
        </p:nvGraphicFramePr>
        <p:xfrm>
          <a:off x="6096000" y="4814720"/>
          <a:ext cx="5294168" cy="1737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58181">
                  <a:extLst>
                    <a:ext uri="{9D8B030D-6E8A-4147-A177-3AD203B41FA5}">
                      <a16:colId xmlns:a16="http://schemas.microsoft.com/office/drawing/2014/main" val="2942132499"/>
                    </a:ext>
                  </a:extLst>
                </a:gridCol>
                <a:gridCol w="2835987">
                  <a:extLst>
                    <a:ext uri="{9D8B030D-6E8A-4147-A177-3AD203B41FA5}">
                      <a16:colId xmlns:a16="http://schemas.microsoft.com/office/drawing/2014/main" val="2140461849"/>
                    </a:ext>
                  </a:extLst>
                </a:gridCol>
              </a:tblGrid>
              <a:tr h="314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9364"/>
                  </a:ext>
                </a:extLst>
              </a:tr>
              <a:tr h="314716">
                <a:tc>
                  <a:txBody>
                    <a:bodyPr/>
                    <a:lstStyle/>
                    <a:p>
                      <a:r>
                        <a:rPr lang="en-IN" sz="1600" dirty="0" err="1"/>
                        <a:t>Alekhya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491648"/>
                  </a:ext>
                </a:extLst>
              </a:tr>
              <a:tr h="314716">
                <a:tc>
                  <a:txBody>
                    <a:bodyPr/>
                    <a:lstStyle/>
                    <a:p>
                      <a:r>
                        <a:rPr lang="en-IN" dirty="0" err="1"/>
                        <a:t>Abhitha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College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599482"/>
                  </a:ext>
                </a:extLst>
              </a:tr>
              <a:tr h="550752">
                <a:tc>
                  <a:txBody>
                    <a:bodyPr/>
                    <a:lstStyle/>
                    <a:p>
                      <a:r>
                        <a:rPr lang="en-IN" dirty="0" err="1"/>
                        <a:t>Goudicherla</a:t>
                      </a:r>
                      <a:r>
                        <a:rPr lang="en-IN" dirty="0"/>
                        <a:t> 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Student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624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DB5F14A-8E06-4712-8453-DE5CB7F74A96}"/>
              </a:ext>
            </a:extLst>
          </p:cNvPr>
          <p:cNvSpPr txBox="1"/>
          <p:nvPr/>
        </p:nvSpPr>
        <p:spPr>
          <a:xfrm>
            <a:off x="4114800" y="3848323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heavy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400" b="1" u="heavy" spc="-10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heavy" spc="-10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CONTRIBUTORS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351" y="2583052"/>
            <a:ext cx="71634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Wide Latin"/>
                <a:cs typeface="Wide Latin"/>
              </a:rPr>
              <a:t>THANK</a:t>
            </a:r>
            <a:r>
              <a:rPr sz="4400" b="0" spc="-60" dirty="0">
                <a:latin typeface="Wide Latin"/>
                <a:cs typeface="Wide Latin"/>
              </a:rPr>
              <a:t> </a:t>
            </a:r>
            <a:r>
              <a:rPr sz="4400" b="0" spc="-10" dirty="0">
                <a:latin typeface="Wide Latin"/>
                <a:cs typeface="Wide Latin"/>
              </a:rPr>
              <a:t>YOU..!</a:t>
            </a:r>
            <a:endParaRPr sz="4400">
              <a:latin typeface="Wide Latin"/>
              <a:cs typeface="Wide Lati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3" y="759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18012"/>
            <a:ext cx="59993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dirty="0">
                <a:latin typeface="+mn-lt"/>
                <a:cs typeface="Times New Roman"/>
              </a:rPr>
              <a:t>Educational</a:t>
            </a:r>
            <a:r>
              <a:rPr sz="2800" u="sng" spc="-75" dirty="0">
                <a:latin typeface="+mn-lt"/>
                <a:cs typeface="Times New Roman"/>
              </a:rPr>
              <a:t> </a:t>
            </a:r>
            <a:r>
              <a:rPr sz="2800" u="sng" dirty="0">
                <a:latin typeface="+mn-lt"/>
                <a:cs typeface="Times New Roman"/>
              </a:rPr>
              <a:t>Institutions</a:t>
            </a:r>
            <a:r>
              <a:rPr sz="2800" u="sng" spc="-70" dirty="0">
                <a:latin typeface="+mn-lt"/>
                <a:cs typeface="Times New Roman"/>
              </a:rPr>
              <a:t> </a:t>
            </a:r>
            <a:r>
              <a:rPr sz="2800" b="0" u="sng" spc="-50" dirty="0">
                <a:latin typeface="Times New Roman"/>
                <a:cs typeface="Times New Roman"/>
              </a:rPr>
              <a:t>:</a:t>
            </a:r>
            <a:endParaRPr sz="2800" u="sng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785" y="784733"/>
            <a:ext cx="8584565" cy="563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Educational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institutions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plays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crucial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role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Placement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System.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act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bridge</a:t>
            </a:r>
            <a:r>
              <a:rPr sz="18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8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18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sz="18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employers.</a:t>
            </a:r>
            <a:r>
              <a:rPr sz="18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integrating</a:t>
            </a:r>
            <a:r>
              <a:rPr sz="18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18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elements</a:t>
            </a:r>
            <a:r>
              <a:rPr sz="18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into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Placement</a:t>
            </a:r>
            <a:r>
              <a:rPr sz="18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18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System,</a:t>
            </a:r>
            <a:r>
              <a:rPr sz="18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educational</a:t>
            </a:r>
            <a:r>
              <a:rPr sz="18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institutions</a:t>
            </a:r>
            <a:r>
              <a:rPr sz="18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significantly</a:t>
            </a:r>
            <a:r>
              <a:rPr sz="18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enhance</a:t>
            </a:r>
            <a:r>
              <a:rPr sz="18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placement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experience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employers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alike,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ensuring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smoother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transition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education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employment.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50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central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entire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placement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system.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play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pivotal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role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placement</a:t>
            </a:r>
            <a:r>
              <a:rPr sz="18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actively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participating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process.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must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update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profiles,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explore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job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opportunities,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apply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positions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match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skills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interests.</a:t>
            </a:r>
            <a:r>
              <a:rPr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taking</a:t>
            </a:r>
            <a:r>
              <a:rPr sz="18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ownership</a:t>
            </a:r>
            <a:r>
              <a:rPr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placement</a:t>
            </a:r>
            <a:r>
              <a:rPr sz="18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journey,</a:t>
            </a:r>
            <a:r>
              <a:rPr sz="18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18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spc="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enhance</a:t>
            </a:r>
            <a:r>
              <a:rPr sz="18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employability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secure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better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job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opportunities.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Employers</a:t>
            </a:r>
            <a:r>
              <a:rPr sz="2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505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Employers</a:t>
            </a:r>
            <a:r>
              <a:rPr sz="18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plays</a:t>
            </a:r>
            <a:r>
              <a:rPr sz="18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vital</a:t>
            </a:r>
            <a:r>
              <a:rPr sz="18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role</a:t>
            </a:r>
            <a:r>
              <a:rPr sz="18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placement</a:t>
            </a:r>
            <a:r>
              <a:rPr sz="18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18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8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partnering</a:t>
            </a:r>
            <a:r>
              <a:rPr sz="18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educational 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institutions</a:t>
            </a:r>
            <a:r>
              <a:rPr sz="180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provide</a:t>
            </a:r>
            <a:r>
              <a:rPr sz="180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job</a:t>
            </a:r>
            <a:r>
              <a:rPr sz="180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opportunities,</a:t>
            </a:r>
            <a:r>
              <a:rPr sz="18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/>
                <a:cs typeface="Times New Roman"/>
              </a:rPr>
              <a:t>internships,</a:t>
            </a:r>
            <a:r>
              <a:rPr sz="18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training</a:t>
            </a:r>
            <a:r>
              <a:rPr sz="180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programs.</a:t>
            </a:r>
            <a:r>
              <a:rPr sz="18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collaboration</a:t>
            </a:r>
            <a:r>
              <a:rPr sz="18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enables</a:t>
            </a:r>
            <a:r>
              <a:rPr sz="18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18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gain</a:t>
            </a:r>
            <a:r>
              <a:rPr sz="18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practical</a:t>
            </a:r>
            <a:r>
              <a:rPr sz="18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experience,</a:t>
            </a:r>
            <a:r>
              <a:rPr sz="18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develop</a:t>
            </a:r>
            <a:r>
              <a:rPr sz="18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industry-specific</a:t>
            </a:r>
            <a:r>
              <a:rPr sz="18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skills,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enhance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employability.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3" y="759"/>
            <a:ext cx="12190730" cy="6856730"/>
            <a:chOff x="763" y="759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3432" y="606552"/>
              <a:ext cx="1661159" cy="14523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3432" y="3029712"/>
              <a:ext cx="1630679" cy="10866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3432" y="5359907"/>
              <a:ext cx="1630679" cy="10866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3" y="759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6856476"/>
                  </a:moveTo>
                  <a:lnTo>
                    <a:pt x="12190476" y="6856476"/>
                  </a:lnTo>
                  <a:lnTo>
                    <a:pt x="12190476" y="0"/>
                  </a:lnTo>
                  <a:lnTo>
                    <a:pt x="0" y="0"/>
                  </a:lnTo>
                  <a:lnTo>
                    <a:pt x="0" y="68564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152400"/>
            <a:ext cx="62436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Road</a:t>
            </a:r>
            <a:r>
              <a:rPr sz="3600" spc="-55" dirty="0"/>
              <a:t> </a:t>
            </a:r>
            <a:r>
              <a:rPr sz="3600" dirty="0"/>
              <a:t>Map</a:t>
            </a:r>
            <a:r>
              <a:rPr sz="3600" spc="-40" dirty="0"/>
              <a:t> </a:t>
            </a:r>
            <a:r>
              <a:rPr sz="3600" spc="-50" dirty="0"/>
              <a:t>: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219200"/>
            <a:ext cx="1055941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Applications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will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developed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following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Sprints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–</a:t>
            </a:r>
            <a:endParaRPr sz="1800" dirty="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Core</a:t>
            </a:r>
            <a:r>
              <a:rPr sz="1800" b="1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Java</a:t>
            </a:r>
            <a:endParaRPr sz="1800" dirty="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b="1" spc="60" dirty="0">
                <a:solidFill>
                  <a:srgbClr val="FFFFFF"/>
                </a:solidFill>
                <a:latin typeface="Century Gothic"/>
                <a:cs typeface="Century Gothic"/>
              </a:rPr>
              <a:t>POSTMAN-</a:t>
            </a:r>
            <a:r>
              <a:rPr sz="1800" b="1" spc="55" dirty="0">
                <a:solidFill>
                  <a:srgbClr val="FFFFFF"/>
                </a:solidFill>
                <a:latin typeface="Century Gothic"/>
                <a:cs typeface="Century Gothic"/>
              </a:rPr>
              <a:t>&gt;Spring</a:t>
            </a:r>
            <a:r>
              <a:rPr sz="1800" b="1" spc="20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REST</a:t>
            </a:r>
            <a:r>
              <a:rPr sz="1800" b="1" spc="2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Century Gothic"/>
                <a:cs typeface="Century Gothic"/>
              </a:rPr>
              <a:t>Controller-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1800" b="1" spc="20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spc="55" dirty="0">
                <a:solidFill>
                  <a:srgbClr val="FFFFFF"/>
                </a:solidFill>
                <a:latin typeface="Century Gothic"/>
                <a:cs typeface="Century Gothic"/>
              </a:rPr>
              <a:t>Service</a:t>
            </a:r>
            <a:r>
              <a:rPr sz="1800" b="1" spc="20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Century Gothic"/>
                <a:cs typeface="Century Gothic"/>
              </a:rPr>
              <a:t>Layer-</a:t>
            </a:r>
            <a:r>
              <a:rPr sz="1800" b="1" spc="55" dirty="0">
                <a:solidFill>
                  <a:srgbClr val="FFFFFF"/>
                </a:solidFill>
                <a:latin typeface="Century Gothic"/>
                <a:cs typeface="Century Gothic"/>
              </a:rPr>
              <a:t>&gt;Spring</a:t>
            </a:r>
            <a:r>
              <a:rPr sz="1800" b="1" spc="2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spc="5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1800" b="1" spc="20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JPA</a:t>
            </a:r>
            <a:r>
              <a:rPr sz="1800" b="1" spc="20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spc="65" dirty="0">
                <a:solidFill>
                  <a:srgbClr val="FFFFFF"/>
                </a:solidFill>
                <a:latin typeface="Century Gothic"/>
                <a:cs typeface="Century Gothic"/>
              </a:rPr>
              <a:t>Repository</a:t>
            </a:r>
            <a:r>
              <a:rPr sz="1800" b="1" spc="2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spc="50" dirty="0">
                <a:solidFill>
                  <a:srgbClr val="FFFFFF"/>
                </a:solidFill>
                <a:latin typeface="Century Gothic"/>
                <a:cs typeface="Century Gothic"/>
              </a:rPr>
              <a:t>Layer-</a:t>
            </a:r>
            <a:endParaRPr sz="1800" dirty="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&gt;Database</a:t>
            </a:r>
            <a:endParaRPr sz="1800" dirty="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35601" y="-11020"/>
            <a:ext cx="12190730" cy="6856730"/>
            <a:chOff x="763" y="759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2384" y="2517647"/>
              <a:ext cx="5980176" cy="34366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3" y="759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6856476"/>
                  </a:moveTo>
                  <a:lnTo>
                    <a:pt x="12190476" y="6856476"/>
                  </a:lnTo>
                  <a:lnTo>
                    <a:pt x="12190476" y="0"/>
                  </a:lnTo>
                  <a:lnTo>
                    <a:pt x="0" y="0"/>
                  </a:lnTo>
                  <a:lnTo>
                    <a:pt x="0" y="68564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1636" y="283521"/>
            <a:ext cx="24180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heavy" spc="-20" dirty="0">
                <a:uFill>
                  <a:solidFill>
                    <a:srgbClr val="FFFFFF"/>
                  </a:solidFill>
                </a:uFill>
              </a:rPr>
              <a:t>Plan</a:t>
            </a:r>
            <a:endParaRPr sz="54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spc="-10" dirty="0"/>
              <a:t>Design</a:t>
            </a:r>
          </a:p>
          <a:p>
            <a:pPr marL="361315" lvl="1" indent="-348615">
              <a:lnSpc>
                <a:spcPct val="100000"/>
              </a:lnSpc>
              <a:spcBef>
                <a:spcPts val="70"/>
              </a:spcBef>
              <a:buFont typeface="Wingdings"/>
              <a:buChar char=""/>
              <a:tabLst>
                <a:tab pos="36131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Generate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skeleton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provided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236854" indent="-224154">
              <a:lnSpc>
                <a:spcPct val="100000"/>
              </a:lnSpc>
              <a:buFont typeface="Times New Roman"/>
              <a:buAutoNum type="arabicPeriod" startAt="2"/>
              <a:tabLst>
                <a:tab pos="236854" algn="l"/>
              </a:tabLst>
            </a:pPr>
            <a:r>
              <a:rPr dirty="0"/>
              <a:t>TDD</a:t>
            </a:r>
            <a:r>
              <a:rPr spc="-40" dirty="0"/>
              <a:t> </a:t>
            </a:r>
            <a:r>
              <a:rPr dirty="0"/>
              <a:t>(</a:t>
            </a:r>
            <a:r>
              <a:rPr spc="-65" dirty="0"/>
              <a:t> </a:t>
            </a:r>
            <a:r>
              <a:rPr spc="-40" dirty="0"/>
              <a:t>Test-</a:t>
            </a:r>
            <a:r>
              <a:rPr dirty="0"/>
              <a:t>Driven</a:t>
            </a:r>
            <a:r>
              <a:rPr spc="-35" dirty="0"/>
              <a:t> </a:t>
            </a:r>
            <a:r>
              <a:rPr dirty="0"/>
              <a:t>Development</a:t>
            </a:r>
            <a:r>
              <a:rPr spc="-35" dirty="0"/>
              <a:t> </a:t>
            </a:r>
            <a:r>
              <a:rPr dirty="0"/>
              <a:t>)</a:t>
            </a:r>
            <a:r>
              <a:rPr spc="-30" dirty="0"/>
              <a:t> </a:t>
            </a:r>
            <a:r>
              <a:rPr spc="-10" dirty="0"/>
              <a:t>approach</a:t>
            </a:r>
          </a:p>
          <a:p>
            <a:pPr marL="298450" lvl="1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Identify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test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cases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module</a:t>
            </a:r>
            <a:endParaRPr sz="1800">
              <a:latin typeface="Times New Roman"/>
              <a:cs typeface="Times New Roman"/>
            </a:endParaRPr>
          </a:p>
          <a:p>
            <a:pPr marL="298450" lvl="1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Write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falling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test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cases</a:t>
            </a:r>
            <a:endParaRPr sz="1800">
              <a:latin typeface="Times New Roman"/>
              <a:cs typeface="Times New Roman"/>
            </a:endParaRPr>
          </a:p>
          <a:p>
            <a:pPr marL="298450" lvl="1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Convert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test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cases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GREEN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dirty="0">
                <a:latin typeface="Times New Roman"/>
                <a:cs typeface="Times New Roman"/>
              </a:rPr>
              <a:t>3.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dirty="0"/>
              <a:t>Implement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case</a:t>
            </a:r>
            <a:r>
              <a:rPr spc="-35" dirty="0"/>
              <a:t> </a:t>
            </a:r>
            <a:r>
              <a:rPr dirty="0"/>
              <a:t>study</a:t>
            </a:r>
            <a:r>
              <a:rPr spc="-3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incremental</a:t>
            </a:r>
            <a:r>
              <a:rPr spc="-40" dirty="0"/>
              <a:t> </a:t>
            </a:r>
            <a:r>
              <a:rPr spc="-10" dirty="0"/>
              <a:t>manner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63" y="759"/>
            <a:ext cx="12190730" cy="6856730"/>
            <a:chOff x="763" y="759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9711" y="1792224"/>
              <a:ext cx="4480560" cy="2689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3" y="759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6856476"/>
                  </a:moveTo>
                  <a:lnTo>
                    <a:pt x="12190476" y="6856476"/>
                  </a:lnTo>
                  <a:lnTo>
                    <a:pt x="12190476" y="0"/>
                  </a:lnTo>
                  <a:lnTo>
                    <a:pt x="0" y="0"/>
                  </a:lnTo>
                  <a:lnTo>
                    <a:pt x="0" y="68564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276" y="98679"/>
            <a:ext cx="341083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10" dirty="0">
                <a:uFill>
                  <a:solidFill>
                    <a:srgbClr val="FFFFFF"/>
                  </a:solidFill>
                </a:uFill>
              </a:rPr>
              <a:t>MODULES</a:t>
            </a:r>
            <a:endParaRPr sz="4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83" y="1252727"/>
            <a:ext cx="1994001" cy="20212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6442" y="1958175"/>
            <a:ext cx="99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marR="5080" indent="-1270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Times New Roman"/>
                <a:cs typeface="Times New Roman"/>
              </a:rPr>
              <a:t>Certificate Module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4228" y="3547871"/>
            <a:ext cx="2259152" cy="21492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14638" y="4317148"/>
            <a:ext cx="978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5080" indent="-1206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Times New Roman"/>
                <a:cs typeface="Times New Roman"/>
              </a:rPr>
              <a:t>Placement Module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5275" y="1318894"/>
            <a:ext cx="1994154" cy="1879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733607" y="1958175"/>
            <a:ext cx="73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Times New Roman"/>
                <a:cs typeface="Times New Roman"/>
              </a:rPr>
              <a:t>Admin Module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3579" y="3539197"/>
            <a:ext cx="2259152" cy="20955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50165" y="4422952"/>
            <a:ext cx="1225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bg1"/>
                </a:solidFill>
                <a:latin typeface="Times New Roman"/>
                <a:cs typeface="Times New Roman"/>
              </a:rPr>
              <a:t>User</a:t>
            </a:r>
            <a:r>
              <a:rPr sz="18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Times New Roman"/>
                <a:cs typeface="Times New Roman"/>
              </a:rPr>
              <a:t>Module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35532" y="1368005"/>
            <a:ext cx="2112848" cy="19304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423097" y="2028316"/>
            <a:ext cx="73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Times New Roman"/>
                <a:cs typeface="Times New Roman"/>
              </a:rPr>
              <a:t>College Module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61056" y="3429000"/>
            <a:ext cx="2094560" cy="214922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939591" y="4198277"/>
            <a:ext cx="73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Times New Roman"/>
                <a:cs typeface="Times New Roman"/>
              </a:rPr>
              <a:t>Student Module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3" y="759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2650" y="32213"/>
            <a:ext cx="33066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chemeClr val="tx1"/>
                </a:solidFill>
                <a:latin typeface="+mj-lt"/>
              </a:rPr>
              <a:t>Modules</a:t>
            </a:r>
            <a:endParaRPr sz="4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7300" y="964501"/>
            <a:ext cx="4472305" cy="1509395"/>
            <a:chOff x="507300" y="964501"/>
            <a:chExt cx="4472305" cy="1509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2" y="969263"/>
              <a:ext cx="4462272" cy="14996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7300" y="964501"/>
              <a:ext cx="4472305" cy="1509395"/>
            </a:xfrm>
            <a:custGeom>
              <a:avLst/>
              <a:gdLst/>
              <a:ahLst/>
              <a:cxnLst/>
              <a:rect l="l" t="t" r="r" b="b"/>
              <a:pathLst>
                <a:path w="4472305" h="1509395">
                  <a:moveTo>
                    <a:pt x="4467035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9" y="914"/>
                  </a:lnTo>
                  <a:lnTo>
                    <a:pt x="918" y="1968"/>
                  </a:lnTo>
                  <a:lnTo>
                    <a:pt x="228" y="3289"/>
                  </a:lnTo>
                  <a:lnTo>
                    <a:pt x="0" y="4762"/>
                  </a:lnTo>
                  <a:lnTo>
                    <a:pt x="0" y="1504378"/>
                  </a:lnTo>
                  <a:lnTo>
                    <a:pt x="4762" y="1509141"/>
                  </a:lnTo>
                  <a:lnTo>
                    <a:pt x="4467035" y="1509141"/>
                  </a:lnTo>
                  <a:lnTo>
                    <a:pt x="4471798" y="1504378"/>
                  </a:lnTo>
                  <a:lnTo>
                    <a:pt x="9525" y="1504378"/>
                  </a:lnTo>
                  <a:lnTo>
                    <a:pt x="4762" y="1499616"/>
                  </a:lnTo>
                  <a:lnTo>
                    <a:pt x="9525" y="1499616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4471798" y="4762"/>
                  </a:lnTo>
                  <a:lnTo>
                    <a:pt x="4471569" y="3289"/>
                  </a:lnTo>
                  <a:lnTo>
                    <a:pt x="4470884" y="1968"/>
                  </a:lnTo>
                  <a:lnTo>
                    <a:pt x="4469829" y="914"/>
                  </a:lnTo>
                  <a:lnTo>
                    <a:pt x="4468509" y="228"/>
                  </a:lnTo>
                  <a:lnTo>
                    <a:pt x="4467035" y="0"/>
                  </a:lnTo>
                  <a:close/>
                </a:path>
                <a:path w="4472305" h="1509395">
                  <a:moveTo>
                    <a:pt x="9525" y="1499616"/>
                  </a:moveTo>
                  <a:lnTo>
                    <a:pt x="4762" y="1499616"/>
                  </a:lnTo>
                  <a:lnTo>
                    <a:pt x="9525" y="1504378"/>
                  </a:lnTo>
                  <a:lnTo>
                    <a:pt x="9525" y="1499616"/>
                  </a:lnTo>
                  <a:close/>
                </a:path>
                <a:path w="4472305" h="1509395">
                  <a:moveTo>
                    <a:pt x="4462273" y="1499616"/>
                  </a:moveTo>
                  <a:lnTo>
                    <a:pt x="9525" y="1499616"/>
                  </a:lnTo>
                  <a:lnTo>
                    <a:pt x="9525" y="1504378"/>
                  </a:lnTo>
                  <a:lnTo>
                    <a:pt x="4462273" y="1504378"/>
                  </a:lnTo>
                  <a:lnTo>
                    <a:pt x="4462273" y="1499616"/>
                  </a:lnTo>
                  <a:close/>
                </a:path>
                <a:path w="4472305" h="1509395">
                  <a:moveTo>
                    <a:pt x="4462273" y="4762"/>
                  </a:moveTo>
                  <a:lnTo>
                    <a:pt x="4462273" y="1504378"/>
                  </a:lnTo>
                  <a:lnTo>
                    <a:pt x="4467035" y="1499616"/>
                  </a:lnTo>
                  <a:lnTo>
                    <a:pt x="4471798" y="1499616"/>
                  </a:lnTo>
                  <a:lnTo>
                    <a:pt x="4471798" y="9525"/>
                  </a:lnTo>
                  <a:lnTo>
                    <a:pt x="4467035" y="9525"/>
                  </a:lnTo>
                  <a:lnTo>
                    <a:pt x="4462273" y="4762"/>
                  </a:lnTo>
                  <a:close/>
                </a:path>
                <a:path w="4472305" h="1509395">
                  <a:moveTo>
                    <a:pt x="4471798" y="1499616"/>
                  </a:moveTo>
                  <a:lnTo>
                    <a:pt x="4467035" y="1499616"/>
                  </a:lnTo>
                  <a:lnTo>
                    <a:pt x="4462273" y="1504378"/>
                  </a:lnTo>
                  <a:lnTo>
                    <a:pt x="4471798" y="1504378"/>
                  </a:lnTo>
                  <a:lnTo>
                    <a:pt x="4471798" y="1499616"/>
                  </a:lnTo>
                  <a:close/>
                </a:path>
                <a:path w="4472305" h="1509395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4472305" h="1509395">
                  <a:moveTo>
                    <a:pt x="4462273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4462273" y="9525"/>
                  </a:lnTo>
                  <a:lnTo>
                    <a:pt x="4462273" y="4762"/>
                  </a:lnTo>
                  <a:close/>
                </a:path>
                <a:path w="4472305" h="1509395">
                  <a:moveTo>
                    <a:pt x="4471798" y="4762"/>
                  </a:moveTo>
                  <a:lnTo>
                    <a:pt x="4462273" y="4762"/>
                  </a:lnTo>
                  <a:lnTo>
                    <a:pt x="4467035" y="9525"/>
                  </a:lnTo>
                  <a:lnTo>
                    <a:pt x="4471798" y="9525"/>
                  </a:lnTo>
                  <a:lnTo>
                    <a:pt x="4471798" y="4762"/>
                  </a:lnTo>
                  <a:close/>
                </a:path>
              </a:pathLst>
            </a:custGeom>
            <a:solidFill>
              <a:srgbClr val="E6B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2062" y="969263"/>
            <a:ext cx="4462780" cy="125867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38100" algn="ctr">
              <a:lnSpc>
                <a:spcPts val="2370"/>
              </a:lnSpc>
              <a:spcBef>
                <a:spcPts val="775"/>
              </a:spcBef>
            </a:pPr>
            <a:r>
              <a:rPr sz="2000" b="1" dirty="0">
                <a:solidFill>
                  <a:schemeClr val="bg1"/>
                </a:solidFill>
                <a:latin typeface="Tahoma"/>
                <a:cs typeface="Tahoma"/>
              </a:rPr>
              <a:t>User</a:t>
            </a:r>
            <a:r>
              <a:rPr sz="2000" b="1" spc="-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Module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40690" indent="-285750">
              <a:lnSpc>
                <a:spcPts val="1645"/>
              </a:lnSpc>
              <a:buFont typeface="Wingdings"/>
              <a:buChar char=""/>
              <a:tabLst>
                <a:tab pos="440690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User</a:t>
            </a:r>
            <a:r>
              <a:rPr sz="14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Registration</a:t>
            </a:r>
            <a:r>
              <a:rPr sz="1400" spc="-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1400" spc="-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Authentication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40690" indent="-285750">
              <a:lnSpc>
                <a:spcPct val="100000"/>
              </a:lnSpc>
              <a:buFont typeface="Wingdings"/>
              <a:buChar char=""/>
              <a:tabLst>
                <a:tab pos="440690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Login</a:t>
            </a:r>
            <a:r>
              <a:rPr sz="14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/</a:t>
            </a:r>
            <a:r>
              <a:rPr sz="14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Logout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40690" indent="-285750">
              <a:lnSpc>
                <a:spcPct val="100000"/>
              </a:lnSpc>
              <a:buFont typeface="Wingdings"/>
              <a:buChar char=""/>
              <a:tabLst>
                <a:tab pos="440690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Role</a:t>
            </a:r>
            <a:r>
              <a:rPr sz="14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Management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40690" indent="-285750">
              <a:lnSpc>
                <a:spcPct val="100000"/>
              </a:lnSpc>
              <a:buFont typeface="Wingdings"/>
              <a:buChar char=""/>
              <a:tabLst>
                <a:tab pos="440690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User</a:t>
            </a:r>
            <a:r>
              <a:rPr sz="14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Profile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9302" y="2642082"/>
            <a:ext cx="4472305" cy="3608070"/>
            <a:chOff x="539302" y="2642082"/>
            <a:chExt cx="4472305" cy="36080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074" y="2647187"/>
              <a:ext cx="4398264" cy="15681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1312" y="2642082"/>
              <a:ext cx="4408170" cy="1578610"/>
            </a:xfrm>
            <a:custGeom>
              <a:avLst/>
              <a:gdLst/>
              <a:ahLst/>
              <a:cxnLst/>
              <a:rect l="l" t="t" r="r" b="b"/>
              <a:pathLst>
                <a:path w="4408170" h="1578610">
                  <a:moveTo>
                    <a:pt x="4403024" y="0"/>
                  </a:moveTo>
                  <a:lnTo>
                    <a:pt x="4762" y="0"/>
                  </a:lnTo>
                  <a:lnTo>
                    <a:pt x="3288" y="228"/>
                  </a:lnTo>
                  <a:lnTo>
                    <a:pt x="1963" y="901"/>
                  </a:lnTo>
                  <a:lnTo>
                    <a:pt x="911" y="1955"/>
                  </a:lnTo>
                  <a:lnTo>
                    <a:pt x="227" y="3289"/>
                  </a:lnTo>
                  <a:lnTo>
                    <a:pt x="0" y="4762"/>
                  </a:lnTo>
                  <a:lnTo>
                    <a:pt x="0" y="1573301"/>
                  </a:lnTo>
                  <a:lnTo>
                    <a:pt x="4762" y="1578063"/>
                  </a:lnTo>
                  <a:lnTo>
                    <a:pt x="4403024" y="1578063"/>
                  </a:lnTo>
                  <a:lnTo>
                    <a:pt x="4407786" y="1573301"/>
                  </a:lnTo>
                  <a:lnTo>
                    <a:pt x="9525" y="1573301"/>
                  </a:lnTo>
                  <a:lnTo>
                    <a:pt x="4762" y="1568538"/>
                  </a:lnTo>
                  <a:lnTo>
                    <a:pt x="9525" y="1568538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4407786" y="4762"/>
                  </a:lnTo>
                  <a:lnTo>
                    <a:pt x="4407557" y="3289"/>
                  </a:lnTo>
                  <a:lnTo>
                    <a:pt x="4406872" y="1955"/>
                  </a:lnTo>
                  <a:lnTo>
                    <a:pt x="4405818" y="901"/>
                  </a:lnTo>
                  <a:lnTo>
                    <a:pt x="4404497" y="228"/>
                  </a:lnTo>
                  <a:lnTo>
                    <a:pt x="4403024" y="0"/>
                  </a:lnTo>
                  <a:close/>
                </a:path>
                <a:path w="4408170" h="1578610">
                  <a:moveTo>
                    <a:pt x="9525" y="1568538"/>
                  </a:moveTo>
                  <a:lnTo>
                    <a:pt x="4762" y="1568538"/>
                  </a:lnTo>
                  <a:lnTo>
                    <a:pt x="9525" y="1573301"/>
                  </a:lnTo>
                  <a:lnTo>
                    <a:pt x="9525" y="1568538"/>
                  </a:lnTo>
                  <a:close/>
                </a:path>
                <a:path w="4408170" h="1578610">
                  <a:moveTo>
                    <a:pt x="4398261" y="1568538"/>
                  </a:moveTo>
                  <a:lnTo>
                    <a:pt x="9525" y="1568538"/>
                  </a:lnTo>
                  <a:lnTo>
                    <a:pt x="9525" y="1573301"/>
                  </a:lnTo>
                  <a:lnTo>
                    <a:pt x="4398261" y="1573301"/>
                  </a:lnTo>
                  <a:lnTo>
                    <a:pt x="4398261" y="1568538"/>
                  </a:lnTo>
                  <a:close/>
                </a:path>
                <a:path w="4408170" h="1578610">
                  <a:moveTo>
                    <a:pt x="4398261" y="4762"/>
                  </a:moveTo>
                  <a:lnTo>
                    <a:pt x="4398261" y="1573301"/>
                  </a:lnTo>
                  <a:lnTo>
                    <a:pt x="4403024" y="1568538"/>
                  </a:lnTo>
                  <a:lnTo>
                    <a:pt x="4407786" y="1568538"/>
                  </a:lnTo>
                  <a:lnTo>
                    <a:pt x="4407786" y="9525"/>
                  </a:lnTo>
                  <a:lnTo>
                    <a:pt x="4403024" y="9525"/>
                  </a:lnTo>
                  <a:lnTo>
                    <a:pt x="4398261" y="4762"/>
                  </a:lnTo>
                  <a:close/>
                </a:path>
                <a:path w="4408170" h="1578610">
                  <a:moveTo>
                    <a:pt x="4407786" y="1568538"/>
                  </a:moveTo>
                  <a:lnTo>
                    <a:pt x="4403024" y="1568538"/>
                  </a:lnTo>
                  <a:lnTo>
                    <a:pt x="4398261" y="1573301"/>
                  </a:lnTo>
                  <a:lnTo>
                    <a:pt x="4407786" y="1573301"/>
                  </a:lnTo>
                  <a:lnTo>
                    <a:pt x="4407786" y="1568538"/>
                  </a:lnTo>
                  <a:close/>
                </a:path>
                <a:path w="4408170" h="1578610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4408170" h="1578610">
                  <a:moveTo>
                    <a:pt x="4398261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4398261" y="9525"/>
                  </a:lnTo>
                  <a:lnTo>
                    <a:pt x="4398261" y="4762"/>
                  </a:lnTo>
                  <a:close/>
                </a:path>
                <a:path w="4408170" h="1578610">
                  <a:moveTo>
                    <a:pt x="4407786" y="4762"/>
                  </a:moveTo>
                  <a:lnTo>
                    <a:pt x="4398261" y="4762"/>
                  </a:lnTo>
                  <a:lnTo>
                    <a:pt x="4403024" y="9525"/>
                  </a:lnTo>
                  <a:lnTo>
                    <a:pt x="4407786" y="9525"/>
                  </a:lnTo>
                  <a:lnTo>
                    <a:pt x="4407786" y="4762"/>
                  </a:lnTo>
                  <a:close/>
                </a:path>
              </a:pathLst>
            </a:custGeom>
            <a:solidFill>
              <a:srgbClr val="AF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065" y="4389122"/>
              <a:ext cx="4462272" cy="185623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9302" y="4384357"/>
              <a:ext cx="4472305" cy="1866264"/>
            </a:xfrm>
            <a:custGeom>
              <a:avLst/>
              <a:gdLst/>
              <a:ahLst/>
              <a:cxnLst/>
              <a:rect l="l" t="t" r="r" b="b"/>
              <a:pathLst>
                <a:path w="4472305" h="1866264">
                  <a:moveTo>
                    <a:pt x="4467037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9" y="914"/>
                  </a:lnTo>
                  <a:lnTo>
                    <a:pt x="918" y="1968"/>
                  </a:lnTo>
                  <a:lnTo>
                    <a:pt x="228" y="3289"/>
                  </a:lnTo>
                  <a:lnTo>
                    <a:pt x="0" y="4762"/>
                  </a:lnTo>
                  <a:lnTo>
                    <a:pt x="0" y="1860997"/>
                  </a:lnTo>
                  <a:lnTo>
                    <a:pt x="4762" y="1865759"/>
                  </a:lnTo>
                  <a:lnTo>
                    <a:pt x="4467037" y="1865759"/>
                  </a:lnTo>
                  <a:lnTo>
                    <a:pt x="4471799" y="1860997"/>
                  </a:lnTo>
                  <a:lnTo>
                    <a:pt x="9525" y="1860997"/>
                  </a:lnTo>
                  <a:lnTo>
                    <a:pt x="4762" y="1856234"/>
                  </a:lnTo>
                  <a:lnTo>
                    <a:pt x="9525" y="1856234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4471799" y="4762"/>
                  </a:lnTo>
                  <a:lnTo>
                    <a:pt x="4471571" y="3289"/>
                  </a:lnTo>
                  <a:lnTo>
                    <a:pt x="4470885" y="1968"/>
                  </a:lnTo>
                  <a:lnTo>
                    <a:pt x="4469831" y="914"/>
                  </a:lnTo>
                  <a:lnTo>
                    <a:pt x="4468510" y="228"/>
                  </a:lnTo>
                  <a:lnTo>
                    <a:pt x="4467037" y="0"/>
                  </a:lnTo>
                  <a:close/>
                </a:path>
                <a:path w="4472305" h="1866264">
                  <a:moveTo>
                    <a:pt x="9525" y="1856234"/>
                  </a:moveTo>
                  <a:lnTo>
                    <a:pt x="4762" y="1856234"/>
                  </a:lnTo>
                  <a:lnTo>
                    <a:pt x="9525" y="1860997"/>
                  </a:lnTo>
                  <a:lnTo>
                    <a:pt x="9525" y="1856234"/>
                  </a:lnTo>
                  <a:close/>
                </a:path>
                <a:path w="4472305" h="1866264">
                  <a:moveTo>
                    <a:pt x="4462274" y="1856234"/>
                  </a:moveTo>
                  <a:lnTo>
                    <a:pt x="9525" y="1856234"/>
                  </a:lnTo>
                  <a:lnTo>
                    <a:pt x="9525" y="1860997"/>
                  </a:lnTo>
                  <a:lnTo>
                    <a:pt x="4462274" y="1860997"/>
                  </a:lnTo>
                  <a:lnTo>
                    <a:pt x="4462274" y="1856234"/>
                  </a:lnTo>
                  <a:close/>
                </a:path>
                <a:path w="4472305" h="1866264">
                  <a:moveTo>
                    <a:pt x="4462274" y="4762"/>
                  </a:moveTo>
                  <a:lnTo>
                    <a:pt x="4462274" y="1860997"/>
                  </a:lnTo>
                  <a:lnTo>
                    <a:pt x="4467037" y="1856234"/>
                  </a:lnTo>
                  <a:lnTo>
                    <a:pt x="4471799" y="1856234"/>
                  </a:lnTo>
                  <a:lnTo>
                    <a:pt x="4471799" y="9525"/>
                  </a:lnTo>
                  <a:lnTo>
                    <a:pt x="4467037" y="9525"/>
                  </a:lnTo>
                  <a:lnTo>
                    <a:pt x="4462274" y="4762"/>
                  </a:lnTo>
                  <a:close/>
                </a:path>
                <a:path w="4472305" h="1866264">
                  <a:moveTo>
                    <a:pt x="4471799" y="1856234"/>
                  </a:moveTo>
                  <a:lnTo>
                    <a:pt x="4467037" y="1856234"/>
                  </a:lnTo>
                  <a:lnTo>
                    <a:pt x="4462274" y="1860997"/>
                  </a:lnTo>
                  <a:lnTo>
                    <a:pt x="4471799" y="1860997"/>
                  </a:lnTo>
                  <a:lnTo>
                    <a:pt x="4471799" y="1856234"/>
                  </a:lnTo>
                  <a:close/>
                </a:path>
                <a:path w="4472305" h="1866264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4472305" h="1866264">
                  <a:moveTo>
                    <a:pt x="4462274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4462274" y="9525"/>
                  </a:lnTo>
                  <a:lnTo>
                    <a:pt x="4462274" y="4762"/>
                  </a:lnTo>
                  <a:close/>
                </a:path>
                <a:path w="4472305" h="1866264">
                  <a:moveTo>
                    <a:pt x="4471799" y="4762"/>
                  </a:moveTo>
                  <a:lnTo>
                    <a:pt x="4462274" y="4762"/>
                  </a:lnTo>
                  <a:lnTo>
                    <a:pt x="4467037" y="9525"/>
                  </a:lnTo>
                  <a:lnTo>
                    <a:pt x="4471799" y="9525"/>
                  </a:lnTo>
                  <a:lnTo>
                    <a:pt x="4471799" y="4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5800" y="2619362"/>
            <a:ext cx="2954655" cy="32066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951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bg1"/>
                </a:solidFill>
                <a:latin typeface="Times New Roman"/>
                <a:cs typeface="Times New Roman"/>
              </a:rPr>
              <a:t>Student</a:t>
            </a:r>
            <a:r>
              <a:rPr sz="2000" b="1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Module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97510" indent="-342900">
              <a:lnSpc>
                <a:spcPct val="100000"/>
              </a:lnSpc>
              <a:spcBef>
                <a:spcPts val="1300"/>
              </a:spcBef>
              <a:buFont typeface="Wingdings"/>
              <a:buChar char=""/>
              <a:tabLst>
                <a:tab pos="397510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Student</a:t>
            </a:r>
            <a:r>
              <a:rPr sz="14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Registration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97510" indent="-342900">
              <a:lnSpc>
                <a:spcPct val="100000"/>
              </a:lnSpc>
              <a:buFont typeface="Wingdings"/>
              <a:buChar char=""/>
              <a:tabLst>
                <a:tab pos="397510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Profile</a:t>
            </a:r>
            <a:r>
              <a:rPr sz="14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Management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97510" indent="-342900">
              <a:lnSpc>
                <a:spcPct val="100000"/>
              </a:lnSpc>
              <a:buFont typeface="Wingdings"/>
              <a:buChar char=""/>
              <a:tabLst>
                <a:tab pos="397510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Resume</a:t>
            </a:r>
            <a:r>
              <a:rPr sz="1400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Building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97510" indent="-342900">
              <a:lnSpc>
                <a:spcPct val="100000"/>
              </a:lnSpc>
              <a:buFont typeface="Wingdings"/>
              <a:buChar char=""/>
              <a:tabLst>
                <a:tab pos="397510" algn="l"/>
              </a:tabLst>
            </a:pP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Skill</a:t>
            </a:r>
            <a:r>
              <a:rPr sz="1400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Assessment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20470">
              <a:lnSpc>
                <a:spcPct val="100000"/>
              </a:lnSpc>
            </a:pPr>
            <a:r>
              <a:rPr sz="2000" b="1" dirty="0">
                <a:solidFill>
                  <a:schemeClr val="bg1"/>
                </a:solidFill>
                <a:latin typeface="Times New Roman"/>
                <a:cs typeface="Times New Roman"/>
              </a:rPr>
              <a:t>College</a:t>
            </a:r>
            <a:r>
              <a:rPr sz="2000" b="1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Module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42265" algn="l"/>
              </a:tabLst>
            </a:pP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Application</a:t>
            </a:r>
            <a:r>
              <a:rPr sz="14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Tracking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buFont typeface="Wingdings"/>
              <a:buChar char=""/>
              <a:tabLst>
                <a:tab pos="342265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College</a:t>
            </a:r>
            <a:r>
              <a:rPr sz="14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Profile</a:t>
            </a:r>
            <a:r>
              <a:rPr sz="14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Management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buFont typeface="Wingdings"/>
              <a:buChar char=""/>
              <a:tabLst>
                <a:tab pos="342265" algn="l"/>
              </a:tabLst>
            </a:pP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Communication</a:t>
            </a:r>
            <a:r>
              <a:rPr sz="14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Tools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buFont typeface="Wingdings"/>
              <a:buChar char=""/>
              <a:tabLst>
                <a:tab pos="342265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Job</a:t>
            </a:r>
            <a:r>
              <a:rPr sz="14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Posting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97789" y="964501"/>
            <a:ext cx="4490085" cy="3211195"/>
            <a:chOff x="6697789" y="964501"/>
            <a:chExt cx="4490085" cy="321119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2552" y="969263"/>
              <a:ext cx="4462272" cy="14081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97789" y="964501"/>
              <a:ext cx="4472305" cy="1417955"/>
            </a:xfrm>
            <a:custGeom>
              <a:avLst/>
              <a:gdLst/>
              <a:ahLst/>
              <a:cxnLst/>
              <a:rect l="l" t="t" r="r" b="b"/>
              <a:pathLst>
                <a:path w="4472305" h="1417955">
                  <a:moveTo>
                    <a:pt x="4467034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8" y="914"/>
                  </a:lnTo>
                  <a:lnTo>
                    <a:pt x="914" y="1968"/>
                  </a:lnTo>
                  <a:lnTo>
                    <a:pt x="228" y="3289"/>
                  </a:lnTo>
                  <a:lnTo>
                    <a:pt x="0" y="4762"/>
                  </a:lnTo>
                  <a:lnTo>
                    <a:pt x="0" y="1412938"/>
                  </a:lnTo>
                  <a:lnTo>
                    <a:pt x="4762" y="1417701"/>
                  </a:lnTo>
                  <a:lnTo>
                    <a:pt x="4467034" y="1417701"/>
                  </a:lnTo>
                  <a:lnTo>
                    <a:pt x="4471797" y="1412938"/>
                  </a:lnTo>
                  <a:lnTo>
                    <a:pt x="9525" y="1412938"/>
                  </a:lnTo>
                  <a:lnTo>
                    <a:pt x="4762" y="1408176"/>
                  </a:lnTo>
                  <a:lnTo>
                    <a:pt x="9525" y="1408176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4471797" y="4762"/>
                  </a:lnTo>
                  <a:lnTo>
                    <a:pt x="4471568" y="3289"/>
                  </a:lnTo>
                  <a:lnTo>
                    <a:pt x="4470882" y="1968"/>
                  </a:lnTo>
                  <a:lnTo>
                    <a:pt x="4469828" y="914"/>
                  </a:lnTo>
                  <a:lnTo>
                    <a:pt x="4468507" y="228"/>
                  </a:lnTo>
                  <a:lnTo>
                    <a:pt x="4467034" y="0"/>
                  </a:lnTo>
                  <a:close/>
                </a:path>
                <a:path w="4472305" h="1417955">
                  <a:moveTo>
                    <a:pt x="9525" y="1408176"/>
                  </a:moveTo>
                  <a:lnTo>
                    <a:pt x="4762" y="1408176"/>
                  </a:lnTo>
                  <a:lnTo>
                    <a:pt x="9525" y="1412938"/>
                  </a:lnTo>
                  <a:lnTo>
                    <a:pt x="9525" y="1408176"/>
                  </a:lnTo>
                  <a:close/>
                </a:path>
                <a:path w="4472305" h="1417955">
                  <a:moveTo>
                    <a:pt x="4462272" y="1408176"/>
                  </a:moveTo>
                  <a:lnTo>
                    <a:pt x="9525" y="1408176"/>
                  </a:lnTo>
                  <a:lnTo>
                    <a:pt x="9525" y="1412938"/>
                  </a:lnTo>
                  <a:lnTo>
                    <a:pt x="4462272" y="1412938"/>
                  </a:lnTo>
                  <a:lnTo>
                    <a:pt x="4462272" y="1408176"/>
                  </a:lnTo>
                  <a:close/>
                </a:path>
                <a:path w="4472305" h="1417955">
                  <a:moveTo>
                    <a:pt x="4462272" y="4762"/>
                  </a:moveTo>
                  <a:lnTo>
                    <a:pt x="4462272" y="1412938"/>
                  </a:lnTo>
                  <a:lnTo>
                    <a:pt x="4467034" y="1408176"/>
                  </a:lnTo>
                  <a:lnTo>
                    <a:pt x="4471797" y="1408176"/>
                  </a:lnTo>
                  <a:lnTo>
                    <a:pt x="4471797" y="9525"/>
                  </a:lnTo>
                  <a:lnTo>
                    <a:pt x="4467034" y="9525"/>
                  </a:lnTo>
                  <a:lnTo>
                    <a:pt x="4462272" y="4762"/>
                  </a:lnTo>
                  <a:close/>
                </a:path>
                <a:path w="4472305" h="1417955">
                  <a:moveTo>
                    <a:pt x="4471797" y="1408176"/>
                  </a:moveTo>
                  <a:lnTo>
                    <a:pt x="4467034" y="1408176"/>
                  </a:lnTo>
                  <a:lnTo>
                    <a:pt x="4462272" y="1412938"/>
                  </a:lnTo>
                  <a:lnTo>
                    <a:pt x="4471797" y="1412938"/>
                  </a:lnTo>
                  <a:lnTo>
                    <a:pt x="4471797" y="1408176"/>
                  </a:lnTo>
                  <a:close/>
                </a:path>
                <a:path w="4472305" h="1417955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4472305" h="1417955">
                  <a:moveTo>
                    <a:pt x="4462272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4462272" y="9525"/>
                  </a:lnTo>
                  <a:lnTo>
                    <a:pt x="4462272" y="4762"/>
                  </a:lnTo>
                  <a:close/>
                </a:path>
                <a:path w="4472305" h="1417955">
                  <a:moveTo>
                    <a:pt x="4471797" y="4762"/>
                  </a:moveTo>
                  <a:lnTo>
                    <a:pt x="4462272" y="4762"/>
                  </a:lnTo>
                  <a:lnTo>
                    <a:pt x="4467034" y="9525"/>
                  </a:lnTo>
                  <a:lnTo>
                    <a:pt x="4471797" y="9525"/>
                  </a:lnTo>
                  <a:lnTo>
                    <a:pt x="4471797" y="4762"/>
                  </a:lnTo>
                  <a:close/>
                </a:path>
              </a:pathLst>
            </a:custGeom>
            <a:solidFill>
              <a:srgbClr val="6AA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0840" y="2601467"/>
              <a:ext cx="4462272" cy="15697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16077" y="2597454"/>
              <a:ext cx="4472305" cy="1578610"/>
            </a:xfrm>
            <a:custGeom>
              <a:avLst/>
              <a:gdLst/>
              <a:ahLst/>
              <a:cxnLst/>
              <a:rect l="l" t="t" r="r" b="b"/>
              <a:pathLst>
                <a:path w="4472305" h="1578610">
                  <a:moveTo>
                    <a:pt x="4467034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8" y="914"/>
                  </a:lnTo>
                  <a:lnTo>
                    <a:pt x="914" y="1968"/>
                  </a:lnTo>
                  <a:lnTo>
                    <a:pt x="228" y="3289"/>
                  </a:lnTo>
                  <a:lnTo>
                    <a:pt x="0" y="4762"/>
                  </a:lnTo>
                  <a:lnTo>
                    <a:pt x="0" y="1573301"/>
                  </a:lnTo>
                  <a:lnTo>
                    <a:pt x="4762" y="1578063"/>
                  </a:lnTo>
                  <a:lnTo>
                    <a:pt x="4467034" y="1578063"/>
                  </a:lnTo>
                  <a:lnTo>
                    <a:pt x="4471797" y="1573301"/>
                  </a:lnTo>
                  <a:lnTo>
                    <a:pt x="9525" y="1573301"/>
                  </a:lnTo>
                  <a:lnTo>
                    <a:pt x="4762" y="1568538"/>
                  </a:lnTo>
                  <a:lnTo>
                    <a:pt x="9525" y="1568538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4471797" y="4762"/>
                  </a:lnTo>
                  <a:lnTo>
                    <a:pt x="4471568" y="3289"/>
                  </a:lnTo>
                  <a:lnTo>
                    <a:pt x="4470882" y="1968"/>
                  </a:lnTo>
                  <a:lnTo>
                    <a:pt x="4469828" y="914"/>
                  </a:lnTo>
                  <a:lnTo>
                    <a:pt x="4468507" y="228"/>
                  </a:lnTo>
                  <a:lnTo>
                    <a:pt x="4467034" y="0"/>
                  </a:lnTo>
                  <a:close/>
                </a:path>
                <a:path w="4472305" h="1578610">
                  <a:moveTo>
                    <a:pt x="9525" y="1568538"/>
                  </a:moveTo>
                  <a:lnTo>
                    <a:pt x="4762" y="1568538"/>
                  </a:lnTo>
                  <a:lnTo>
                    <a:pt x="9525" y="1573301"/>
                  </a:lnTo>
                  <a:lnTo>
                    <a:pt x="9525" y="1568538"/>
                  </a:lnTo>
                  <a:close/>
                </a:path>
                <a:path w="4472305" h="1578610">
                  <a:moveTo>
                    <a:pt x="4462272" y="1568538"/>
                  </a:moveTo>
                  <a:lnTo>
                    <a:pt x="9525" y="1568538"/>
                  </a:lnTo>
                  <a:lnTo>
                    <a:pt x="9525" y="1573301"/>
                  </a:lnTo>
                  <a:lnTo>
                    <a:pt x="4462272" y="1573301"/>
                  </a:lnTo>
                  <a:lnTo>
                    <a:pt x="4462272" y="1568538"/>
                  </a:lnTo>
                  <a:close/>
                </a:path>
                <a:path w="4472305" h="1578610">
                  <a:moveTo>
                    <a:pt x="4462272" y="4762"/>
                  </a:moveTo>
                  <a:lnTo>
                    <a:pt x="4462272" y="1573301"/>
                  </a:lnTo>
                  <a:lnTo>
                    <a:pt x="4467034" y="1568538"/>
                  </a:lnTo>
                  <a:lnTo>
                    <a:pt x="4471797" y="1568538"/>
                  </a:lnTo>
                  <a:lnTo>
                    <a:pt x="4471797" y="9525"/>
                  </a:lnTo>
                  <a:lnTo>
                    <a:pt x="4467034" y="9525"/>
                  </a:lnTo>
                  <a:lnTo>
                    <a:pt x="4462272" y="4762"/>
                  </a:lnTo>
                  <a:close/>
                </a:path>
                <a:path w="4472305" h="1578610">
                  <a:moveTo>
                    <a:pt x="4471797" y="1568538"/>
                  </a:moveTo>
                  <a:lnTo>
                    <a:pt x="4467034" y="1568538"/>
                  </a:lnTo>
                  <a:lnTo>
                    <a:pt x="4462272" y="1573301"/>
                  </a:lnTo>
                  <a:lnTo>
                    <a:pt x="4471797" y="1573301"/>
                  </a:lnTo>
                  <a:lnTo>
                    <a:pt x="4471797" y="1568538"/>
                  </a:lnTo>
                  <a:close/>
                </a:path>
                <a:path w="4472305" h="1578610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4472305" h="1578610">
                  <a:moveTo>
                    <a:pt x="4462272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4462272" y="9525"/>
                  </a:lnTo>
                  <a:lnTo>
                    <a:pt x="4462272" y="4762"/>
                  </a:lnTo>
                  <a:close/>
                </a:path>
                <a:path w="4472305" h="1578610">
                  <a:moveTo>
                    <a:pt x="4471797" y="4762"/>
                  </a:moveTo>
                  <a:lnTo>
                    <a:pt x="4462272" y="4762"/>
                  </a:lnTo>
                  <a:lnTo>
                    <a:pt x="4467034" y="9525"/>
                  </a:lnTo>
                  <a:lnTo>
                    <a:pt x="4471797" y="9525"/>
                  </a:lnTo>
                  <a:lnTo>
                    <a:pt x="4471797" y="4762"/>
                  </a:lnTo>
                  <a:close/>
                </a:path>
              </a:pathLst>
            </a:custGeom>
            <a:solidFill>
              <a:srgbClr val="9D5E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94576" y="1041273"/>
            <a:ext cx="3049905" cy="2812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282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chemeClr val="bg1"/>
                </a:solidFill>
                <a:latin typeface="Times New Roman"/>
                <a:cs typeface="Times New Roman"/>
              </a:rPr>
              <a:t>Placement</a:t>
            </a:r>
            <a:r>
              <a:rPr sz="2000" b="1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Module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342265" algn="l"/>
              </a:tabLst>
            </a:pP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Placement Tracking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buFont typeface="Wingdings"/>
              <a:buChar char=""/>
              <a:tabLst>
                <a:tab pos="342265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Student</a:t>
            </a:r>
            <a:r>
              <a:rPr sz="14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Company</a:t>
            </a:r>
            <a:r>
              <a:rPr sz="14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Matching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buFont typeface="Wingdings"/>
              <a:buChar char=""/>
              <a:tabLst>
                <a:tab pos="342265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Interview</a:t>
            </a:r>
            <a:r>
              <a:rPr sz="14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Scheduling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265" indent="-342265">
              <a:lnSpc>
                <a:spcPct val="100000"/>
              </a:lnSpc>
              <a:buFont typeface="Wingdings"/>
              <a:buChar char=""/>
              <a:tabLst>
                <a:tab pos="342265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Placement</a:t>
            </a:r>
            <a:r>
              <a:rPr sz="1400" spc="-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Dashboard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Wingdings"/>
              <a:buChar char=""/>
            </a:pPr>
            <a:endParaRPr sz="1400" dirty="0">
              <a:latin typeface="Times New Roman"/>
              <a:cs typeface="Times New Roman"/>
            </a:endParaRPr>
          </a:p>
          <a:p>
            <a:pPr marL="1276350">
              <a:lnSpc>
                <a:spcPct val="100000"/>
              </a:lnSpc>
            </a:pPr>
            <a:r>
              <a:rPr sz="2000" b="1" dirty="0">
                <a:solidFill>
                  <a:schemeClr val="bg1"/>
                </a:solidFill>
                <a:latin typeface="Times New Roman"/>
                <a:cs typeface="Times New Roman"/>
              </a:rPr>
              <a:t>Admin</a:t>
            </a:r>
            <a:r>
              <a:rPr sz="2000" b="1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Module</a:t>
            </a:r>
            <a:endParaRPr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24815" lvl="1" indent="-342900">
              <a:lnSpc>
                <a:spcPct val="100000"/>
              </a:lnSpc>
              <a:spcBef>
                <a:spcPts val="40"/>
              </a:spcBef>
              <a:buFont typeface="Wingdings"/>
              <a:buChar char=""/>
              <a:tabLst>
                <a:tab pos="424815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User</a:t>
            </a:r>
            <a:r>
              <a:rPr sz="14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Management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24815" lvl="1" indent="-342900">
              <a:lnSpc>
                <a:spcPct val="100000"/>
              </a:lnSpc>
              <a:buFont typeface="Wingdings"/>
              <a:buChar char=""/>
              <a:tabLst>
                <a:tab pos="424815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r>
              <a:rPr sz="14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Configuration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24815" lvl="1" indent="-342900">
              <a:lnSpc>
                <a:spcPct val="100000"/>
              </a:lnSpc>
              <a:buFont typeface="Wingdings"/>
              <a:buChar char=""/>
              <a:tabLst>
                <a:tab pos="424815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Security</a:t>
            </a:r>
            <a:r>
              <a:rPr sz="14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Management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24815" lvl="1" indent="-342900">
              <a:lnSpc>
                <a:spcPct val="100000"/>
              </a:lnSpc>
              <a:buFont typeface="Wingdings"/>
              <a:buChar char=""/>
              <a:tabLst>
                <a:tab pos="424815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Report</a:t>
            </a:r>
            <a:r>
              <a:rPr sz="14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Generation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97789" y="4373536"/>
            <a:ext cx="4389755" cy="1600835"/>
            <a:chOff x="6697789" y="4373536"/>
            <a:chExt cx="4389755" cy="160083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2552" y="4378449"/>
              <a:ext cx="4379976" cy="15910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97789" y="4373536"/>
              <a:ext cx="4389755" cy="1600835"/>
            </a:xfrm>
            <a:custGeom>
              <a:avLst/>
              <a:gdLst/>
              <a:ahLst/>
              <a:cxnLst/>
              <a:rect l="l" t="t" r="r" b="b"/>
              <a:pathLst>
                <a:path w="4389755" h="1600835">
                  <a:moveTo>
                    <a:pt x="4384738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8" y="901"/>
                  </a:lnTo>
                  <a:lnTo>
                    <a:pt x="914" y="1955"/>
                  </a:lnTo>
                  <a:lnTo>
                    <a:pt x="228" y="3289"/>
                  </a:lnTo>
                  <a:lnTo>
                    <a:pt x="0" y="4762"/>
                  </a:lnTo>
                  <a:lnTo>
                    <a:pt x="0" y="1595819"/>
                  </a:lnTo>
                  <a:lnTo>
                    <a:pt x="4762" y="1600582"/>
                  </a:lnTo>
                  <a:lnTo>
                    <a:pt x="4384738" y="1600582"/>
                  </a:lnTo>
                  <a:lnTo>
                    <a:pt x="4389501" y="1595819"/>
                  </a:lnTo>
                  <a:lnTo>
                    <a:pt x="9525" y="1595819"/>
                  </a:lnTo>
                  <a:lnTo>
                    <a:pt x="4762" y="1591057"/>
                  </a:lnTo>
                  <a:lnTo>
                    <a:pt x="9525" y="1591057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4389501" y="4762"/>
                  </a:lnTo>
                  <a:lnTo>
                    <a:pt x="4389272" y="3289"/>
                  </a:lnTo>
                  <a:lnTo>
                    <a:pt x="4388586" y="1955"/>
                  </a:lnTo>
                  <a:lnTo>
                    <a:pt x="4387532" y="901"/>
                  </a:lnTo>
                  <a:lnTo>
                    <a:pt x="4386211" y="228"/>
                  </a:lnTo>
                  <a:lnTo>
                    <a:pt x="4384738" y="0"/>
                  </a:lnTo>
                  <a:close/>
                </a:path>
                <a:path w="4389755" h="1600835">
                  <a:moveTo>
                    <a:pt x="9525" y="1591057"/>
                  </a:moveTo>
                  <a:lnTo>
                    <a:pt x="4762" y="1591057"/>
                  </a:lnTo>
                  <a:lnTo>
                    <a:pt x="9525" y="1595819"/>
                  </a:lnTo>
                  <a:lnTo>
                    <a:pt x="9525" y="1591057"/>
                  </a:lnTo>
                  <a:close/>
                </a:path>
                <a:path w="4389755" h="1600835">
                  <a:moveTo>
                    <a:pt x="4379976" y="1591057"/>
                  </a:moveTo>
                  <a:lnTo>
                    <a:pt x="9525" y="1591057"/>
                  </a:lnTo>
                  <a:lnTo>
                    <a:pt x="9525" y="1595819"/>
                  </a:lnTo>
                  <a:lnTo>
                    <a:pt x="4379976" y="1595819"/>
                  </a:lnTo>
                  <a:lnTo>
                    <a:pt x="4379976" y="1591057"/>
                  </a:lnTo>
                  <a:close/>
                </a:path>
                <a:path w="4389755" h="1600835">
                  <a:moveTo>
                    <a:pt x="4379976" y="4762"/>
                  </a:moveTo>
                  <a:lnTo>
                    <a:pt x="4379976" y="1595819"/>
                  </a:lnTo>
                  <a:lnTo>
                    <a:pt x="4384738" y="1591057"/>
                  </a:lnTo>
                  <a:lnTo>
                    <a:pt x="4389501" y="1591057"/>
                  </a:lnTo>
                  <a:lnTo>
                    <a:pt x="4389501" y="9525"/>
                  </a:lnTo>
                  <a:lnTo>
                    <a:pt x="4384738" y="9525"/>
                  </a:lnTo>
                  <a:lnTo>
                    <a:pt x="4379976" y="4762"/>
                  </a:lnTo>
                  <a:close/>
                </a:path>
                <a:path w="4389755" h="1600835">
                  <a:moveTo>
                    <a:pt x="4389501" y="1591057"/>
                  </a:moveTo>
                  <a:lnTo>
                    <a:pt x="4384738" y="1591057"/>
                  </a:lnTo>
                  <a:lnTo>
                    <a:pt x="4379976" y="1595819"/>
                  </a:lnTo>
                  <a:lnTo>
                    <a:pt x="4389501" y="1595819"/>
                  </a:lnTo>
                  <a:lnTo>
                    <a:pt x="4389501" y="1591057"/>
                  </a:lnTo>
                  <a:close/>
                </a:path>
                <a:path w="4389755" h="1600835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4389755" h="1600835">
                  <a:moveTo>
                    <a:pt x="4379976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4379976" y="9525"/>
                  </a:lnTo>
                  <a:lnTo>
                    <a:pt x="4379976" y="4762"/>
                  </a:lnTo>
                  <a:close/>
                </a:path>
                <a:path w="4389755" h="1600835">
                  <a:moveTo>
                    <a:pt x="4389501" y="4762"/>
                  </a:moveTo>
                  <a:lnTo>
                    <a:pt x="4379976" y="4762"/>
                  </a:lnTo>
                  <a:lnTo>
                    <a:pt x="4384738" y="9525"/>
                  </a:lnTo>
                  <a:lnTo>
                    <a:pt x="4389501" y="9525"/>
                  </a:lnTo>
                  <a:lnTo>
                    <a:pt x="4389501" y="4762"/>
                  </a:lnTo>
                  <a:close/>
                </a:path>
              </a:pathLst>
            </a:custGeom>
            <a:solidFill>
              <a:srgbClr val="538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02552" y="4378449"/>
            <a:ext cx="4380230" cy="1320232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27329" algn="ctr">
              <a:lnSpc>
                <a:spcPct val="100000"/>
              </a:lnSpc>
              <a:spcBef>
                <a:spcPts val="414"/>
              </a:spcBef>
            </a:pPr>
            <a:r>
              <a:rPr sz="1800" b="1" dirty="0">
                <a:solidFill>
                  <a:schemeClr val="bg1"/>
                </a:solidFill>
                <a:latin typeface="Times New Roman"/>
                <a:cs typeface="Times New Roman"/>
              </a:rPr>
              <a:t>Certificate</a:t>
            </a:r>
            <a:r>
              <a:rPr sz="1800" b="1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Module</a:t>
            </a:r>
            <a:endParaRPr sz="1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559435" indent="-285750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559435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Certificate</a:t>
            </a:r>
            <a:r>
              <a:rPr sz="14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Generation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559435" indent="-285750">
              <a:lnSpc>
                <a:spcPct val="100000"/>
              </a:lnSpc>
              <a:buFont typeface="Wingdings"/>
              <a:buChar char=""/>
              <a:tabLst>
                <a:tab pos="559435" algn="l"/>
              </a:tabLst>
            </a:pP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Customizable</a:t>
            </a:r>
            <a:r>
              <a:rPr sz="1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Templates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559435" indent="-285750">
              <a:lnSpc>
                <a:spcPct val="100000"/>
              </a:lnSpc>
              <a:buFont typeface="Wingdings"/>
              <a:buChar char=""/>
              <a:tabLst>
                <a:tab pos="559435" algn="l"/>
              </a:tabLst>
            </a:pPr>
            <a:r>
              <a:rPr sz="1400" spc="-20" dirty="0">
                <a:solidFill>
                  <a:schemeClr val="bg1"/>
                </a:solidFill>
                <a:latin typeface="Times New Roman"/>
                <a:cs typeface="Times New Roman"/>
              </a:rPr>
              <a:t>Verification</a:t>
            </a:r>
            <a:r>
              <a:rPr sz="14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559435" indent="-285750">
              <a:lnSpc>
                <a:spcPct val="100000"/>
              </a:lnSpc>
              <a:buFont typeface="Wingdings"/>
              <a:buChar char=""/>
              <a:tabLst>
                <a:tab pos="559435" algn="l"/>
              </a:tabLst>
            </a:pPr>
            <a:r>
              <a:rPr sz="1400" dirty="0">
                <a:solidFill>
                  <a:schemeClr val="bg1"/>
                </a:solidFill>
                <a:latin typeface="Times New Roman"/>
                <a:cs typeface="Times New Roman"/>
              </a:rPr>
              <a:t>Reporting</a:t>
            </a:r>
            <a:r>
              <a:rPr sz="14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14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Times New Roman"/>
                <a:cs typeface="Times New Roman"/>
              </a:rPr>
              <a:t>Analytics</a:t>
            </a:r>
            <a:endParaRPr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3" y="759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2422" y="45654"/>
            <a:ext cx="537883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Class</a:t>
            </a:r>
            <a:r>
              <a:rPr sz="4800" spc="-25" dirty="0"/>
              <a:t> </a:t>
            </a:r>
            <a:r>
              <a:rPr sz="4800" spc="-10" dirty="0"/>
              <a:t>Design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81659" y="912656"/>
            <a:ext cx="22402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Entity</a:t>
            </a:r>
            <a:r>
              <a:rPr sz="2800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Classes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u="heavy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1690" y="1750186"/>
            <a:ext cx="1884680" cy="1647189"/>
          </a:xfrm>
          <a:custGeom>
            <a:avLst/>
            <a:gdLst/>
            <a:ahLst/>
            <a:cxnLst/>
            <a:rect l="l" t="t" r="r" b="b"/>
            <a:pathLst>
              <a:path w="1884680" h="1647189">
                <a:moveTo>
                  <a:pt x="1884438" y="9525"/>
                </a:moveTo>
                <a:lnTo>
                  <a:pt x="1874913" y="0"/>
                </a:lnTo>
                <a:lnTo>
                  <a:pt x="9525" y="0"/>
                </a:lnTo>
                <a:lnTo>
                  <a:pt x="0" y="9525"/>
                </a:lnTo>
                <a:lnTo>
                  <a:pt x="0" y="1637157"/>
                </a:lnTo>
                <a:lnTo>
                  <a:pt x="9525" y="1646682"/>
                </a:lnTo>
                <a:lnTo>
                  <a:pt x="1874913" y="1646682"/>
                </a:lnTo>
                <a:lnTo>
                  <a:pt x="1884438" y="1637157"/>
                </a:lnTo>
                <a:lnTo>
                  <a:pt x="1884438" y="1627632"/>
                </a:lnTo>
                <a:lnTo>
                  <a:pt x="1884438" y="19050"/>
                </a:lnTo>
                <a:lnTo>
                  <a:pt x="1884438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1225" y="1760219"/>
            <a:ext cx="1865630" cy="162813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endParaRPr sz="1800">
              <a:latin typeface="Times New Roman"/>
              <a:cs typeface="Times New Roman"/>
            </a:endParaRPr>
          </a:p>
          <a:p>
            <a:pPr marL="44894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Certificate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994"/>
              </a:spcBef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id: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Long</a:t>
            </a:r>
            <a:endParaRPr sz="12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int-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year</a:t>
            </a:r>
            <a:endParaRPr sz="12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college:</a:t>
            </a:r>
            <a:r>
              <a:rPr sz="1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91259" y="4001808"/>
            <a:ext cx="1710689" cy="1793239"/>
          </a:xfrm>
          <a:custGeom>
            <a:avLst/>
            <a:gdLst/>
            <a:ahLst/>
            <a:cxnLst/>
            <a:rect l="l" t="t" r="r" b="b"/>
            <a:pathLst>
              <a:path w="1710689" h="1793239">
                <a:moveTo>
                  <a:pt x="1710690" y="9525"/>
                </a:moveTo>
                <a:lnTo>
                  <a:pt x="1701165" y="0"/>
                </a:lnTo>
                <a:lnTo>
                  <a:pt x="9525" y="0"/>
                </a:lnTo>
                <a:lnTo>
                  <a:pt x="0" y="9525"/>
                </a:lnTo>
                <a:lnTo>
                  <a:pt x="0" y="1783461"/>
                </a:lnTo>
                <a:lnTo>
                  <a:pt x="9525" y="1792986"/>
                </a:lnTo>
                <a:lnTo>
                  <a:pt x="1701165" y="1792986"/>
                </a:lnTo>
                <a:lnTo>
                  <a:pt x="1710690" y="1783461"/>
                </a:lnTo>
                <a:lnTo>
                  <a:pt x="1710690" y="1773936"/>
                </a:lnTo>
                <a:lnTo>
                  <a:pt x="1710690" y="19050"/>
                </a:lnTo>
                <a:lnTo>
                  <a:pt x="171069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00783" y="4011166"/>
            <a:ext cx="1691639" cy="177418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65"/>
              </a:spcBef>
            </a:pPr>
            <a:endParaRPr sz="18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Admin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280"/>
              </a:spcBef>
            </a:pP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id:</a:t>
            </a:r>
            <a:r>
              <a:rPr sz="12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entury Gothic"/>
                <a:cs typeface="Century Gothic"/>
              </a:rPr>
              <a:t>long</a:t>
            </a:r>
            <a:endParaRPr sz="12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name:</a:t>
            </a:r>
            <a:r>
              <a:rPr sz="12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String</a:t>
            </a:r>
            <a:endParaRPr sz="12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password:</a:t>
            </a:r>
            <a:r>
              <a:rPr sz="12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String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77359" y="1849818"/>
            <a:ext cx="1884680" cy="1588770"/>
          </a:xfrm>
          <a:custGeom>
            <a:avLst/>
            <a:gdLst/>
            <a:ahLst/>
            <a:cxnLst/>
            <a:rect l="l" t="t" r="r" b="b"/>
            <a:pathLst>
              <a:path w="1884679" h="1588770">
                <a:moveTo>
                  <a:pt x="1884426" y="9525"/>
                </a:moveTo>
                <a:lnTo>
                  <a:pt x="1874901" y="0"/>
                </a:lnTo>
                <a:lnTo>
                  <a:pt x="9525" y="0"/>
                </a:lnTo>
                <a:lnTo>
                  <a:pt x="0" y="9525"/>
                </a:lnTo>
                <a:lnTo>
                  <a:pt x="0" y="1579181"/>
                </a:lnTo>
                <a:lnTo>
                  <a:pt x="9525" y="1588706"/>
                </a:lnTo>
                <a:lnTo>
                  <a:pt x="1874901" y="1588706"/>
                </a:lnTo>
                <a:lnTo>
                  <a:pt x="1884426" y="1579181"/>
                </a:lnTo>
                <a:lnTo>
                  <a:pt x="1884426" y="1569656"/>
                </a:lnTo>
                <a:lnTo>
                  <a:pt x="1884426" y="19050"/>
                </a:lnTo>
                <a:lnTo>
                  <a:pt x="1884426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86884" y="1859279"/>
            <a:ext cx="1865630" cy="15697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0"/>
              </a:spcBef>
            </a:pPr>
            <a:endParaRPr sz="18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160"/>
              </a:spcBef>
            </a:pP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id:</a:t>
            </a:r>
            <a:r>
              <a:rPr sz="12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entury Gothic"/>
                <a:cs typeface="Century Gothic"/>
              </a:rPr>
              <a:t>Long</a:t>
            </a:r>
            <a:endParaRPr sz="12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collegename:</a:t>
            </a:r>
            <a:r>
              <a:rPr sz="12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String</a:t>
            </a:r>
            <a:endParaRPr sz="12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location:</a:t>
            </a:r>
            <a:r>
              <a:rPr sz="12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String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46039" y="4205947"/>
            <a:ext cx="1710689" cy="1589405"/>
          </a:xfrm>
          <a:custGeom>
            <a:avLst/>
            <a:gdLst/>
            <a:ahLst/>
            <a:cxnLst/>
            <a:rect l="l" t="t" r="r" b="b"/>
            <a:pathLst>
              <a:path w="1710690" h="1589404">
                <a:moveTo>
                  <a:pt x="1710690" y="9525"/>
                </a:moveTo>
                <a:lnTo>
                  <a:pt x="1701165" y="0"/>
                </a:lnTo>
                <a:lnTo>
                  <a:pt x="9525" y="0"/>
                </a:lnTo>
                <a:lnTo>
                  <a:pt x="0" y="9525"/>
                </a:lnTo>
                <a:lnTo>
                  <a:pt x="0" y="1579321"/>
                </a:lnTo>
                <a:lnTo>
                  <a:pt x="9525" y="1588846"/>
                </a:lnTo>
                <a:lnTo>
                  <a:pt x="1701165" y="1588846"/>
                </a:lnTo>
                <a:lnTo>
                  <a:pt x="1710690" y="1579321"/>
                </a:lnTo>
                <a:lnTo>
                  <a:pt x="1710690" y="1569796"/>
                </a:lnTo>
                <a:lnTo>
                  <a:pt x="1710690" y="19050"/>
                </a:lnTo>
                <a:lnTo>
                  <a:pt x="171069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55564" y="4215382"/>
            <a:ext cx="1691639" cy="156972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575"/>
              </a:spcBef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Placement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160"/>
              </a:spcBef>
            </a:pP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id:</a:t>
            </a:r>
            <a:r>
              <a:rPr sz="12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entury Gothic"/>
                <a:cs typeface="Century Gothic"/>
              </a:rPr>
              <a:t>Long</a:t>
            </a:r>
            <a:endParaRPr sz="12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name:</a:t>
            </a:r>
            <a:r>
              <a:rPr sz="12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String</a:t>
            </a:r>
            <a:endParaRPr sz="12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qualification:</a:t>
            </a:r>
            <a:r>
              <a:rPr sz="12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String</a:t>
            </a:r>
            <a:endParaRPr sz="12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int:</a:t>
            </a:r>
            <a:r>
              <a:rPr sz="12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entury Gothic"/>
                <a:cs typeface="Century Gothic"/>
              </a:rPr>
              <a:t>year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13267" y="1849818"/>
            <a:ext cx="1583055" cy="1512570"/>
          </a:xfrm>
          <a:custGeom>
            <a:avLst/>
            <a:gdLst/>
            <a:ahLst/>
            <a:cxnLst/>
            <a:rect l="l" t="t" r="r" b="b"/>
            <a:pathLst>
              <a:path w="1583054" h="1512570">
                <a:moveTo>
                  <a:pt x="1582674" y="9525"/>
                </a:moveTo>
                <a:lnTo>
                  <a:pt x="1573149" y="0"/>
                </a:lnTo>
                <a:lnTo>
                  <a:pt x="9525" y="0"/>
                </a:lnTo>
                <a:lnTo>
                  <a:pt x="0" y="9525"/>
                </a:lnTo>
                <a:lnTo>
                  <a:pt x="0" y="1503006"/>
                </a:lnTo>
                <a:lnTo>
                  <a:pt x="9525" y="1512531"/>
                </a:lnTo>
                <a:lnTo>
                  <a:pt x="1573149" y="1512531"/>
                </a:lnTo>
                <a:lnTo>
                  <a:pt x="1582674" y="1503006"/>
                </a:lnTo>
                <a:lnTo>
                  <a:pt x="1582674" y="1493481"/>
                </a:lnTo>
                <a:lnTo>
                  <a:pt x="1582674" y="19050"/>
                </a:lnTo>
                <a:lnTo>
                  <a:pt x="1582674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22792" y="1859279"/>
            <a:ext cx="1564005" cy="14935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994"/>
              </a:spcBef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id: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Long</a:t>
            </a:r>
            <a:endParaRPr sz="12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sz="12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type: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password:</a:t>
            </a:r>
            <a:r>
              <a:rPr sz="1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02471" y="4001808"/>
            <a:ext cx="1967230" cy="1683385"/>
          </a:xfrm>
          <a:custGeom>
            <a:avLst/>
            <a:gdLst/>
            <a:ahLst/>
            <a:cxnLst/>
            <a:rect l="l" t="t" r="r" b="b"/>
            <a:pathLst>
              <a:path w="1967229" h="1683385">
                <a:moveTo>
                  <a:pt x="1966722" y="9525"/>
                </a:moveTo>
                <a:lnTo>
                  <a:pt x="1957197" y="0"/>
                </a:lnTo>
                <a:lnTo>
                  <a:pt x="9525" y="0"/>
                </a:lnTo>
                <a:lnTo>
                  <a:pt x="0" y="9525"/>
                </a:lnTo>
                <a:lnTo>
                  <a:pt x="0" y="1673821"/>
                </a:lnTo>
                <a:lnTo>
                  <a:pt x="9525" y="1683346"/>
                </a:lnTo>
                <a:lnTo>
                  <a:pt x="1957197" y="1683346"/>
                </a:lnTo>
                <a:lnTo>
                  <a:pt x="1966722" y="1673821"/>
                </a:lnTo>
                <a:lnTo>
                  <a:pt x="1966722" y="1664296"/>
                </a:lnTo>
                <a:lnTo>
                  <a:pt x="1966722" y="19050"/>
                </a:lnTo>
                <a:lnTo>
                  <a:pt x="1966722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11995" y="4011169"/>
            <a:ext cx="1948180" cy="166433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1355"/>
              </a:spcBef>
            </a:pP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Student</a:t>
            </a:r>
            <a:endParaRPr sz="18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925"/>
              </a:spcBef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id:</a:t>
            </a:r>
            <a:r>
              <a:rPr sz="1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long</a:t>
            </a:r>
            <a:endParaRPr sz="12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sz="1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roll: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long</a:t>
            </a:r>
            <a:endParaRPr sz="12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-qualification: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course:</a:t>
            </a:r>
            <a:r>
              <a:rPr sz="1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3" y="759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39132" y="444372"/>
            <a:ext cx="1677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5980" y="920013"/>
            <a:ext cx="174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Service</a:t>
            </a:r>
            <a:r>
              <a:rPr sz="1800" b="1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Interface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76200" y="4125"/>
            <a:ext cx="12190730" cy="6856730"/>
            <a:chOff x="763" y="759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15" y="1810828"/>
              <a:ext cx="3036570" cy="15788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9014" y="1801647"/>
              <a:ext cx="3036570" cy="1546225"/>
            </a:xfrm>
            <a:custGeom>
              <a:avLst/>
              <a:gdLst/>
              <a:ahLst/>
              <a:cxnLst/>
              <a:rect l="l" t="t" r="r" b="b"/>
              <a:pathLst>
                <a:path w="3036570" h="1546225">
                  <a:moveTo>
                    <a:pt x="3031425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9" y="901"/>
                  </a:lnTo>
                  <a:lnTo>
                    <a:pt x="913" y="1955"/>
                  </a:lnTo>
                  <a:lnTo>
                    <a:pt x="227" y="3289"/>
                  </a:lnTo>
                  <a:lnTo>
                    <a:pt x="0" y="4762"/>
                  </a:lnTo>
                  <a:lnTo>
                    <a:pt x="0" y="1540954"/>
                  </a:lnTo>
                  <a:lnTo>
                    <a:pt x="4762" y="1545717"/>
                  </a:lnTo>
                  <a:lnTo>
                    <a:pt x="3031425" y="1545717"/>
                  </a:lnTo>
                  <a:lnTo>
                    <a:pt x="3036187" y="1540954"/>
                  </a:lnTo>
                  <a:lnTo>
                    <a:pt x="9525" y="1540954"/>
                  </a:lnTo>
                  <a:lnTo>
                    <a:pt x="4762" y="1536192"/>
                  </a:lnTo>
                  <a:lnTo>
                    <a:pt x="9525" y="1536192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3036187" y="4762"/>
                  </a:lnTo>
                  <a:lnTo>
                    <a:pt x="3035959" y="3289"/>
                  </a:lnTo>
                  <a:lnTo>
                    <a:pt x="3035273" y="1955"/>
                  </a:lnTo>
                  <a:lnTo>
                    <a:pt x="3034219" y="901"/>
                  </a:lnTo>
                  <a:lnTo>
                    <a:pt x="3032898" y="228"/>
                  </a:lnTo>
                  <a:lnTo>
                    <a:pt x="3031425" y="0"/>
                  </a:lnTo>
                  <a:close/>
                </a:path>
                <a:path w="3036570" h="1546225">
                  <a:moveTo>
                    <a:pt x="9525" y="1536192"/>
                  </a:moveTo>
                  <a:lnTo>
                    <a:pt x="4762" y="1536192"/>
                  </a:lnTo>
                  <a:lnTo>
                    <a:pt x="9525" y="1540954"/>
                  </a:lnTo>
                  <a:lnTo>
                    <a:pt x="9525" y="1536192"/>
                  </a:lnTo>
                  <a:close/>
                </a:path>
                <a:path w="3036570" h="1546225">
                  <a:moveTo>
                    <a:pt x="3026662" y="1536192"/>
                  </a:moveTo>
                  <a:lnTo>
                    <a:pt x="9525" y="1536192"/>
                  </a:lnTo>
                  <a:lnTo>
                    <a:pt x="9525" y="1540954"/>
                  </a:lnTo>
                  <a:lnTo>
                    <a:pt x="3026662" y="1540954"/>
                  </a:lnTo>
                  <a:lnTo>
                    <a:pt x="3026662" y="1536192"/>
                  </a:lnTo>
                  <a:close/>
                </a:path>
                <a:path w="3036570" h="1546225">
                  <a:moveTo>
                    <a:pt x="3026662" y="4762"/>
                  </a:moveTo>
                  <a:lnTo>
                    <a:pt x="3026662" y="1540954"/>
                  </a:lnTo>
                  <a:lnTo>
                    <a:pt x="3031425" y="1536192"/>
                  </a:lnTo>
                  <a:lnTo>
                    <a:pt x="3036187" y="1536192"/>
                  </a:lnTo>
                  <a:lnTo>
                    <a:pt x="3036187" y="9525"/>
                  </a:lnTo>
                  <a:lnTo>
                    <a:pt x="3031425" y="9525"/>
                  </a:lnTo>
                  <a:lnTo>
                    <a:pt x="3026662" y="4762"/>
                  </a:lnTo>
                  <a:close/>
                </a:path>
                <a:path w="3036570" h="1546225">
                  <a:moveTo>
                    <a:pt x="3036187" y="1536192"/>
                  </a:moveTo>
                  <a:lnTo>
                    <a:pt x="3031425" y="1536192"/>
                  </a:lnTo>
                  <a:lnTo>
                    <a:pt x="3026662" y="1540954"/>
                  </a:lnTo>
                  <a:lnTo>
                    <a:pt x="3036187" y="1540954"/>
                  </a:lnTo>
                  <a:lnTo>
                    <a:pt x="3036187" y="1536192"/>
                  </a:lnTo>
                  <a:close/>
                </a:path>
                <a:path w="3036570" h="1546225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3036570" h="1546225">
                  <a:moveTo>
                    <a:pt x="3026662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3026662" y="9525"/>
                  </a:lnTo>
                  <a:lnTo>
                    <a:pt x="3026662" y="4762"/>
                  </a:lnTo>
                  <a:close/>
                </a:path>
                <a:path w="3036570" h="1546225">
                  <a:moveTo>
                    <a:pt x="3036187" y="4762"/>
                  </a:moveTo>
                  <a:lnTo>
                    <a:pt x="3026662" y="4762"/>
                  </a:lnTo>
                  <a:lnTo>
                    <a:pt x="3031425" y="9525"/>
                  </a:lnTo>
                  <a:lnTo>
                    <a:pt x="3036187" y="9525"/>
                  </a:lnTo>
                  <a:lnTo>
                    <a:pt x="3036187" y="4762"/>
                  </a:lnTo>
                  <a:close/>
                </a:path>
              </a:pathLst>
            </a:custGeom>
            <a:solidFill>
              <a:srgbClr val="E6B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9961" y="1750631"/>
              <a:ext cx="3062094" cy="16924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65485" y="1759648"/>
              <a:ext cx="3036570" cy="1630045"/>
            </a:xfrm>
            <a:custGeom>
              <a:avLst/>
              <a:gdLst/>
              <a:ahLst/>
              <a:cxnLst/>
              <a:rect l="l" t="t" r="r" b="b"/>
              <a:pathLst>
                <a:path w="3036570" h="1630045">
                  <a:moveTo>
                    <a:pt x="3031426" y="0"/>
                  </a:moveTo>
                  <a:lnTo>
                    <a:pt x="4762" y="0"/>
                  </a:lnTo>
                  <a:lnTo>
                    <a:pt x="3289" y="241"/>
                  </a:lnTo>
                  <a:lnTo>
                    <a:pt x="1968" y="914"/>
                  </a:lnTo>
                  <a:lnTo>
                    <a:pt x="914" y="1968"/>
                  </a:lnTo>
                  <a:lnTo>
                    <a:pt x="228" y="3302"/>
                  </a:lnTo>
                  <a:lnTo>
                    <a:pt x="0" y="4762"/>
                  </a:lnTo>
                  <a:lnTo>
                    <a:pt x="0" y="1624939"/>
                  </a:lnTo>
                  <a:lnTo>
                    <a:pt x="4762" y="1629702"/>
                  </a:lnTo>
                  <a:lnTo>
                    <a:pt x="3031426" y="1629702"/>
                  </a:lnTo>
                  <a:lnTo>
                    <a:pt x="3036189" y="1624939"/>
                  </a:lnTo>
                  <a:lnTo>
                    <a:pt x="9525" y="1624939"/>
                  </a:lnTo>
                  <a:lnTo>
                    <a:pt x="4762" y="1620177"/>
                  </a:lnTo>
                  <a:lnTo>
                    <a:pt x="9525" y="1620177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3036189" y="4762"/>
                  </a:lnTo>
                  <a:lnTo>
                    <a:pt x="3035960" y="3302"/>
                  </a:lnTo>
                  <a:lnTo>
                    <a:pt x="3035274" y="1968"/>
                  </a:lnTo>
                  <a:lnTo>
                    <a:pt x="3034220" y="914"/>
                  </a:lnTo>
                  <a:lnTo>
                    <a:pt x="3032899" y="241"/>
                  </a:lnTo>
                  <a:lnTo>
                    <a:pt x="3031426" y="0"/>
                  </a:lnTo>
                  <a:close/>
                </a:path>
                <a:path w="3036570" h="1630045">
                  <a:moveTo>
                    <a:pt x="9525" y="1620177"/>
                  </a:moveTo>
                  <a:lnTo>
                    <a:pt x="4762" y="1620177"/>
                  </a:lnTo>
                  <a:lnTo>
                    <a:pt x="9525" y="1624939"/>
                  </a:lnTo>
                  <a:lnTo>
                    <a:pt x="9525" y="1620177"/>
                  </a:lnTo>
                  <a:close/>
                </a:path>
                <a:path w="3036570" h="1630045">
                  <a:moveTo>
                    <a:pt x="3026664" y="1620177"/>
                  </a:moveTo>
                  <a:lnTo>
                    <a:pt x="9525" y="1620177"/>
                  </a:lnTo>
                  <a:lnTo>
                    <a:pt x="9525" y="1624939"/>
                  </a:lnTo>
                  <a:lnTo>
                    <a:pt x="3026664" y="1624939"/>
                  </a:lnTo>
                  <a:lnTo>
                    <a:pt x="3026664" y="1620177"/>
                  </a:lnTo>
                  <a:close/>
                </a:path>
                <a:path w="3036570" h="1630045">
                  <a:moveTo>
                    <a:pt x="3026664" y="4762"/>
                  </a:moveTo>
                  <a:lnTo>
                    <a:pt x="3026664" y="1624939"/>
                  </a:lnTo>
                  <a:lnTo>
                    <a:pt x="3031426" y="1620177"/>
                  </a:lnTo>
                  <a:lnTo>
                    <a:pt x="3036189" y="1620177"/>
                  </a:lnTo>
                  <a:lnTo>
                    <a:pt x="3036189" y="9525"/>
                  </a:lnTo>
                  <a:lnTo>
                    <a:pt x="3031426" y="9525"/>
                  </a:lnTo>
                  <a:lnTo>
                    <a:pt x="3026664" y="4762"/>
                  </a:lnTo>
                  <a:close/>
                </a:path>
                <a:path w="3036570" h="1630045">
                  <a:moveTo>
                    <a:pt x="3036189" y="1620177"/>
                  </a:moveTo>
                  <a:lnTo>
                    <a:pt x="3031426" y="1620177"/>
                  </a:lnTo>
                  <a:lnTo>
                    <a:pt x="3026664" y="1624939"/>
                  </a:lnTo>
                  <a:lnTo>
                    <a:pt x="3036189" y="1624939"/>
                  </a:lnTo>
                  <a:lnTo>
                    <a:pt x="3036189" y="1620177"/>
                  </a:lnTo>
                  <a:close/>
                </a:path>
                <a:path w="3036570" h="1630045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3036570" h="1630045">
                  <a:moveTo>
                    <a:pt x="3026664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3026664" y="9525"/>
                  </a:lnTo>
                  <a:lnTo>
                    <a:pt x="3026664" y="4762"/>
                  </a:lnTo>
                  <a:close/>
                </a:path>
                <a:path w="3036570" h="1630045">
                  <a:moveTo>
                    <a:pt x="3036189" y="4762"/>
                  </a:moveTo>
                  <a:lnTo>
                    <a:pt x="3026664" y="4762"/>
                  </a:lnTo>
                  <a:lnTo>
                    <a:pt x="3031426" y="9525"/>
                  </a:lnTo>
                  <a:lnTo>
                    <a:pt x="3036189" y="9525"/>
                  </a:lnTo>
                  <a:lnTo>
                    <a:pt x="3036189" y="4762"/>
                  </a:lnTo>
                  <a:close/>
                </a:path>
              </a:pathLst>
            </a:custGeom>
            <a:solidFill>
              <a:srgbClr val="6AAC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222" y="4058413"/>
              <a:ext cx="3410712" cy="19522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44460" y="4053179"/>
              <a:ext cx="3420745" cy="1962785"/>
            </a:xfrm>
            <a:custGeom>
              <a:avLst/>
              <a:gdLst/>
              <a:ahLst/>
              <a:cxnLst/>
              <a:rect l="l" t="t" r="r" b="b"/>
              <a:pathLst>
                <a:path w="3420745" h="1962785">
                  <a:moveTo>
                    <a:pt x="3415475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9" y="901"/>
                  </a:lnTo>
                  <a:lnTo>
                    <a:pt x="918" y="1955"/>
                  </a:lnTo>
                  <a:lnTo>
                    <a:pt x="228" y="3289"/>
                  </a:lnTo>
                  <a:lnTo>
                    <a:pt x="0" y="4762"/>
                  </a:lnTo>
                  <a:lnTo>
                    <a:pt x="0" y="1957998"/>
                  </a:lnTo>
                  <a:lnTo>
                    <a:pt x="4762" y="1962760"/>
                  </a:lnTo>
                  <a:lnTo>
                    <a:pt x="3415475" y="1962760"/>
                  </a:lnTo>
                  <a:lnTo>
                    <a:pt x="3420238" y="1957998"/>
                  </a:lnTo>
                  <a:lnTo>
                    <a:pt x="9525" y="1957998"/>
                  </a:lnTo>
                  <a:lnTo>
                    <a:pt x="4762" y="1953235"/>
                  </a:lnTo>
                  <a:lnTo>
                    <a:pt x="9525" y="1953235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3420238" y="4762"/>
                  </a:lnTo>
                  <a:lnTo>
                    <a:pt x="3420009" y="3289"/>
                  </a:lnTo>
                  <a:lnTo>
                    <a:pt x="3419323" y="1955"/>
                  </a:lnTo>
                  <a:lnTo>
                    <a:pt x="3418269" y="901"/>
                  </a:lnTo>
                  <a:lnTo>
                    <a:pt x="3416949" y="228"/>
                  </a:lnTo>
                  <a:lnTo>
                    <a:pt x="3415475" y="0"/>
                  </a:lnTo>
                  <a:close/>
                </a:path>
                <a:path w="3420745" h="1962785">
                  <a:moveTo>
                    <a:pt x="9525" y="1953235"/>
                  </a:moveTo>
                  <a:lnTo>
                    <a:pt x="4762" y="1953235"/>
                  </a:lnTo>
                  <a:lnTo>
                    <a:pt x="9525" y="1957998"/>
                  </a:lnTo>
                  <a:lnTo>
                    <a:pt x="9525" y="1953235"/>
                  </a:lnTo>
                  <a:close/>
                </a:path>
                <a:path w="3420745" h="1962785">
                  <a:moveTo>
                    <a:pt x="3410713" y="1953235"/>
                  </a:moveTo>
                  <a:lnTo>
                    <a:pt x="9525" y="1953235"/>
                  </a:lnTo>
                  <a:lnTo>
                    <a:pt x="9525" y="1957998"/>
                  </a:lnTo>
                  <a:lnTo>
                    <a:pt x="3410713" y="1957998"/>
                  </a:lnTo>
                  <a:lnTo>
                    <a:pt x="3410713" y="1953235"/>
                  </a:lnTo>
                  <a:close/>
                </a:path>
                <a:path w="3420745" h="1962785">
                  <a:moveTo>
                    <a:pt x="3410713" y="4762"/>
                  </a:moveTo>
                  <a:lnTo>
                    <a:pt x="3410713" y="1957998"/>
                  </a:lnTo>
                  <a:lnTo>
                    <a:pt x="3415475" y="1953235"/>
                  </a:lnTo>
                  <a:lnTo>
                    <a:pt x="3420238" y="1953235"/>
                  </a:lnTo>
                  <a:lnTo>
                    <a:pt x="3420238" y="9525"/>
                  </a:lnTo>
                  <a:lnTo>
                    <a:pt x="3415475" y="9525"/>
                  </a:lnTo>
                  <a:lnTo>
                    <a:pt x="3410713" y="4762"/>
                  </a:lnTo>
                  <a:close/>
                </a:path>
                <a:path w="3420745" h="1962785">
                  <a:moveTo>
                    <a:pt x="3420238" y="1953235"/>
                  </a:moveTo>
                  <a:lnTo>
                    <a:pt x="3415475" y="1953235"/>
                  </a:lnTo>
                  <a:lnTo>
                    <a:pt x="3410713" y="1957998"/>
                  </a:lnTo>
                  <a:lnTo>
                    <a:pt x="3420238" y="1957998"/>
                  </a:lnTo>
                  <a:lnTo>
                    <a:pt x="3420238" y="1953235"/>
                  </a:lnTo>
                  <a:close/>
                </a:path>
                <a:path w="3420745" h="1962785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3420745" h="1962785">
                  <a:moveTo>
                    <a:pt x="3410713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3410713" y="9525"/>
                  </a:lnTo>
                  <a:lnTo>
                    <a:pt x="3410713" y="4762"/>
                  </a:lnTo>
                  <a:close/>
                </a:path>
                <a:path w="3420745" h="1962785">
                  <a:moveTo>
                    <a:pt x="3420238" y="4762"/>
                  </a:moveTo>
                  <a:lnTo>
                    <a:pt x="3410713" y="4762"/>
                  </a:lnTo>
                  <a:lnTo>
                    <a:pt x="3415475" y="9525"/>
                  </a:lnTo>
                  <a:lnTo>
                    <a:pt x="3420238" y="9525"/>
                  </a:lnTo>
                  <a:lnTo>
                    <a:pt x="3420238" y="4762"/>
                  </a:lnTo>
                  <a:close/>
                </a:path>
              </a:pathLst>
            </a:custGeom>
            <a:solidFill>
              <a:srgbClr val="538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7852" y="4057651"/>
              <a:ext cx="3304032" cy="19537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2581" y="4000982"/>
              <a:ext cx="3314065" cy="1962785"/>
            </a:xfrm>
            <a:custGeom>
              <a:avLst/>
              <a:gdLst/>
              <a:ahLst/>
              <a:cxnLst/>
              <a:rect l="l" t="t" r="r" b="b"/>
              <a:pathLst>
                <a:path w="3314065" h="1962785">
                  <a:moveTo>
                    <a:pt x="3308794" y="0"/>
                  </a:moveTo>
                  <a:lnTo>
                    <a:pt x="4762" y="0"/>
                  </a:lnTo>
                  <a:lnTo>
                    <a:pt x="3289" y="241"/>
                  </a:lnTo>
                  <a:lnTo>
                    <a:pt x="1968" y="914"/>
                  </a:lnTo>
                  <a:lnTo>
                    <a:pt x="914" y="1968"/>
                  </a:lnTo>
                  <a:lnTo>
                    <a:pt x="228" y="3302"/>
                  </a:lnTo>
                  <a:lnTo>
                    <a:pt x="0" y="4762"/>
                  </a:lnTo>
                  <a:lnTo>
                    <a:pt x="0" y="1958011"/>
                  </a:lnTo>
                  <a:lnTo>
                    <a:pt x="4762" y="1962773"/>
                  </a:lnTo>
                  <a:lnTo>
                    <a:pt x="3308794" y="1962773"/>
                  </a:lnTo>
                  <a:lnTo>
                    <a:pt x="3313557" y="1958011"/>
                  </a:lnTo>
                  <a:lnTo>
                    <a:pt x="9525" y="1958011"/>
                  </a:lnTo>
                  <a:lnTo>
                    <a:pt x="4762" y="1953248"/>
                  </a:lnTo>
                  <a:lnTo>
                    <a:pt x="9525" y="1953248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3313557" y="4762"/>
                  </a:lnTo>
                  <a:lnTo>
                    <a:pt x="3313328" y="3302"/>
                  </a:lnTo>
                  <a:lnTo>
                    <a:pt x="3312642" y="1968"/>
                  </a:lnTo>
                  <a:lnTo>
                    <a:pt x="3311588" y="914"/>
                  </a:lnTo>
                  <a:lnTo>
                    <a:pt x="3310267" y="241"/>
                  </a:lnTo>
                  <a:lnTo>
                    <a:pt x="3308794" y="0"/>
                  </a:lnTo>
                  <a:close/>
                </a:path>
                <a:path w="3314065" h="1962785">
                  <a:moveTo>
                    <a:pt x="9525" y="1953248"/>
                  </a:moveTo>
                  <a:lnTo>
                    <a:pt x="4762" y="1953248"/>
                  </a:lnTo>
                  <a:lnTo>
                    <a:pt x="9525" y="1958011"/>
                  </a:lnTo>
                  <a:lnTo>
                    <a:pt x="9525" y="1953248"/>
                  </a:lnTo>
                  <a:close/>
                </a:path>
                <a:path w="3314065" h="1962785">
                  <a:moveTo>
                    <a:pt x="3304032" y="1953248"/>
                  </a:moveTo>
                  <a:lnTo>
                    <a:pt x="9525" y="1953248"/>
                  </a:lnTo>
                  <a:lnTo>
                    <a:pt x="9525" y="1958011"/>
                  </a:lnTo>
                  <a:lnTo>
                    <a:pt x="3304032" y="1958011"/>
                  </a:lnTo>
                  <a:lnTo>
                    <a:pt x="3304032" y="1953248"/>
                  </a:lnTo>
                  <a:close/>
                </a:path>
                <a:path w="3314065" h="1962785">
                  <a:moveTo>
                    <a:pt x="3304032" y="4762"/>
                  </a:moveTo>
                  <a:lnTo>
                    <a:pt x="3304032" y="1958011"/>
                  </a:lnTo>
                  <a:lnTo>
                    <a:pt x="3308794" y="1953248"/>
                  </a:lnTo>
                  <a:lnTo>
                    <a:pt x="3313557" y="1953248"/>
                  </a:lnTo>
                  <a:lnTo>
                    <a:pt x="3313557" y="9525"/>
                  </a:lnTo>
                  <a:lnTo>
                    <a:pt x="3308794" y="9525"/>
                  </a:lnTo>
                  <a:lnTo>
                    <a:pt x="3304032" y="4762"/>
                  </a:lnTo>
                  <a:close/>
                </a:path>
                <a:path w="3314065" h="1962785">
                  <a:moveTo>
                    <a:pt x="3313557" y="1953248"/>
                  </a:moveTo>
                  <a:lnTo>
                    <a:pt x="3308794" y="1953248"/>
                  </a:lnTo>
                  <a:lnTo>
                    <a:pt x="3304032" y="1958011"/>
                  </a:lnTo>
                  <a:lnTo>
                    <a:pt x="3313557" y="1958011"/>
                  </a:lnTo>
                  <a:lnTo>
                    <a:pt x="3313557" y="1953248"/>
                  </a:lnTo>
                  <a:close/>
                </a:path>
                <a:path w="3314065" h="1962785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3314065" h="1962785">
                  <a:moveTo>
                    <a:pt x="3304032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3304032" y="9525"/>
                  </a:lnTo>
                  <a:lnTo>
                    <a:pt x="3304032" y="4762"/>
                  </a:lnTo>
                  <a:close/>
                </a:path>
                <a:path w="3314065" h="1962785">
                  <a:moveTo>
                    <a:pt x="3313557" y="4762"/>
                  </a:moveTo>
                  <a:lnTo>
                    <a:pt x="3304032" y="4762"/>
                  </a:lnTo>
                  <a:lnTo>
                    <a:pt x="3308794" y="9525"/>
                  </a:lnTo>
                  <a:lnTo>
                    <a:pt x="3313557" y="9525"/>
                  </a:lnTo>
                  <a:lnTo>
                    <a:pt x="3313557" y="4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0489" y="1621822"/>
              <a:ext cx="3026664" cy="19537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956614" y="1593113"/>
              <a:ext cx="3036570" cy="1962785"/>
            </a:xfrm>
            <a:custGeom>
              <a:avLst/>
              <a:gdLst/>
              <a:ahLst/>
              <a:cxnLst/>
              <a:rect l="l" t="t" r="r" b="b"/>
              <a:pathLst>
                <a:path w="3036570" h="1962785">
                  <a:moveTo>
                    <a:pt x="3031426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8" y="914"/>
                  </a:lnTo>
                  <a:lnTo>
                    <a:pt x="914" y="1968"/>
                  </a:lnTo>
                  <a:lnTo>
                    <a:pt x="228" y="3289"/>
                  </a:lnTo>
                  <a:lnTo>
                    <a:pt x="0" y="4762"/>
                  </a:lnTo>
                  <a:lnTo>
                    <a:pt x="0" y="1958009"/>
                  </a:lnTo>
                  <a:lnTo>
                    <a:pt x="4762" y="1962772"/>
                  </a:lnTo>
                  <a:lnTo>
                    <a:pt x="3031426" y="1962772"/>
                  </a:lnTo>
                  <a:lnTo>
                    <a:pt x="3036189" y="1958009"/>
                  </a:lnTo>
                  <a:lnTo>
                    <a:pt x="9525" y="1958009"/>
                  </a:lnTo>
                  <a:lnTo>
                    <a:pt x="4762" y="1953247"/>
                  </a:lnTo>
                  <a:lnTo>
                    <a:pt x="9525" y="1953247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3036189" y="4762"/>
                  </a:lnTo>
                  <a:lnTo>
                    <a:pt x="3035960" y="3289"/>
                  </a:lnTo>
                  <a:lnTo>
                    <a:pt x="3035274" y="1968"/>
                  </a:lnTo>
                  <a:lnTo>
                    <a:pt x="3034220" y="914"/>
                  </a:lnTo>
                  <a:lnTo>
                    <a:pt x="3032899" y="228"/>
                  </a:lnTo>
                  <a:lnTo>
                    <a:pt x="3031426" y="0"/>
                  </a:lnTo>
                  <a:close/>
                </a:path>
                <a:path w="3036570" h="1962785">
                  <a:moveTo>
                    <a:pt x="9525" y="1953247"/>
                  </a:moveTo>
                  <a:lnTo>
                    <a:pt x="4762" y="1953247"/>
                  </a:lnTo>
                  <a:lnTo>
                    <a:pt x="9525" y="1958009"/>
                  </a:lnTo>
                  <a:lnTo>
                    <a:pt x="9525" y="1953247"/>
                  </a:lnTo>
                  <a:close/>
                </a:path>
                <a:path w="3036570" h="1962785">
                  <a:moveTo>
                    <a:pt x="3026664" y="1953247"/>
                  </a:moveTo>
                  <a:lnTo>
                    <a:pt x="9525" y="1953247"/>
                  </a:lnTo>
                  <a:lnTo>
                    <a:pt x="9525" y="1958009"/>
                  </a:lnTo>
                  <a:lnTo>
                    <a:pt x="3026664" y="1958009"/>
                  </a:lnTo>
                  <a:lnTo>
                    <a:pt x="3026664" y="1953247"/>
                  </a:lnTo>
                  <a:close/>
                </a:path>
                <a:path w="3036570" h="1962785">
                  <a:moveTo>
                    <a:pt x="3026664" y="4762"/>
                  </a:moveTo>
                  <a:lnTo>
                    <a:pt x="3026664" y="1958009"/>
                  </a:lnTo>
                  <a:lnTo>
                    <a:pt x="3031426" y="1953247"/>
                  </a:lnTo>
                  <a:lnTo>
                    <a:pt x="3036189" y="1953247"/>
                  </a:lnTo>
                  <a:lnTo>
                    <a:pt x="3036189" y="9525"/>
                  </a:lnTo>
                  <a:lnTo>
                    <a:pt x="3031426" y="9525"/>
                  </a:lnTo>
                  <a:lnTo>
                    <a:pt x="3026664" y="4762"/>
                  </a:lnTo>
                  <a:close/>
                </a:path>
                <a:path w="3036570" h="1962785">
                  <a:moveTo>
                    <a:pt x="3036189" y="1953247"/>
                  </a:moveTo>
                  <a:lnTo>
                    <a:pt x="3031426" y="1953247"/>
                  </a:lnTo>
                  <a:lnTo>
                    <a:pt x="3026664" y="1958009"/>
                  </a:lnTo>
                  <a:lnTo>
                    <a:pt x="3036189" y="1958009"/>
                  </a:lnTo>
                  <a:lnTo>
                    <a:pt x="3036189" y="1953247"/>
                  </a:lnTo>
                  <a:close/>
                </a:path>
                <a:path w="3036570" h="1962785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3036570" h="1962785">
                  <a:moveTo>
                    <a:pt x="3026664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3026664" y="9525"/>
                  </a:lnTo>
                  <a:lnTo>
                    <a:pt x="3026664" y="4762"/>
                  </a:lnTo>
                  <a:close/>
                </a:path>
                <a:path w="3036570" h="1962785">
                  <a:moveTo>
                    <a:pt x="3036189" y="4762"/>
                  </a:moveTo>
                  <a:lnTo>
                    <a:pt x="3026664" y="4762"/>
                  </a:lnTo>
                  <a:lnTo>
                    <a:pt x="3031426" y="9525"/>
                  </a:lnTo>
                  <a:lnTo>
                    <a:pt x="3036189" y="9525"/>
                  </a:lnTo>
                  <a:lnTo>
                    <a:pt x="3036189" y="4762"/>
                  </a:lnTo>
                  <a:close/>
                </a:path>
              </a:pathLst>
            </a:custGeom>
            <a:solidFill>
              <a:srgbClr val="EA6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05862" y="4040542"/>
              <a:ext cx="3026664" cy="18888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800909" y="4035780"/>
              <a:ext cx="2670810" cy="1893570"/>
            </a:xfrm>
            <a:custGeom>
              <a:avLst/>
              <a:gdLst/>
              <a:ahLst/>
              <a:cxnLst/>
              <a:rect l="l" t="t" r="r" b="b"/>
              <a:pathLst>
                <a:path w="2670809" h="1893570">
                  <a:moveTo>
                    <a:pt x="2665666" y="0"/>
                  </a:moveTo>
                  <a:lnTo>
                    <a:pt x="4762" y="0"/>
                  </a:lnTo>
                  <a:lnTo>
                    <a:pt x="3289" y="228"/>
                  </a:lnTo>
                  <a:lnTo>
                    <a:pt x="1968" y="901"/>
                  </a:lnTo>
                  <a:lnTo>
                    <a:pt x="914" y="1955"/>
                  </a:lnTo>
                  <a:lnTo>
                    <a:pt x="228" y="3289"/>
                  </a:lnTo>
                  <a:lnTo>
                    <a:pt x="0" y="4762"/>
                  </a:lnTo>
                  <a:lnTo>
                    <a:pt x="0" y="1888426"/>
                  </a:lnTo>
                  <a:lnTo>
                    <a:pt x="4762" y="1893189"/>
                  </a:lnTo>
                  <a:lnTo>
                    <a:pt x="2665666" y="1893189"/>
                  </a:lnTo>
                  <a:lnTo>
                    <a:pt x="2670429" y="1888426"/>
                  </a:lnTo>
                  <a:lnTo>
                    <a:pt x="9525" y="1888426"/>
                  </a:lnTo>
                  <a:lnTo>
                    <a:pt x="4762" y="1883664"/>
                  </a:lnTo>
                  <a:lnTo>
                    <a:pt x="9525" y="1883664"/>
                  </a:lnTo>
                  <a:lnTo>
                    <a:pt x="9525" y="9525"/>
                  </a:lnTo>
                  <a:lnTo>
                    <a:pt x="4762" y="9525"/>
                  </a:lnTo>
                  <a:lnTo>
                    <a:pt x="9525" y="4762"/>
                  </a:lnTo>
                  <a:lnTo>
                    <a:pt x="2670429" y="4762"/>
                  </a:lnTo>
                  <a:lnTo>
                    <a:pt x="2670200" y="3289"/>
                  </a:lnTo>
                  <a:lnTo>
                    <a:pt x="2669514" y="1955"/>
                  </a:lnTo>
                  <a:lnTo>
                    <a:pt x="2668460" y="901"/>
                  </a:lnTo>
                  <a:lnTo>
                    <a:pt x="2667139" y="228"/>
                  </a:lnTo>
                  <a:lnTo>
                    <a:pt x="2665666" y="0"/>
                  </a:lnTo>
                  <a:close/>
                </a:path>
                <a:path w="2670809" h="1893570">
                  <a:moveTo>
                    <a:pt x="9525" y="1883664"/>
                  </a:moveTo>
                  <a:lnTo>
                    <a:pt x="4762" y="1883664"/>
                  </a:lnTo>
                  <a:lnTo>
                    <a:pt x="9525" y="1888426"/>
                  </a:lnTo>
                  <a:lnTo>
                    <a:pt x="9525" y="1883664"/>
                  </a:lnTo>
                  <a:close/>
                </a:path>
                <a:path w="2670809" h="1893570">
                  <a:moveTo>
                    <a:pt x="2660904" y="1883664"/>
                  </a:moveTo>
                  <a:lnTo>
                    <a:pt x="9525" y="1883664"/>
                  </a:lnTo>
                  <a:lnTo>
                    <a:pt x="9525" y="1888426"/>
                  </a:lnTo>
                  <a:lnTo>
                    <a:pt x="2660904" y="1888426"/>
                  </a:lnTo>
                  <a:lnTo>
                    <a:pt x="2660904" y="1883664"/>
                  </a:lnTo>
                  <a:close/>
                </a:path>
                <a:path w="2670809" h="1893570">
                  <a:moveTo>
                    <a:pt x="2660904" y="4762"/>
                  </a:moveTo>
                  <a:lnTo>
                    <a:pt x="2660904" y="1888426"/>
                  </a:lnTo>
                  <a:lnTo>
                    <a:pt x="2665666" y="1883664"/>
                  </a:lnTo>
                  <a:lnTo>
                    <a:pt x="2670429" y="1883664"/>
                  </a:lnTo>
                  <a:lnTo>
                    <a:pt x="2670429" y="9525"/>
                  </a:lnTo>
                  <a:lnTo>
                    <a:pt x="2665666" y="9525"/>
                  </a:lnTo>
                  <a:lnTo>
                    <a:pt x="2660904" y="4762"/>
                  </a:lnTo>
                  <a:close/>
                </a:path>
                <a:path w="2670809" h="1893570">
                  <a:moveTo>
                    <a:pt x="2670429" y="1883664"/>
                  </a:moveTo>
                  <a:lnTo>
                    <a:pt x="2665666" y="1883664"/>
                  </a:lnTo>
                  <a:lnTo>
                    <a:pt x="2660904" y="1888426"/>
                  </a:lnTo>
                  <a:lnTo>
                    <a:pt x="2670429" y="1888426"/>
                  </a:lnTo>
                  <a:lnTo>
                    <a:pt x="2670429" y="1883664"/>
                  </a:lnTo>
                  <a:close/>
                </a:path>
                <a:path w="2670809" h="1893570">
                  <a:moveTo>
                    <a:pt x="9525" y="4762"/>
                  </a:moveTo>
                  <a:lnTo>
                    <a:pt x="4762" y="9525"/>
                  </a:lnTo>
                  <a:lnTo>
                    <a:pt x="9525" y="9525"/>
                  </a:lnTo>
                  <a:lnTo>
                    <a:pt x="9525" y="4762"/>
                  </a:lnTo>
                  <a:close/>
                </a:path>
                <a:path w="2670809" h="1893570">
                  <a:moveTo>
                    <a:pt x="2660904" y="4762"/>
                  </a:moveTo>
                  <a:lnTo>
                    <a:pt x="9525" y="4762"/>
                  </a:lnTo>
                  <a:lnTo>
                    <a:pt x="9525" y="9525"/>
                  </a:lnTo>
                  <a:lnTo>
                    <a:pt x="2660904" y="9525"/>
                  </a:lnTo>
                  <a:lnTo>
                    <a:pt x="2660904" y="4762"/>
                  </a:lnTo>
                  <a:close/>
                </a:path>
                <a:path w="2670809" h="1893570">
                  <a:moveTo>
                    <a:pt x="2670429" y="4762"/>
                  </a:moveTo>
                  <a:lnTo>
                    <a:pt x="2660904" y="4762"/>
                  </a:lnTo>
                  <a:lnTo>
                    <a:pt x="2665666" y="9525"/>
                  </a:lnTo>
                  <a:lnTo>
                    <a:pt x="2670429" y="9525"/>
                  </a:lnTo>
                  <a:lnTo>
                    <a:pt x="2670429" y="4762"/>
                  </a:lnTo>
                  <a:close/>
                </a:path>
              </a:pathLst>
            </a:custGeom>
            <a:solidFill>
              <a:srgbClr val="9D5E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3" y="759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6856476"/>
                  </a:moveTo>
                  <a:lnTo>
                    <a:pt x="12190476" y="6856476"/>
                  </a:lnTo>
                  <a:lnTo>
                    <a:pt x="12190476" y="0"/>
                  </a:lnTo>
                  <a:lnTo>
                    <a:pt x="0" y="0"/>
                  </a:lnTo>
                  <a:lnTo>
                    <a:pt x="0" y="68564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047B33-A773-4A2E-90F1-0DF0795C1463}"/>
              </a:ext>
            </a:extLst>
          </p:cNvPr>
          <p:cNvSpPr txBox="1"/>
          <p:nvPr/>
        </p:nvSpPr>
        <p:spPr>
          <a:xfrm>
            <a:off x="424428" y="2162056"/>
            <a:ext cx="29797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saveUser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 user);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fetchUserList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	 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fetchUserById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Id);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deleteUserById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Id);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+User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updateUser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Id, user);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3C426D-80A1-4E74-8EF2-71E032BF4F68}"/>
              </a:ext>
            </a:extLst>
          </p:cNvPr>
          <p:cNvSpPr txBox="1"/>
          <p:nvPr/>
        </p:nvSpPr>
        <p:spPr>
          <a:xfrm>
            <a:off x="918835" y="1793420"/>
            <a:ext cx="162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IUserService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EFF94-FE37-4C01-A36C-660FE84DEF90}"/>
              </a:ext>
            </a:extLst>
          </p:cNvPr>
          <p:cNvSpPr txBox="1"/>
          <p:nvPr/>
        </p:nvSpPr>
        <p:spPr>
          <a:xfrm>
            <a:off x="4312350" y="1901833"/>
            <a:ext cx="3076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+Placement 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savePlacement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(Placement);</a:t>
            </a:r>
          </a:p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+List&lt;Placement&gt; 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fetchPlacementList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fetchPlacementById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id);</a:t>
            </a:r>
          </a:p>
          <a:p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+void 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deletePlacementById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id); +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updatePlacement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placementId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Placement placement);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67C3A1-A08E-4352-83E1-4373DCACAE26}"/>
              </a:ext>
            </a:extLst>
          </p:cNvPr>
          <p:cNvSpPr txBox="1"/>
          <p:nvPr/>
        </p:nvSpPr>
        <p:spPr>
          <a:xfrm>
            <a:off x="4526587" y="1760159"/>
            <a:ext cx="23349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IPlacementService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D6554D-7DE6-493F-95C7-377ADF930D5D}"/>
              </a:ext>
            </a:extLst>
          </p:cNvPr>
          <p:cNvSpPr txBox="1"/>
          <p:nvPr/>
        </p:nvSpPr>
        <p:spPr>
          <a:xfrm>
            <a:off x="7929509" y="1955971"/>
            <a:ext cx="31993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saveCertificate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(Certificate)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+List&lt;Certificate&gt;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fetchCertificateList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+void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deletecertificatetById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Longid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fetchCertificateById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Longid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updateCertificate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fetchCertificateById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 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BF7549-D830-4682-ADBF-CFBE1E7197CB}"/>
              </a:ext>
            </a:extLst>
          </p:cNvPr>
          <p:cNvSpPr txBox="1"/>
          <p:nvPr/>
        </p:nvSpPr>
        <p:spPr>
          <a:xfrm>
            <a:off x="8534400" y="1617417"/>
            <a:ext cx="2315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ICertificateService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4D2946-7873-4B5F-88B9-DE01A497E049}"/>
              </a:ext>
            </a:extLst>
          </p:cNvPr>
          <p:cNvSpPr txBox="1"/>
          <p:nvPr/>
        </p:nvSpPr>
        <p:spPr>
          <a:xfrm>
            <a:off x="646078" y="4497505"/>
            <a:ext cx="3420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+Student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saveStudent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(Student student);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fetchStudentList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	 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fetchStudentById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Id);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deleteStudentById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Id);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+Student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updateStudent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(long Id, Student);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BD7C5-04B4-4A51-A592-0739EBA53CB6}"/>
              </a:ext>
            </a:extLst>
          </p:cNvPr>
          <p:cNvSpPr txBox="1"/>
          <p:nvPr/>
        </p:nvSpPr>
        <p:spPr>
          <a:xfrm>
            <a:off x="1403008" y="4093676"/>
            <a:ext cx="189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IStudentService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70B25C-D8EC-468E-952D-5E61DA02D201}"/>
              </a:ext>
            </a:extLst>
          </p:cNvPr>
          <p:cNvSpPr txBox="1"/>
          <p:nvPr/>
        </p:nvSpPr>
        <p:spPr>
          <a:xfrm>
            <a:off x="4688447" y="4497504"/>
            <a:ext cx="3277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+College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saveCollege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(College College);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fetchCollegeList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	 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fetchCollegeById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Id);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deleteCollegeById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Id);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CollegeupdateCollege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(long Id, College);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0C517E-BC6B-45AA-ABFB-21123023AD72}"/>
              </a:ext>
            </a:extLst>
          </p:cNvPr>
          <p:cNvSpPr txBox="1"/>
          <p:nvPr/>
        </p:nvSpPr>
        <p:spPr>
          <a:xfrm>
            <a:off x="5423981" y="4070775"/>
            <a:ext cx="1984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ICollegeService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52E57D-B658-4632-A7C0-0E79DA5AB98E}"/>
              </a:ext>
            </a:extLst>
          </p:cNvPr>
          <p:cNvSpPr txBox="1"/>
          <p:nvPr/>
        </p:nvSpPr>
        <p:spPr>
          <a:xfrm>
            <a:off x="8805099" y="4469278"/>
            <a:ext cx="302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+Admin save Admin(Admin admin);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+fetch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AdminList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fetchAdminById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Id);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deleteAdminById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Id);</a:t>
            </a: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+Admin </a:t>
            </a:r>
            <a:r>
              <a:rPr lang="en-US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updateAdmin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Id,  Admin);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6B72AD-BFBB-4BED-B9C0-6FD972EF7CD0}"/>
              </a:ext>
            </a:extLst>
          </p:cNvPr>
          <p:cNvSpPr txBox="1"/>
          <p:nvPr/>
        </p:nvSpPr>
        <p:spPr>
          <a:xfrm>
            <a:off x="9414015" y="4096698"/>
            <a:ext cx="1759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IAdminService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429</TotalTime>
  <Words>1486</Words>
  <Application>Microsoft Office PowerPoint</Application>
  <PresentationFormat>Widescreen</PresentationFormat>
  <Paragraphs>286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Bookman Old Style</vt:lpstr>
      <vt:lpstr>Calibri</vt:lpstr>
      <vt:lpstr>Century Gothic</vt:lpstr>
      <vt:lpstr>Rockwell</vt:lpstr>
      <vt:lpstr>Sitka Text Semibold</vt:lpstr>
      <vt:lpstr>Tahoma</vt:lpstr>
      <vt:lpstr>Times New Roman</vt:lpstr>
      <vt:lpstr>Wide Latin</vt:lpstr>
      <vt:lpstr>Wingdings</vt:lpstr>
      <vt:lpstr>Damask</vt:lpstr>
      <vt:lpstr>TNS Group 09 – Project</vt:lpstr>
      <vt:lpstr>Problem Statement</vt:lpstr>
      <vt:lpstr>Educational Institutions :</vt:lpstr>
      <vt:lpstr>Road Map :</vt:lpstr>
      <vt:lpstr>Plan</vt:lpstr>
      <vt:lpstr>MODULES</vt:lpstr>
      <vt:lpstr>Modules</vt:lpstr>
      <vt:lpstr>Class Design</vt:lpstr>
      <vt:lpstr>PowerPoint Presentation</vt:lpstr>
      <vt:lpstr>PowerPoint Presentation</vt:lpstr>
      <vt:lpstr>Use Case Diagrams:</vt:lpstr>
      <vt:lpstr>Use Case Diagrams:</vt:lpstr>
      <vt:lpstr>Use Case Diagrams:</vt:lpstr>
      <vt:lpstr>PowerPoint Presentation</vt:lpstr>
      <vt:lpstr>OUTPUT : ADMIN ENTITY</vt:lpstr>
      <vt:lpstr>OUTPUT : COLLEGE ENTITY</vt:lpstr>
      <vt:lpstr>OUTPUT : PLACEMENT ENTITY</vt:lpstr>
      <vt:lpstr>OUTPUT : USER ENTITY</vt:lpstr>
      <vt:lpstr>OUTPUT : STUDENT ENTITY</vt:lpstr>
      <vt:lpstr>PROJECT CONCLUSION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TNS Group 1 – Project</dc:title>
  <dc:creator>ASHOK KUMAR</dc:creator>
  <cp:lastModifiedBy>DASARI MAHESH</cp:lastModifiedBy>
  <cp:revision>9</cp:revision>
  <dcterms:created xsi:type="dcterms:W3CDTF">2024-11-07T01:27:06Z</dcterms:created>
  <dcterms:modified xsi:type="dcterms:W3CDTF">2024-11-08T11:11:56Z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2024-11-07T00:00:00Z</vt:filetime>
  </property>
  <property fmtid="{D5CDD505-2E9C-101B-9397-08002B2CF9AE}" pid="5" name="Producer">
    <vt:lpwstr>GPL Ghostscript 9.26</vt:lpwstr>
  </property>
</Properties>
</file>