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1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86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64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86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60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24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4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4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3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2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1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62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9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9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0ADF-D878-4556-A7F1-21FA51719ECA}" type="datetimeFigureOut">
              <a:rPr lang="zh-TW" altLang="en-US" smtClean="0"/>
              <a:t>2021/6/19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9419E-B7BB-416A-BFD2-258BFF7DAB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4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0D601-2236-4734-A6D5-2F8C19274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333" y="3301176"/>
            <a:ext cx="7766936" cy="1646302"/>
          </a:xfrm>
        </p:spPr>
        <p:txBody>
          <a:bodyPr/>
          <a:lstStyle/>
          <a:p>
            <a:pPr algn="ctr"/>
            <a:r>
              <a:rPr lang="zh-TW" altLang="zh-TW" dirty="0"/>
              <a:t>曾貴隆</a:t>
            </a:r>
            <a:r>
              <a:rPr lang="en-US" altLang="zh-TW" dirty="0"/>
              <a:t>Bug Tracking</a:t>
            </a:r>
            <a:br>
              <a:rPr lang="en-US" altLang="zh-TW" dirty="0"/>
            </a:br>
            <a:r>
              <a:rPr lang="zh-TW" altLang="en-US" dirty="0"/>
              <a:t>                       </a:t>
            </a:r>
            <a:r>
              <a:rPr lang="zh-TW" altLang="zh-TW" dirty="0"/>
              <a:t>程式說明</a:t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51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B4398-7AE4-49E5-B169-4D1411DD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E11FE-283D-48D6-96F5-58550765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能有系統有效率的紀錄</a:t>
            </a:r>
            <a:r>
              <a:rPr lang="en-US" altLang="zh-TW" dirty="0"/>
              <a:t>Bug</a:t>
            </a:r>
            <a:r>
              <a:rPr lang="zh-TW" altLang="en-US" dirty="0"/>
              <a:t>的發生過程、解決過程，方便以後查詢。</a:t>
            </a:r>
          </a:p>
        </p:txBody>
      </p:sp>
    </p:spTree>
    <p:extLst>
      <p:ext uri="{BB962C8B-B14F-4D97-AF65-F5344CB8AC3E}">
        <p14:creationId xmlns:p14="http://schemas.microsoft.com/office/powerpoint/2010/main" val="140511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819D4-9B74-402F-AD6A-A665D9E1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61DABC50-7588-4D84-B603-E5985596A363}"/>
              </a:ext>
            </a:extLst>
          </p:cNvPr>
          <p:cNvSpPr/>
          <p:nvPr/>
        </p:nvSpPr>
        <p:spPr>
          <a:xfrm>
            <a:off x="2160337" y="2759447"/>
            <a:ext cx="550415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7A7AA6-FFE0-493D-BF08-D5BA56D7B74B}"/>
              </a:ext>
            </a:extLst>
          </p:cNvPr>
          <p:cNvSpPr txBox="1"/>
          <p:nvPr/>
        </p:nvSpPr>
        <p:spPr>
          <a:xfrm>
            <a:off x="290082" y="2684857"/>
            <a:ext cx="187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發現</a:t>
            </a:r>
            <a:r>
              <a:rPr lang="en-US" altLang="zh-TW" dirty="0"/>
              <a:t>Bug</a:t>
            </a:r>
            <a:r>
              <a:rPr lang="zh-TW" altLang="en-US" dirty="0"/>
              <a:t>者發布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BD1CFC9-564A-4EB9-A8BE-4A555E65CE87}"/>
              </a:ext>
            </a:extLst>
          </p:cNvPr>
          <p:cNvSpPr txBox="1"/>
          <p:nvPr/>
        </p:nvSpPr>
        <p:spPr>
          <a:xfrm>
            <a:off x="2863781" y="2715012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測試員</a:t>
            </a:r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832C28E-2596-44F7-B24C-381016314983}"/>
              </a:ext>
            </a:extLst>
          </p:cNvPr>
          <p:cNvSpPr/>
          <p:nvPr/>
        </p:nvSpPr>
        <p:spPr>
          <a:xfrm>
            <a:off x="3125672" y="3247519"/>
            <a:ext cx="346229" cy="124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298F62-859D-4040-B1E5-ED834DD1F840}"/>
              </a:ext>
            </a:extLst>
          </p:cNvPr>
          <p:cNvSpPr txBox="1"/>
          <p:nvPr/>
        </p:nvSpPr>
        <p:spPr>
          <a:xfrm>
            <a:off x="3200433" y="5109627"/>
            <a:ext cx="3713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發現者確認</a:t>
            </a:r>
            <a:r>
              <a:rPr lang="en-US" altLang="zh-TW" sz="2800" dirty="0"/>
              <a:t>Bug</a:t>
            </a:r>
            <a:r>
              <a:rPr lang="zh-TW" altLang="en-US" sz="2800" dirty="0"/>
              <a:t>已解決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1E36766-92EB-49AF-95DA-F4CBA5B6D462}"/>
              </a:ext>
            </a:extLst>
          </p:cNvPr>
          <p:cNvSpPr txBox="1"/>
          <p:nvPr/>
        </p:nvSpPr>
        <p:spPr>
          <a:xfrm>
            <a:off x="3623407" y="3703578"/>
            <a:ext cx="13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Bug</a:t>
            </a:r>
            <a:r>
              <a:rPr lang="zh-TW" altLang="en-US" dirty="0">
                <a:solidFill>
                  <a:srgbClr val="FF0000"/>
                </a:solidFill>
              </a:rPr>
              <a:t>沒出現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D8554AC5-CAC2-4D2D-B285-DD89B8B5E9C3}"/>
              </a:ext>
            </a:extLst>
          </p:cNvPr>
          <p:cNvSpPr/>
          <p:nvPr/>
        </p:nvSpPr>
        <p:spPr>
          <a:xfrm>
            <a:off x="3886822" y="2759449"/>
            <a:ext cx="1774798" cy="27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5FA864-135D-4AB0-92D1-6F1CA07B13A7}"/>
              </a:ext>
            </a:extLst>
          </p:cNvPr>
          <p:cNvSpPr txBox="1"/>
          <p:nvPr/>
        </p:nvSpPr>
        <p:spPr>
          <a:xfrm>
            <a:off x="4016194" y="2037281"/>
            <a:ext cx="130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Bug</a:t>
            </a:r>
            <a:r>
              <a:rPr lang="zh-TW" altLang="en-US" dirty="0">
                <a:solidFill>
                  <a:srgbClr val="FF0000"/>
                </a:solidFill>
              </a:rPr>
              <a:t>有出現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85B25C-A437-4156-8210-CD8741EF1440}"/>
              </a:ext>
            </a:extLst>
          </p:cNvPr>
          <p:cNvSpPr txBox="1"/>
          <p:nvPr/>
        </p:nvSpPr>
        <p:spPr>
          <a:xfrm>
            <a:off x="5670723" y="2720741"/>
            <a:ext cx="90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工程師</a:t>
            </a: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8B6D3751-465E-42D9-937D-D4D852CA43AA}"/>
              </a:ext>
            </a:extLst>
          </p:cNvPr>
          <p:cNvSpPr/>
          <p:nvPr/>
        </p:nvSpPr>
        <p:spPr>
          <a:xfrm>
            <a:off x="5973456" y="3191068"/>
            <a:ext cx="346229" cy="1299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50E1ED-E9C0-4888-8BF2-664C78A97239}"/>
              </a:ext>
            </a:extLst>
          </p:cNvPr>
          <p:cNvSpPr txBox="1"/>
          <p:nvPr/>
        </p:nvSpPr>
        <p:spPr>
          <a:xfrm>
            <a:off x="6315836" y="3703578"/>
            <a:ext cx="219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已解決、這不是</a:t>
            </a:r>
            <a:r>
              <a:rPr lang="en-US" altLang="zh-TW" dirty="0">
                <a:solidFill>
                  <a:srgbClr val="FF0000"/>
                </a:solidFill>
              </a:rPr>
              <a:t>Bug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B319F03-5B67-4456-A77A-B04C9346997B}"/>
              </a:ext>
            </a:extLst>
          </p:cNvPr>
          <p:cNvSpPr/>
          <p:nvPr/>
        </p:nvSpPr>
        <p:spPr>
          <a:xfrm>
            <a:off x="6585348" y="2729315"/>
            <a:ext cx="1674716" cy="29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A3633B1-34A2-44B5-9E45-A60967131385}"/>
              </a:ext>
            </a:extLst>
          </p:cNvPr>
          <p:cNvSpPr txBox="1"/>
          <p:nvPr/>
        </p:nvSpPr>
        <p:spPr>
          <a:xfrm>
            <a:off x="8366764" y="2610059"/>
            <a:ext cx="90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另一個工程師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EDA84F-8BAD-480F-AFC4-05E7315C3545}"/>
              </a:ext>
            </a:extLst>
          </p:cNvPr>
          <p:cNvSpPr txBox="1"/>
          <p:nvPr/>
        </p:nvSpPr>
        <p:spPr>
          <a:xfrm>
            <a:off x="6373807" y="2037281"/>
            <a:ext cx="213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不是我負責的領域</a:t>
            </a:r>
          </a:p>
        </p:txBody>
      </p:sp>
    </p:spTree>
    <p:extLst>
      <p:ext uri="{BB962C8B-B14F-4D97-AF65-F5344CB8AC3E}">
        <p14:creationId xmlns:p14="http://schemas.microsoft.com/office/powerpoint/2010/main" val="8650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8826A-8CBA-4FFB-BA23-92621DD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使用警告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4511C-2FE7-4974-B94A-9CE9E8C0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不要點選登入畫面已外畫面的叉叉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不要輸入錯</a:t>
            </a:r>
            <a:r>
              <a:rPr lang="en-US" altLang="zh-TW" dirty="0"/>
              <a:t>ID(</a:t>
            </a:r>
            <a:r>
              <a:rPr lang="zh-TW" altLang="en-US" dirty="0"/>
              <a:t>沒時間做輸入錯誤的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開啟檔案請只點選自己新增的</a:t>
            </a:r>
            <a:r>
              <a:rPr lang="zh-TW" altLang="en-US"/>
              <a:t>，不然開啟位置</a:t>
            </a:r>
            <a:r>
              <a:rPr lang="zh-TW" altLang="en-US" dirty="0"/>
              <a:t>會錯誤。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3600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106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曾貴隆Bug Tracking                        程式說明 </vt:lpstr>
      <vt:lpstr>概念 </vt:lpstr>
      <vt:lpstr>流程</vt:lpstr>
      <vt:lpstr>使用警告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曾貴隆的Debug程式說明</dc:title>
  <dc:creator>user</dc:creator>
  <cp:lastModifiedBy>user</cp:lastModifiedBy>
  <cp:revision>7</cp:revision>
  <dcterms:created xsi:type="dcterms:W3CDTF">2021-06-19T15:56:33Z</dcterms:created>
  <dcterms:modified xsi:type="dcterms:W3CDTF">2021-06-19T17:04:04Z</dcterms:modified>
</cp:coreProperties>
</file>