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8" r:id="rId6"/>
    <p:sldId id="272" r:id="rId7"/>
    <p:sldId id="269" r:id="rId8"/>
    <p:sldId id="273" r:id="rId9"/>
    <p:sldId id="270" r:id="rId10"/>
    <p:sldId id="274" r:id="rId11"/>
    <p:sldId id="275" r:id="rId12"/>
    <p:sldId id="276" r:id="rId13"/>
    <p:sldId id="271" r:id="rId14"/>
    <p:sldId id="277" r:id="rId15"/>
    <p:sldId id="278" r:id="rId16"/>
    <p:sldId id="279" r:id="rId17"/>
    <p:sldId id="280" r:id="rId18"/>
    <p:sldId id="281" r:id="rId19"/>
    <p:sldId id="264" r:id="rId20"/>
    <p:sldId id="258" r:id="rId21"/>
    <p:sldId id="260" r:id="rId22"/>
    <p:sldId id="261" r:id="rId23"/>
    <p:sldId id="262" r:id="rId24"/>
    <p:sldId id="263" r:id="rId25"/>
    <p:sldId id="266" r:id="rId26"/>
    <p:sldId id="267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8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6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22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4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685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50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69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83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8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39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47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22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8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48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5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850-25E3-4186-AD87-E9658BCF9356}" type="datetimeFigureOut">
              <a:rPr lang="zh-TW" altLang="en-US" smtClean="0"/>
              <a:t>2019/6/11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FF20D9-F3ED-4A7F-92D2-ACAD92B94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29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12436" y="2081261"/>
            <a:ext cx="11924146" cy="1646302"/>
          </a:xfrm>
        </p:spPr>
        <p:txBody>
          <a:bodyPr/>
          <a:lstStyle/>
          <a:p>
            <a:pPr algn="ctr"/>
            <a:r>
              <a:rPr lang="en-US" altLang="zh-TW" dirty="0" smtClean="0"/>
              <a:t>Android</a:t>
            </a:r>
            <a:r>
              <a:rPr lang="zh-TW" altLang="en-US" dirty="0" smtClean="0"/>
              <a:t>應用程式與開發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期末專題報告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隨手</a:t>
            </a:r>
            <a:r>
              <a:rPr lang="zh-TW" altLang="en-US" dirty="0"/>
              <a:t>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71721" y="4337160"/>
            <a:ext cx="7766936" cy="164800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第二組  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溫致綱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高</a:t>
            </a:r>
            <a:r>
              <a:rPr lang="zh-TW" altLang="en-US" dirty="0"/>
              <a:t>楷</a:t>
            </a:r>
            <a:r>
              <a:rPr lang="zh-TW" altLang="en-US" dirty="0" smtClean="0"/>
              <a:t>杰</a:t>
            </a:r>
            <a:endParaRPr lang="en-US" altLang="zh-TW" dirty="0" smtClean="0"/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 劉建宏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67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634181"/>
            <a:ext cx="8596668" cy="5407181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Colors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                                                                           </a:t>
            </a:r>
          </a:p>
          <a:p>
            <a:pPr marL="0" indent="0">
              <a:buNone/>
            </a:pPr>
            <a:endParaRPr lang="en-US" altLang="zh-TW" sz="22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" y="1126029"/>
            <a:ext cx="8607368" cy="53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634181"/>
            <a:ext cx="8596668" cy="5407181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Strings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                                                                           </a:t>
            </a:r>
          </a:p>
          <a:p>
            <a:pPr marL="0" indent="0">
              <a:buNone/>
            </a:pPr>
            <a:endParaRPr lang="en-US" altLang="zh-TW" sz="2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95" y="1061777"/>
            <a:ext cx="8334432" cy="57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634181"/>
            <a:ext cx="8596668" cy="5407181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Styles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                                                                           </a:t>
            </a:r>
          </a:p>
          <a:p>
            <a:pPr marL="0" indent="0">
              <a:buNone/>
            </a:pPr>
            <a:endParaRPr lang="en-US" altLang="zh-TW" sz="22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9" y="1140114"/>
            <a:ext cx="7322820" cy="4152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9" y="5486976"/>
            <a:ext cx="6707677" cy="12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61" y="28263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 smtClean="0"/>
              <a:t>Xml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8279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634181"/>
            <a:ext cx="8596668" cy="5407181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S</a:t>
            </a:r>
            <a:r>
              <a:rPr lang="en-US" altLang="zh-TW" sz="2200" dirty="0" smtClean="0"/>
              <a:t>etting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/>
              <a:t>                                                                           </a:t>
            </a:r>
          </a:p>
          <a:p>
            <a:pPr marL="0" indent="0">
              <a:buNone/>
            </a:pPr>
            <a:endParaRPr lang="en-US" altLang="zh-TW" sz="22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18" y="1352435"/>
            <a:ext cx="2626578" cy="468892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07" y="2385796"/>
            <a:ext cx="8026646" cy="21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634181"/>
            <a:ext cx="8596668" cy="5407181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Menu</a:t>
            </a:r>
          </a:p>
          <a:p>
            <a:pPr marL="0" indent="0">
              <a:buNone/>
            </a:pPr>
            <a:r>
              <a:rPr lang="en-US" altLang="zh-TW" sz="2200" dirty="0" smtClean="0"/>
              <a:t>                                                                           </a:t>
            </a:r>
          </a:p>
          <a:p>
            <a:pPr marL="0" indent="0">
              <a:buNone/>
            </a:pPr>
            <a:endParaRPr lang="en-US" altLang="zh-TW" sz="22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40" y="1352434"/>
            <a:ext cx="2934462" cy="46889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42" y="2393469"/>
            <a:ext cx="6787009" cy="252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7697" y="300181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sz="8000" dirty="0" smtClean="0"/>
              <a:t>Component</a:t>
            </a:r>
            <a:r>
              <a:rPr lang="zh-TW" altLang="en-US" sz="8000" dirty="0" smtClean="0"/>
              <a:t>以及技術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6789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440873"/>
            <a:ext cx="8596668" cy="4600489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Activity</a:t>
            </a:r>
          </a:p>
          <a:p>
            <a:r>
              <a:rPr lang="en-US" altLang="zh-TW" sz="2200" dirty="0" smtClean="0"/>
              <a:t>Preference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Fragment</a:t>
            </a:r>
          </a:p>
          <a:p>
            <a:r>
              <a:rPr lang="en-US" altLang="zh-TW" sz="2200" dirty="0" smtClean="0"/>
              <a:t>Tool Bar</a:t>
            </a:r>
          </a:p>
          <a:p>
            <a:r>
              <a:rPr lang="en-US" altLang="zh-TW" sz="2200" dirty="0" smtClean="0"/>
              <a:t>FAB</a:t>
            </a:r>
          </a:p>
          <a:p>
            <a:r>
              <a:rPr lang="en-US" altLang="zh-TW" sz="2200" dirty="0" smtClean="0"/>
              <a:t>Menu(</a:t>
            </a:r>
            <a:r>
              <a:rPr lang="en-US" altLang="zh-TW" sz="2200" dirty="0" err="1" smtClean="0"/>
              <a:t>DrawerLayout</a:t>
            </a:r>
            <a:r>
              <a:rPr lang="en-US" altLang="zh-TW" sz="2200" dirty="0" smtClean="0"/>
              <a:t> + </a:t>
            </a:r>
            <a:r>
              <a:rPr lang="en-US" altLang="zh-TW" sz="2200" dirty="0" err="1" smtClean="0"/>
              <a:t>NavigationView</a:t>
            </a:r>
            <a:r>
              <a:rPr lang="en-US" altLang="zh-TW" sz="2200" dirty="0" smtClean="0"/>
              <a:t>)</a:t>
            </a:r>
          </a:p>
          <a:p>
            <a:r>
              <a:rPr lang="en-US" altLang="zh-TW" sz="2200" dirty="0" smtClean="0"/>
              <a:t>Context Menu</a:t>
            </a:r>
          </a:p>
          <a:p>
            <a:r>
              <a:rPr lang="en-US" altLang="zh-TW" sz="2200" dirty="0" smtClean="0"/>
              <a:t>Recycler View</a:t>
            </a:r>
          </a:p>
          <a:p>
            <a:endParaRPr lang="en-US" altLang="zh-TW" sz="2200" dirty="0" smtClean="0"/>
          </a:p>
          <a:p>
            <a:pPr marL="0" indent="0">
              <a:buNone/>
            </a:pPr>
            <a:endParaRPr lang="en-US" altLang="zh-TW" sz="2200" dirty="0" smtClean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05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Component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10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1440873"/>
            <a:ext cx="8596668" cy="4600489"/>
          </a:xfrm>
        </p:spPr>
        <p:txBody>
          <a:bodyPr>
            <a:normAutofit/>
          </a:bodyPr>
          <a:lstStyle/>
          <a:p>
            <a:r>
              <a:rPr lang="en-US" altLang="zh-TW" sz="2200" dirty="0" smtClean="0"/>
              <a:t>SQLite Database</a:t>
            </a:r>
          </a:p>
          <a:p>
            <a:r>
              <a:rPr lang="en-US" altLang="zh-TW" sz="2200" dirty="0" smtClean="0"/>
              <a:t>Shared Preference</a:t>
            </a:r>
          </a:p>
          <a:p>
            <a:r>
              <a:rPr lang="en-US" altLang="zh-TW" sz="2200" dirty="0" smtClean="0"/>
              <a:t>Material Design</a:t>
            </a:r>
          </a:p>
          <a:p>
            <a:r>
              <a:rPr lang="en-US" altLang="zh-TW" sz="2200" dirty="0" err="1" smtClean="0"/>
              <a:t>ItemTouchHelper</a:t>
            </a:r>
            <a:endParaRPr lang="en-US" altLang="zh-TW" sz="2200" dirty="0" smtClean="0"/>
          </a:p>
          <a:p>
            <a:endParaRPr lang="en-US" altLang="zh-TW" sz="2200" dirty="0" smtClean="0"/>
          </a:p>
          <a:p>
            <a:pPr marL="0" indent="0">
              <a:buNone/>
            </a:pPr>
            <a:endParaRPr lang="en-US" altLang="zh-TW" sz="2200" dirty="0" smtClean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05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8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79152" y="261389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APP</a:t>
            </a:r>
            <a:r>
              <a:rPr lang="zh-TW" altLang="en-US" sz="8000" dirty="0"/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3930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我們的期末專題打算製造一個我們在日常生活中非常需要的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，隨手記。</a:t>
            </a:r>
            <a:endParaRPr lang="en-US" altLang="zh-TW" dirty="0" smtClean="0"/>
          </a:p>
          <a:p>
            <a:r>
              <a:rPr lang="zh-TW" altLang="en-US" dirty="0" smtClean="0"/>
              <a:t>隨手記可以讓我們在日常中隨時記錄重要的資訊防止我們忘記。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隨手記的主要功能包括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1. </a:t>
            </a:r>
            <a:r>
              <a:rPr lang="zh-TW" altLang="en-US" dirty="0" smtClean="0"/>
              <a:t>新增記事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 </a:t>
            </a:r>
            <a:r>
              <a:rPr lang="zh-TW" altLang="en-US" dirty="0" smtClean="0"/>
              <a:t>刪除記事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3. </a:t>
            </a:r>
            <a:r>
              <a:rPr lang="zh-TW" altLang="en-US" dirty="0" smtClean="0"/>
              <a:t>變更位置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7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文章一覽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70000"/>
            <a:ext cx="2693939" cy="5387879"/>
          </a:xfrm>
        </p:spPr>
      </p:pic>
      <p:sp>
        <p:nvSpPr>
          <p:cNvPr id="5" name="文字方塊 4"/>
          <p:cNvSpPr txBox="1"/>
          <p:nvPr/>
        </p:nvSpPr>
        <p:spPr>
          <a:xfrm>
            <a:off x="4193309" y="2290618"/>
            <a:ext cx="5400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使用者開啟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後捨棄不必要的首頁等多於介面，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直接開啟文章列表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在此處可以刪除、拖拉各個記事的位置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右上角的設定可以切換為夜間模式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右下方的</a:t>
            </a:r>
            <a:r>
              <a:rPr lang="en-US" altLang="zh-TW" dirty="0" smtClean="0"/>
              <a:t>FAB</a:t>
            </a:r>
            <a:r>
              <a:rPr lang="zh-TW" altLang="en-US" dirty="0" smtClean="0"/>
              <a:t>鈕可以新增記事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0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5491" y="359460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在設定介面可以切換為夜間模式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2693940" cy="53878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270000"/>
            <a:ext cx="2653146" cy="530629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58" y="1270000"/>
            <a:ext cx="2653146" cy="53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編輯介面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64068" y="1819625"/>
            <a:ext cx="49099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在文章一覽點選</a:t>
            </a:r>
            <a:r>
              <a:rPr lang="en-US" altLang="zh-TW" dirty="0" smtClean="0"/>
              <a:t>FAB</a:t>
            </a:r>
            <a:r>
              <a:rPr lang="zh-TW" altLang="en-US" dirty="0" smtClean="0"/>
              <a:t>鈕後即可以到達編輯頁面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上方為標題，下方為內文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右上角的勾勾可以儲存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儲存後將會新增至左側的</a:t>
            </a:r>
            <a:r>
              <a:rPr lang="en-US" altLang="zh-TW" dirty="0" smtClean="0"/>
              <a:t>Menu</a:t>
            </a:r>
            <a:r>
              <a:rPr lang="zh-TW" altLang="en-US" dirty="0" smtClean="0"/>
              <a:t>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9999"/>
            <a:ext cx="2653146" cy="53062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5" y="1269997"/>
            <a:ext cx="2653147" cy="53062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400" y="1269996"/>
            <a:ext cx="2653147" cy="530629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46" y="1269996"/>
            <a:ext cx="2653147" cy="530629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026" y="1269996"/>
            <a:ext cx="2653147" cy="530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5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410" y="1269994"/>
            <a:ext cx="2653148" cy="530629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9995"/>
            <a:ext cx="2653147" cy="53062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276437" y="2868349"/>
            <a:ext cx="3853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在編輯介面按下儲存後會新增項目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點擊會直接切換到該編輯介面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3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76437" y="2868349"/>
            <a:ext cx="3206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長按後會出現</a:t>
            </a:r>
            <a:r>
              <a:rPr lang="en-US" altLang="zh-TW" dirty="0" smtClean="0"/>
              <a:t>context menu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點擊即可刪除記事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2357"/>
            <a:ext cx="2653147" cy="53062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20" y="1362357"/>
            <a:ext cx="2653147" cy="530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滑動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76437" y="286834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長按後可以滑動交換位置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844" y="1366619"/>
            <a:ext cx="2974109" cy="53020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6619"/>
            <a:ext cx="2974109" cy="53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6171" y="30387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 smtClean="0"/>
              <a:t>自行撰寫比例 </a:t>
            </a:r>
            <a:r>
              <a:rPr lang="en-US" altLang="zh-TW" sz="4800" dirty="0" smtClean="0"/>
              <a:t>: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70%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258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76316" y="268778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sz="8000" dirty="0" smtClean="0"/>
              <a:t>Class</a:t>
            </a:r>
            <a:r>
              <a:rPr lang="en-US" altLang="zh-TW" sz="8000" dirty="0" smtClean="0"/>
              <a:t/>
            </a:r>
            <a:br>
              <a:rPr lang="en-US" altLang="zh-TW" sz="8000" dirty="0" smtClean="0"/>
            </a:b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974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634181"/>
            <a:ext cx="8596668" cy="540718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 err="1" smtClean="0"/>
              <a:t>MainActivity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自行開發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400" dirty="0" smtClean="0"/>
              <a:t>   </a:t>
            </a:r>
            <a:r>
              <a:rPr lang="zh-TW" altLang="en-US" dirty="0" smtClean="0"/>
              <a:t>用來展示所有的文章並連接到其餘頁面，可新增、刪除、滑動</a:t>
            </a:r>
            <a:endParaRPr lang="en-US" altLang="zh-TW" sz="2400" dirty="0" smtClean="0"/>
          </a:p>
          <a:p>
            <a:r>
              <a:rPr lang="en-US" altLang="zh-TW" sz="2000" dirty="0" err="1" smtClean="0"/>
              <a:t>SectionAdapter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修改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dirty="0" smtClean="0"/>
              <a:t>    文章列表示使用</a:t>
            </a:r>
            <a:r>
              <a:rPr lang="en-US" altLang="zh-TW" dirty="0" err="1" smtClean="0"/>
              <a:t>RecyclerView</a:t>
            </a:r>
            <a:r>
              <a:rPr lang="zh-TW" altLang="en-US" dirty="0" smtClean="0"/>
              <a:t>製作，此為</a:t>
            </a:r>
            <a:r>
              <a:rPr lang="en-US" altLang="zh-TW" dirty="0" err="1" smtClean="0"/>
              <a:t>RecyclerView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adapter</a:t>
            </a:r>
            <a:endParaRPr lang="en-US" altLang="zh-TW" dirty="0"/>
          </a:p>
          <a:p>
            <a:r>
              <a:rPr lang="en-US" altLang="zh-TW" sz="2000" dirty="0" err="1" smtClean="0"/>
              <a:t>SectionViewHolder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自行開發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en-US" altLang="zh-TW" sz="1900" dirty="0"/>
              <a:t> </a:t>
            </a:r>
            <a:r>
              <a:rPr lang="en-US" altLang="zh-TW" sz="1900" dirty="0" smtClean="0"/>
              <a:t>   </a:t>
            </a:r>
            <a:r>
              <a:rPr lang="zh-TW" altLang="en-US" sz="1900" dirty="0" smtClean="0"/>
              <a:t>同上為</a:t>
            </a:r>
            <a:r>
              <a:rPr lang="en-US" altLang="zh-TW" sz="1900" dirty="0" err="1" smtClean="0"/>
              <a:t>RecyclerView</a:t>
            </a:r>
            <a:r>
              <a:rPr lang="zh-TW" altLang="en-US" sz="1900" dirty="0" smtClean="0"/>
              <a:t>的</a:t>
            </a:r>
            <a:r>
              <a:rPr lang="en-US" altLang="zh-TW" sz="1900" dirty="0" err="1" smtClean="0"/>
              <a:t>ViewHolder</a:t>
            </a:r>
            <a:r>
              <a:rPr lang="zh-TW" altLang="en-US" sz="1900" dirty="0" smtClean="0"/>
              <a:t>，主要用途為設置</a:t>
            </a:r>
            <a:r>
              <a:rPr lang="en-US" altLang="zh-TW" sz="1900" dirty="0" smtClean="0"/>
              <a:t>click listener</a:t>
            </a:r>
            <a:endParaRPr lang="en-US" altLang="zh-TW" sz="1900" dirty="0" smtClean="0"/>
          </a:p>
          <a:p>
            <a:r>
              <a:rPr lang="en-US" altLang="zh-TW" sz="2000" dirty="0" err="1" smtClean="0"/>
              <a:t>SettingActivity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使</a:t>
            </a:r>
            <a:r>
              <a:rPr lang="zh-TW" altLang="en-US" sz="2000" dirty="0"/>
              <a:t>用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  <a:r>
              <a:rPr lang="zh-TW" altLang="en-US" dirty="0" smtClean="0"/>
              <a:t>設定是否開啟夜間模式的頁面，使用</a:t>
            </a:r>
            <a:r>
              <a:rPr lang="en-US" altLang="zh-TW" dirty="0" err="1" smtClean="0"/>
              <a:t>SharedPreference</a:t>
            </a:r>
            <a:endParaRPr lang="en-US" altLang="zh-TW" dirty="0" smtClean="0"/>
          </a:p>
          <a:p>
            <a:r>
              <a:rPr lang="en-US" altLang="zh-TW" sz="2000" dirty="0" err="1" smtClean="0"/>
              <a:t>SettingFragment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dirty="0" smtClean="0"/>
              <a:t>    獲取</a:t>
            </a:r>
            <a:r>
              <a:rPr lang="en-US" altLang="zh-TW" dirty="0" smtClean="0"/>
              <a:t>Setting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xml</a:t>
            </a:r>
            <a:endParaRPr lang="en-US" altLang="zh-TW" dirty="0"/>
          </a:p>
          <a:p>
            <a:r>
              <a:rPr lang="en-US" altLang="zh-TW" sz="2000" dirty="0" err="1" smtClean="0"/>
              <a:t>NoteActivity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自行開發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zh-TW" altLang="en-US" dirty="0" smtClean="0"/>
              <a:t>記事本本體，可供編輯修改</a:t>
            </a:r>
            <a:endParaRPr lang="en-US" altLang="zh-TW" dirty="0" smtClean="0"/>
          </a:p>
          <a:p>
            <a:r>
              <a:rPr lang="en-US" altLang="zh-TW" sz="2000" dirty="0" err="1" smtClean="0"/>
              <a:t>NoteData</a:t>
            </a:r>
            <a:r>
              <a:rPr lang="zh-TW" altLang="en-US" sz="2000" dirty="0" smtClean="0"/>
              <a:t>    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自行開發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dirty="0" smtClean="0"/>
              <a:t>    儲存記事本資料，使用</a:t>
            </a:r>
            <a:r>
              <a:rPr lang="en-US" altLang="zh-TW" dirty="0" smtClean="0"/>
              <a:t>SQLite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61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18935" y="279861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sz="8000" dirty="0" err="1" smtClean="0"/>
              <a:t>Drawable</a:t>
            </a:r>
            <a:r>
              <a:rPr lang="en-US" altLang="zh-TW" sz="8000" dirty="0" smtClean="0"/>
              <a:t/>
            </a:r>
            <a:br>
              <a:rPr lang="en-US" altLang="zh-TW" sz="8000" dirty="0" smtClean="0"/>
            </a:b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010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634181"/>
            <a:ext cx="8596668" cy="540718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勾勾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algn="ctr"/>
            <a:r>
              <a:rPr lang="zh-TW" altLang="en-US" dirty="0" smtClean="0"/>
              <a:t> 設定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algn="ctr"/>
            <a:r>
              <a:rPr lang="zh-TW" altLang="en-US" dirty="0" smtClean="0"/>
              <a:t>加號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26" y="1181442"/>
            <a:ext cx="1123373" cy="11458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002" y="3237901"/>
            <a:ext cx="1187565" cy="11492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26" y="5297776"/>
            <a:ext cx="1111118" cy="11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61" y="28263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 smtClean="0"/>
              <a:t>Layout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8193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634181"/>
            <a:ext cx="8596668" cy="5407181"/>
          </a:xfrm>
        </p:spPr>
        <p:txBody>
          <a:bodyPr>
            <a:normAutofit/>
          </a:bodyPr>
          <a:lstStyle/>
          <a:p>
            <a:r>
              <a:rPr lang="en-US" altLang="zh-TW" sz="2200" dirty="0" err="1" smtClean="0"/>
              <a:t>Activity_main</a:t>
            </a:r>
            <a:endParaRPr lang="en-US" altLang="zh-TW" sz="2200" dirty="0" smtClean="0"/>
          </a:p>
          <a:p>
            <a:r>
              <a:rPr lang="en-US" altLang="zh-TW" sz="2200" dirty="0" err="1" smtClean="0"/>
              <a:t>Activity_note</a:t>
            </a:r>
            <a:endParaRPr lang="en-US" altLang="zh-TW" sz="2200" dirty="0" smtClean="0"/>
          </a:p>
          <a:p>
            <a:r>
              <a:rPr lang="en-US" altLang="zh-TW" sz="2200" dirty="0" err="1" smtClean="0"/>
              <a:t>Content_main</a:t>
            </a:r>
            <a:endParaRPr lang="en-US" altLang="zh-TW" sz="2200" dirty="0" smtClean="0"/>
          </a:p>
          <a:p>
            <a:r>
              <a:rPr lang="en-US" altLang="zh-TW" sz="2200" dirty="0" err="1" smtClean="0"/>
              <a:t>Note_section</a:t>
            </a:r>
            <a:endParaRPr lang="en-US" altLang="zh-TW" sz="22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4" y="2662714"/>
            <a:ext cx="2057400" cy="36576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81" y="2662714"/>
            <a:ext cx="2053123" cy="3657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17" y="2662714"/>
            <a:ext cx="2067339" cy="3657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337" y="2662714"/>
            <a:ext cx="2057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7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61" y="282632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dirty="0" smtClean="0"/>
              <a:t>Values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76986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390</Words>
  <Application>Microsoft Office PowerPoint</Application>
  <PresentationFormat>寬螢幕</PresentationFormat>
  <Paragraphs>103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Trebuchet MS</vt:lpstr>
      <vt:lpstr>Wingdings 3</vt:lpstr>
      <vt:lpstr>多面向</vt:lpstr>
      <vt:lpstr>Android應用程式與開發 期末專題報告 – 隨手記</vt:lpstr>
      <vt:lpstr>APP簡介</vt:lpstr>
      <vt:lpstr>Class </vt:lpstr>
      <vt:lpstr>PowerPoint 簡報</vt:lpstr>
      <vt:lpstr>Drawable </vt:lpstr>
      <vt:lpstr>PowerPoint 簡報</vt:lpstr>
      <vt:lpstr>Layout</vt:lpstr>
      <vt:lpstr>PowerPoint 簡報</vt:lpstr>
      <vt:lpstr>Values</vt:lpstr>
      <vt:lpstr>PowerPoint 簡報</vt:lpstr>
      <vt:lpstr>PowerPoint 簡報</vt:lpstr>
      <vt:lpstr>PowerPoint 簡報</vt:lpstr>
      <vt:lpstr>Xml</vt:lpstr>
      <vt:lpstr>PowerPoint 簡報</vt:lpstr>
      <vt:lpstr>PowerPoint 簡報</vt:lpstr>
      <vt:lpstr>Component以及技術</vt:lpstr>
      <vt:lpstr>Component</vt:lpstr>
      <vt:lpstr>技術</vt:lpstr>
      <vt:lpstr>APP介面</vt:lpstr>
      <vt:lpstr>文章一覽</vt:lpstr>
      <vt:lpstr>設定</vt:lpstr>
      <vt:lpstr>編輯介面</vt:lpstr>
      <vt:lpstr>Menu</vt:lpstr>
      <vt:lpstr>刪除</vt:lpstr>
      <vt:lpstr>滑動</vt:lpstr>
      <vt:lpstr>自行撰寫比例 : 70%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Android應用程式與開發 期末專題報告 – 隨手記</dc:title>
  <dc:creator>Freddy</dc:creator>
  <cp:lastModifiedBy>Freddy</cp:lastModifiedBy>
  <cp:revision>30</cp:revision>
  <dcterms:created xsi:type="dcterms:W3CDTF">2019-06-10T11:39:18Z</dcterms:created>
  <dcterms:modified xsi:type="dcterms:W3CDTF">2019-06-11T16:35:20Z</dcterms:modified>
</cp:coreProperties>
</file>