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134335D-586F-467E-B43E-60C4CD9DFF9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DAF4B6A-F9EF-493F-8D13-9AA02EA6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 – BYSDN</a:t>
            </a:r>
            <a:r>
              <a:rPr lang="zh-CN" altLang="en-US" dirty="0"/>
              <a:t>　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8989" y="4563135"/>
            <a:ext cx="2740706" cy="638256"/>
          </a:xfrm>
        </p:spPr>
        <p:txBody>
          <a:bodyPr/>
          <a:lstStyle/>
          <a:p>
            <a:r>
              <a:rPr lang="zh-CN" altLang="en-US" dirty="0" smtClean="0"/>
              <a:t>惠坤（</a:t>
            </a:r>
            <a:r>
              <a:rPr lang="en-US" altLang="zh-CN" dirty="0" smtClean="0"/>
              <a:t>v-</a:t>
            </a:r>
            <a:r>
              <a:rPr lang="en-US" altLang="zh-CN" dirty="0" err="1" smtClean="0"/>
              <a:t>kevxi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(Quest Details Page)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4" y="1391730"/>
            <a:ext cx="8071985" cy="54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9" y="2623018"/>
            <a:ext cx="10782300" cy="1082084"/>
          </a:xfrm>
        </p:spPr>
        <p:txBody>
          <a:bodyPr/>
          <a:lstStyle/>
          <a:p>
            <a:r>
              <a:rPr lang="en-US" altLang="zh-CN" dirty="0" smtClean="0"/>
              <a:t>   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9" y="2623018"/>
            <a:ext cx="10782300" cy="1082084"/>
          </a:xfrm>
        </p:spPr>
        <p:txBody>
          <a:bodyPr/>
          <a:lstStyle/>
          <a:p>
            <a:r>
              <a:rPr lang="en-US" altLang="zh-CN" dirty="0" smtClean="0"/>
              <a:t>   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616088"/>
            <a:ext cx="10782300" cy="1082084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7512" y="1852551"/>
            <a:ext cx="10899054" cy="4000245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 smtClean="0"/>
              <a:t>基于公</a:t>
            </a:r>
            <a:r>
              <a:rPr lang="zh-CN" altLang="en-US" dirty="0"/>
              <a:t>司工作性质，很多组会用到微软内部未公开的方法和平台，所以很多时候我们如果工作上遇到问题，请教</a:t>
            </a:r>
            <a:r>
              <a:rPr lang="en-US" altLang="zh-CN" dirty="0"/>
              <a:t>Internet</a:t>
            </a:r>
            <a:r>
              <a:rPr lang="zh-CN" altLang="en-US" dirty="0"/>
              <a:t>上的论坛未必会有人知道，尤其是微软内部的一些</a:t>
            </a:r>
            <a:r>
              <a:rPr lang="en-US" altLang="zh-CN" dirty="0"/>
              <a:t>API</a:t>
            </a:r>
            <a:r>
              <a:rPr lang="zh-CN" altLang="en-US" dirty="0"/>
              <a:t>。所以，我们亟需一个内部平台，大家可以将问题发布出来，公司中有相似项目经验的同事看到后可以第一时间做出解答，提高大家的工作效</a:t>
            </a:r>
            <a:r>
              <a:rPr lang="zh-CN" altLang="en-US" dirty="0" smtClean="0"/>
              <a:t>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616088"/>
            <a:ext cx="10782300" cy="1082084"/>
          </a:xfrm>
        </p:spPr>
        <p:txBody>
          <a:bodyPr/>
          <a:lstStyle/>
          <a:p>
            <a:r>
              <a:rPr lang="zh-CN" altLang="en-US" dirty="0" smtClean="0"/>
              <a:t>创新点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7512" y="2078183"/>
            <a:ext cx="10899054" cy="4023996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打造属于公司内部的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，提高同事解决问题的效率。同时在平台上也可以学到很多知识。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主页面图表展示，公司技术大牛，活跃用户一目了然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3.Time Line: </a:t>
            </a:r>
            <a:r>
              <a:rPr lang="zh-CN" altLang="en-US" dirty="0" smtClean="0"/>
              <a:t>随时追溯自己在论坛留下的每一个足迹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92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616088"/>
            <a:ext cx="10782300" cy="1082084"/>
          </a:xfrm>
        </p:spPr>
        <p:txBody>
          <a:bodyPr/>
          <a:lstStyle/>
          <a:p>
            <a:r>
              <a:rPr lang="zh-CN" altLang="en-US" dirty="0" smtClean="0"/>
              <a:t>技术点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7512" y="1828800"/>
            <a:ext cx="10899054" cy="48095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1.MVC + Entity (Code first)</a:t>
            </a:r>
          </a:p>
          <a:p>
            <a:r>
              <a:rPr lang="en-US" altLang="zh-CN" dirty="0" smtClean="0"/>
              <a:t>2.Jquery + basic JS</a:t>
            </a:r>
          </a:p>
          <a:p>
            <a:r>
              <a:rPr lang="en-US" altLang="zh-CN" dirty="0" smtClean="0"/>
              <a:t>3.BootStraps frame</a:t>
            </a:r>
          </a:p>
          <a:p>
            <a:r>
              <a:rPr lang="en-US" altLang="zh-CN" dirty="0" smtClean="0"/>
              <a:t>4.Core plug-ins</a:t>
            </a:r>
          </a:p>
          <a:p>
            <a:r>
              <a:rPr lang="en-US" dirty="0"/>
              <a:t>	</a:t>
            </a:r>
            <a:r>
              <a:rPr lang="en-US" altLang="zh-CN" dirty="0" smtClean="0"/>
              <a:t>a. file upload : plupload (mulit-runtime file-Uploader)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b. Code Highlight</a:t>
            </a:r>
            <a:r>
              <a:rPr lang="en-US" altLang="zh-CN" dirty="0"/>
              <a:t>: </a:t>
            </a:r>
            <a:r>
              <a:rPr lang="en-US" altLang="zh-CN" dirty="0" smtClean="0"/>
              <a:t>Syntaxhighlighter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(Support 23 kinds of  develop languages)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en-US" altLang="zh-CN" dirty="0" smtClean="0"/>
              <a:t>WYSIWYG Editor: Most professional </a:t>
            </a:r>
            <a:r>
              <a:rPr lang="en-US" dirty="0" smtClean="0"/>
              <a:t>lightweight editor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9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(Login)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4" y="1520042"/>
            <a:ext cx="7885215" cy="52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(Dashboard)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83" y="1407566"/>
            <a:ext cx="8207712" cy="54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(Quest Page)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1" y="1339213"/>
            <a:ext cx="8193974" cy="55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(Quest Details Page)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291055"/>
            <a:ext cx="8204602" cy="55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629" y="437958"/>
            <a:ext cx="10782300" cy="1082084"/>
          </a:xfrm>
        </p:spPr>
        <p:txBody>
          <a:bodyPr/>
          <a:lstStyle/>
          <a:p>
            <a:r>
              <a:rPr lang="zh-CN" altLang="en-US" dirty="0"/>
              <a:t>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(Quest Details Page)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86" y="1386043"/>
            <a:ext cx="8057889" cy="54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</TotalTime>
  <Words>161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 Light</vt:lpstr>
      <vt:lpstr>Metropolitan</vt:lpstr>
      <vt:lpstr>MI – BYSDN　简介</vt:lpstr>
      <vt:lpstr>背景</vt:lpstr>
      <vt:lpstr>创新点</vt:lpstr>
      <vt:lpstr>技术点</vt:lpstr>
      <vt:lpstr>截图(Login)</vt:lpstr>
      <vt:lpstr>截图(Dashboard)</vt:lpstr>
      <vt:lpstr>截图(Quest Page)</vt:lpstr>
      <vt:lpstr>截图(Quest Details Page)</vt:lpstr>
      <vt:lpstr>截图(Quest Details Page)</vt:lpstr>
      <vt:lpstr>截图(Quest Details Page)</vt:lpstr>
      <vt:lpstr>   Q &amp; A</vt:lpstr>
      <vt:lpstr>   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– BYSDN　简介</dc:title>
  <dc:creator>Kevin Xi (Beyondsoft Corporation)</dc:creator>
  <cp:lastModifiedBy>Kevin Xi (Beyondsoft Corporation)</cp:lastModifiedBy>
  <cp:revision>8</cp:revision>
  <dcterms:created xsi:type="dcterms:W3CDTF">2015-12-30T02:19:30Z</dcterms:created>
  <dcterms:modified xsi:type="dcterms:W3CDTF">2015-12-30T02:58:36Z</dcterms:modified>
</cp:coreProperties>
</file>