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har Ali" userId="756bc87095f72961" providerId="LiveId" clId="{E299DFC4-C455-4814-BA61-E986BE3A5285}"/>
    <pc:docChg chg="undo custSel addSld modSld">
      <pc:chgData name="Gouhar Ali" userId="756bc87095f72961" providerId="LiveId" clId="{E299DFC4-C455-4814-BA61-E986BE3A5285}" dt="2024-01-03T10:34:50.602" v="2704" actId="478"/>
      <pc:docMkLst>
        <pc:docMk/>
      </pc:docMkLst>
      <pc:sldChg chg="modSp mod modAnim">
        <pc:chgData name="Gouhar Ali" userId="756bc87095f72961" providerId="LiveId" clId="{E299DFC4-C455-4814-BA61-E986BE3A5285}" dt="2024-01-03T10:34:31.461" v="2700"/>
        <pc:sldMkLst>
          <pc:docMk/>
          <pc:sldMk cId="2634796594" sldId="256"/>
        </pc:sldMkLst>
        <pc:spChg chg="mod">
          <ac:chgData name="Gouhar Ali" userId="756bc87095f72961" providerId="LiveId" clId="{E299DFC4-C455-4814-BA61-E986BE3A5285}" dt="2024-01-01T14:48:22.463" v="1544" actId="1076"/>
          <ac:spMkLst>
            <pc:docMk/>
            <pc:sldMk cId="2634796594" sldId="256"/>
            <ac:spMk id="15" creationId="{E85E8D4F-1C98-3B36-0B3B-2A573D147CD8}"/>
          </ac:spMkLst>
        </pc:spChg>
        <pc:picChg chg="mod">
          <ac:chgData name="Gouhar Ali" userId="756bc87095f72961" providerId="LiveId" clId="{E299DFC4-C455-4814-BA61-E986BE3A5285}" dt="2024-01-01T14:48:17.775" v="1543" actId="14100"/>
          <ac:picMkLst>
            <pc:docMk/>
            <pc:sldMk cId="2634796594" sldId="256"/>
            <ac:picMk id="14" creationId="{FC3F4993-BE42-1E7F-B03A-682E9B359FC7}"/>
          </ac:picMkLst>
        </pc:picChg>
      </pc:sldChg>
      <pc:sldChg chg="delSp modSp mod delAnim">
        <pc:chgData name="Gouhar Ali" userId="756bc87095f72961" providerId="LiveId" clId="{E299DFC4-C455-4814-BA61-E986BE3A5285}" dt="2024-01-03T10:34:36.257" v="2701" actId="478"/>
        <pc:sldMkLst>
          <pc:docMk/>
          <pc:sldMk cId="1794587649" sldId="257"/>
        </pc:sldMkLst>
        <pc:spChg chg="del">
          <ac:chgData name="Gouhar Ali" userId="756bc87095f72961" providerId="LiveId" clId="{E299DFC4-C455-4814-BA61-E986BE3A5285}" dt="2024-01-01T12:55:42.249" v="1" actId="478"/>
          <ac:spMkLst>
            <pc:docMk/>
            <pc:sldMk cId="1794587649" sldId="257"/>
            <ac:spMk id="4" creationId="{A5396558-FDFC-9FCC-4A0E-E85108DE0015}"/>
          </ac:spMkLst>
        </pc:spChg>
        <pc:spChg chg="mod">
          <ac:chgData name="Gouhar Ali" userId="756bc87095f72961" providerId="LiveId" clId="{E299DFC4-C455-4814-BA61-E986BE3A5285}" dt="2024-01-01T12:57:19.004" v="57" actId="1035"/>
          <ac:spMkLst>
            <pc:docMk/>
            <pc:sldMk cId="1794587649" sldId="257"/>
            <ac:spMk id="5" creationId="{06AA80BE-CA70-E00B-BD44-24B132883EAB}"/>
          </ac:spMkLst>
        </pc:spChg>
        <pc:spChg chg="mod">
          <ac:chgData name="Gouhar Ali" userId="756bc87095f72961" providerId="LiveId" clId="{E299DFC4-C455-4814-BA61-E986BE3A5285}" dt="2024-01-01T12:57:19.004" v="57" actId="1035"/>
          <ac:spMkLst>
            <pc:docMk/>
            <pc:sldMk cId="1794587649" sldId="257"/>
            <ac:spMk id="6" creationId="{56AD5F52-1146-C82C-0F42-ECBC68DE7629}"/>
          </ac:spMkLst>
        </pc:spChg>
        <pc:spChg chg="del mod">
          <ac:chgData name="Gouhar Ali" userId="756bc87095f72961" providerId="LiveId" clId="{E299DFC4-C455-4814-BA61-E986BE3A5285}" dt="2024-01-01T12:55:48.500" v="5" actId="478"/>
          <ac:spMkLst>
            <pc:docMk/>
            <pc:sldMk cId="1794587649" sldId="257"/>
            <ac:spMk id="11" creationId="{CC22161D-ACC0-032D-DDB1-B4C1C5A792CE}"/>
          </ac:spMkLst>
        </pc:spChg>
        <pc:spChg chg="mod">
          <ac:chgData name="Gouhar Ali" userId="756bc87095f72961" providerId="LiveId" clId="{E299DFC4-C455-4814-BA61-E986BE3A5285}" dt="2024-01-01T12:58:31.796" v="59" actId="20577"/>
          <ac:spMkLst>
            <pc:docMk/>
            <pc:sldMk cId="1794587649" sldId="257"/>
            <ac:spMk id="12" creationId="{D746A394-DCCD-82D9-35D4-51BC074BD1E2}"/>
          </ac:spMkLst>
        </pc:spChg>
        <pc:spChg chg="mod">
          <ac:chgData name="Gouhar Ali" userId="756bc87095f72961" providerId="LiveId" clId="{E299DFC4-C455-4814-BA61-E986BE3A5285}" dt="2024-01-01T12:58:35.175" v="61" actId="20577"/>
          <ac:spMkLst>
            <pc:docMk/>
            <pc:sldMk cId="1794587649" sldId="257"/>
            <ac:spMk id="13" creationId="{F7B08B56-CDCE-BF6C-1B1C-30599E0B091A}"/>
          </ac:spMkLst>
        </pc:spChg>
        <pc:cxnChg chg="del">
          <ac:chgData name="Gouhar Ali" userId="756bc87095f72961" providerId="LiveId" clId="{E299DFC4-C455-4814-BA61-E986BE3A5285}" dt="2024-01-03T10:34:36.257" v="2701" actId="478"/>
          <ac:cxnSpMkLst>
            <pc:docMk/>
            <pc:sldMk cId="1794587649" sldId="257"/>
            <ac:cxnSpMk id="19" creationId="{258816F2-5FE0-3199-C56D-B2FEF7CF5C4B}"/>
          </ac:cxnSpMkLst>
        </pc:cxnChg>
      </pc:sldChg>
      <pc:sldChg chg="delSp modSp mod delAnim">
        <pc:chgData name="Gouhar Ali" userId="756bc87095f72961" providerId="LiveId" clId="{E299DFC4-C455-4814-BA61-E986BE3A5285}" dt="2024-01-03T10:34:42.523" v="2702" actId="478"/>
        <pc:sldMkLst>
          <pc:docMk/>
          <pc:sldMk cId="448266776" sldId="258"/>
        </pc:sldMkLst>
        <pc:grpChg chg="mod">
          <ac:chgData name="Gouhar Ali" userId="756bc87095f72961" providerId="LiveId" clId="{E299DFC4-C455-4814-BA61-E986BE3A5285}" dt="2024-01-01T15:44:45.100" v="2176" actId="14100"/>
          <ac:grpSpMkLst>
            <pc:docMk/>
            <pc:sldMk cId="448266776" sldId="258"/>
            <ac:grpSpMk id="10" creationId="{4B316657-D2CD-1C70-1589-48771456FB97}"/>
          </ac:grpSpMkLst>
        </pc:grpChg>
        <pc:cxnChg chg="del">
          <ac:chgData name="Gouhar Ali" userId="756bc87095f72961" providerId="LiveId" clId="{E299DFC4-C455-4814-BA61-E986BE3A5285}" dt="2024-01-03T10:34:42.523" v="2702" actId="478"/>
          <ac:cxnSpMkLst>
            <pc:docMk/>
            <pc:sldMk cId="448266776" sldId="258"/>
            <ac:cxnSpMk id="4" creationId="{5C656456-DA9B-D290-0FC5-F596A58DC43D}"/>
          </ac:cxnSpMkLst>
        </pc:cxnChg>
      </pc:sldChg>
      <pc:sldChg chg="delSp modSp mod delAnim">
        <pc:chgData name="Gouhar Ali" userId="756bc87095f72961" providerId="LiveId" clId="{E299DFC4-C455-4814-BA61-E986BE3A5285}" dt="2024-01-03T10:34:46.701" v="2703" actId="478"/>
        <pc:sldMkLst>
          <pc:docMk/>
          <pc:sldMk cId="4031320888" sldId="259"/>
        </pc:sldMkLst>
        <pc:spChg chg="mod">
          <ac:chgData name="Gouhar Ali" userId="756bc87095f72961" providerId="LiveId" clId="{E299DFC4-C455-4814-BA61-E986BE3A5285}" dt="2024-01-01T14:22:42.391" v="1213" actId="113"/>
          <ac:spMkLst>
            <pc:docMk/>
            <pc:sldMk cId="4031320888" sldId="259"/>
            <ac:spMk id="26" creationId="{E14AD055-25FD-7726-2D31-50CD3AE99AAE}"/>
          </ac:spMkLst>
        </pc:spChg>
        <pc:cxnChg chg="del mod">
          <ac:chgData name="Gouhar Ali" userId="756bc87095f72961" providerId="LiveId" clId="{E299DFC4-C455-4814-BA61-E986BE3A5285}" dt="2024-01-03T10:34:46.701" v="2703" actId="478"/>
          <ac:cxnSpMkLst>
            <pc:docMk/>
            <pc:sldMk cId="4031320888" sldId="259"/>
            <ac:cxnSpMk id="4" creationId="{A4B93233-9173-47FB-E243-BED2410CDF58}"/>
          </ac:cxnSpMkLst>
        </pc:cxnChg>
      </pc:sldChg>
      <pc:sldChg chg="addSp delSp modSp mod setBg modAnim">
        <pc:chgData name="Gouhar Ali" userId="756bc87095f72961" providerId="LiveId" clId="{E299DFC4-C455-4814-BA61-E986BE3A5285}" dt="2024-01-03T10:34:50.602" v="2704" actId="478"/>
        <pc:sldMkLst>
          <pc:docMk/>
          <pc:sldMk cId="177004557" sldId="260"/>
        </pc:sldMkLst>
        <pc:spChg chg="add mod">
          <ac:chgData name="Gouhar Ali" userId="756bc87095f72961" providerId="LiveId" clId="{E299DFC4-C455-4814-BA61-E986BE3A5285}" dt="2024-01-01T13:09:46.303" v="127" actId="1076"/>
          <ac:spMkLst>
            <pc:docMk/>
            <pc:sldMk cId="177004557" sldId="260"/>
            <ac:spMk id="2" creationId="{922ADCB6-ED9B-E5CC-4CFD-C7733EA764C1}"/>
          </ac:spMkLst>
        </pc:spChg>
        <pc:spChg chg="add mod">
          <ac:chgData name="Gouhar Ali" userId="756bc87095f72961" providerId="LiveId" clId="{E299DFC4-C455-4814-BA61-E986BE3A5285}" dt="2024-01-01T13:10:00.911" v="129" actId="14100"/>
          <ac:spMkLst>
            <pc:docMk/>
            <pc:sldMk cId="177004557" sldId="260"/>
            <ac:spMk id="3" creationId="{DCDF0459-3F09-2BE2-0A41-049476928478}"/>
          </ac:spMkLst>
        </pc:spChg>
        <pc:spChg chg="add mod">
          <ac:chgData name="Gouhar Ali" userId="756bc87095f72961" providerId="LiveId" clId="{E299DFC4-C455-4814-BA61-E986BE3A5285}" dt="2024-01-01T15:17:13.142" v="1828" actId="1036"/>
          <ac:spMkLst>
            <pc:docMk/>
            <pc:sldMk cId="177004557" sldId="260"/>
            <ac:spMk id="13" creationId="{7792C844-108D-898D-B01C-BD568303D430}"/>
          </ac:spMkLst>
        </pc:spChg>
        <pc:spChg chg="add mod">
          <ac:chgData name="Gouhar Ali" userId="756bc87095f72961" providerId="LiveId" clId="{E299DFC4-C455-4814-BA61-E986BE3A5285}" dt="2024-01-01T15:09:28.754" v="1782" actId="1035"/>
          <ac:spMkLst>
            <pc:docMk/>
            <pc:sldMk cId="177004557" sldId="260"/>
            <ac:spMk id="14" creationId="{4B7CAE78-4BDF-F605-DDD0-B45FF648CE14}"/>
          </ac:spMkLst>
        </pc:spChg>
        <pc:spChg chg="add mod">
          <ac:chgData name="Gouhar Ali" userId="756bc87095f72961" providerId="LiveId" clId="{E299DFC4-C455-4814-BA61-E986BE3A5285}" dt="2024-01-01T15:10:56.356" v="1805" actId="1035"/>
          <ac:spMkLst>
            <pc:docMk/>
            <pc:sldMk cId="177004557" sldId="260"/>
            <ac:spMk id="15" creationId="{A95464E9-2102-A118-781C-5A40E79CF6F4}"/>
          </ac:spMkLst>
        </pc:spChg>
        <pc:spChg chg="add mod">
          <ac:chgData name="Gouhar Ali" userId="756bc87095f72961" providerId="LiveId" clId="{E299DFC4-C455-4814-BA61-E986BE3A5285}" dt="2024-01-01T15:10:17.995" v="1792" actId="1035"/>
          <ac:spMkLst>
            <pc:docMk/>
            <pc:sldMk cId="177004557" sldId="260"/>
            <ac:spMk id="16" creationId="{5CE43151-7269-FAF4-2057-5F0A543DC9A6}"/>
          </ac:spMkLst>
        </pc:spChg>
        <pc:spChg chg="add mod">
          <ac:chgData name="Gouhar Ali" userId="756bc87095f72961" providerId="LiveId" clId="{E299DFC4-C455-4814-BA61-E986BE3A5285}" dt="2024-01-01T14:20:46.153" v="1210" actId="20577"/>
          <ac:spMkLst>
            <pc:docMk/>
            <pc:sldMk cId="177004557" sldId="260"/>
            <ac:spMk id="25" creationId="{9AC587AC-0BE7-6991-A43C-AFD570008F21}"/>
          </ac:spMkLst>
        </pc:spChg>
        <pc:spChg chg="add del mod">
          <ac:chgData name="Gouhar Ali" userId="756bc87095f72961" providerId="LiveId" clId="{E299DFC4-C455-4814-BA61-E986BE3A5285}" dt="2024-01-01T13:55:31.017" v="741" actId="478"/>
          <ac:spMkLst>
            <pc:docMk/>
            <pc:sldMk cId="177004557" sldId="260"/>
            <ac:spMk id="28" creationId="{24331303-21D2-7ED9-EF65-A8F47008CC54}"/>
          </ac:spMkLst>
        </pc:spChg>
        <pc:spChg chg="add del mod">
          <ac:chgData name="Gouhar Ali" userId="756bc87095f72961" providerId="LiveId" clId="{E299DFC4-C455-4814-BA61-E986BE3A5285}" dt="2024-01-01T13:56:37.728" v="757" actId="478"/>
          <ac:spMkLst>
            <pc:docMk/>
            <pc:sldMk cId="177004557" sldId="260"/>
            <ac:spMk id="29" creationId="{7F60EBB2-9096-253E-667B-2C808DB46E73}"/>
          </ac:spMkLst>
        </pc:spChg>
        <pc:spChg chg="add del mod">
          <ac:chgData name="Gouhar Ali" userId="756bc87095f72961" providerId="LiveId" clId="{E299DFC4-C455-4814-BA61-E986BE3A5285}" dt="2024-01-01T13:57:09.625" v="762" actId="478"/>
          <ac:spMkLst>
            <pc:docMk/>
            <pc:sldMk cId="177004557" sldId="260"/>
            <ac:spMk id="31" creationId="{95078562-5A0F-2A42-23DC-E294AF11B82F}"/>
          </ac:spMkLst>
        </pc:spChg>
        <pc:spChg chg="add mod">
          <ac:chgData name="Gouhar Ali" userId="756bc87095f72961" providerId="LiveId" clId="{E299DFC4-C455-4814-BA61-E986BE3A5285}" dt="2024-01-01T14:20:33.273" v="1194" actId="20577"/>
          <ac:spMkLst>
            <pc:docMk/>
            <pc:sldMk cId="177004557" sldId="260"/>
            <ac:spMk id="32" creationId="{DC8F864B-9487-25D4-731C-1128D6E6AA67}"/>
          </ac:spMkLst>
        </pc:spChg>
        <pc:spChg chg="add mod">
          <ac:chgData name="Gouhar Ali" userId="756bc87095f72961" providerId="LiveId" clId="{E299DFC4-C455-4814-BA61-E986BE3A5285}" dt="2024-01-01T13:59:09.391" v="780" actId="1076"/>
          <ac:spMkLst>
            <pc:docMk/>
            <pc:sldMk cId="177004557" sldId="260"/>
            <ac:spMk id="33" creationId="{CDD7D6E4-2B98-4690-39D2-01E0513F926A}"/>
          </ac:spMkLst>
        </pc:spChg>
        <pc:spChg chg="add mod">
          <ac:chgData name="Gouhar Ali" userId="756bc87095f72961" providerId="LiveId" clId="{E299DFC4-C455-4814-BA61-E986BE3A5285}" dt="2024-01-01T14:13:37.261" v="1126" actId="113"/>
          <ac:spMkLst>
            <pc:docMk/>
            <pc:sldMk cId="177004557" sldId="260"/>
            <ac:spMk id="47" creationId="{DB7CE7F8-3FCB-2DA9-B663-B05DE306DA64}"/>
          </ac:spMkLst>
        </pc:spChg>
        <pc:spChg chg="add del mod">
          <ac:chgData name="Gouhar Ali" userId="756bc87095f72961" providerId="LiveId" clId="{E299DFC4-C455-4814-BA61-E986BE3A5285}" dt="2024-01-01T14:17:52.539" v="1146" actId="478"/>
          <ac:spMkLst>
            <pc:docMk/>
            <pc:sldMk cId="177004557" sldId="260"/>
            <ac:spMk id="48" creationId="{1AE7694C-63BB-16D8-0B3B-57F2661F45E3}"/>
          </ac:spMkLst>
        </pc:spChg>
        <pc:spChg chg="add mod">
          <ac:chgData name="Gouhar Ali" userId="756bc87095f72961" providerId="LiveId" clId="{E299DFC4-C455-4814-BA61-E986BE3A5285}" dt="2024-01-01T15:05:23.039" v="1706" actId="1076"/>
          <ac:spMkLst>
            <pc:docMk/>
            <pc:sldMk cId="177004557" sldId="260"/>
            <ac:spMk id="49" creationId="{4DDAFF5D-7A3A-DDD1-820F-6528A01F9D48}"/>
          </ac:spMkLst>
        </pc:spChg>
        <pc:spChg chg="add mod">
          <ac:chgData name="Gouhar Ali" userId="756bc87095f72961" providerId="LiveId" clId="{E299DFC4-C455-4814-BA61-E986BE3A5285}" dt="2024-01-01T15:05:05.994" v="1704"/>
          <ac:spMkLst>
            <pc:docMk/>
            <pc:sldMk cId="177004557" sldId="260"/>
            <ac:spMk id="64" creationId="{C2D703C8-65E2-192A-E0EA-2B4FEC147F25}"/>
          </ac:spMkLst>
        </pc:spChg>
        <pc:picChg chg="add del mod">
          <ac:chgData name="Gouhar Ali" userId="756bc87095f72961" providerId="LiveId" clId="{E299DFC4-C455-4814-BA61-E986BE3A5285}" dt="2024-01-01T13:19:27.682" v="189" actId="478"/>
          <ac:picMkLst>
            <pc:docMk/>
            <pc:sldMk cId="177004557" sldId="260"/>
            <ac:picMk id="6" creationId="{58E4F518-E698-0457-BB2C-C37369079D96}"/>
          </ac:picMkLst>
        </pc:picChg>
        <pc:picChg chg="add del mod">
          <ac:chgData name="Gouhar Ali" userId="756bc87095f72961" providerId="LiveId" clId="{E299DFC4-C455-4814-BA61-E986BE3A5285}" dt="2024-01-01T13:18:07.908" v="158" actId="478"/>
          <ac:picMkLst>
            <pc:docMk/>
            <pc:sldMk cId="177004557" sldId="260"/>
            <ac:picMk id="8" creationId="{6F989150-D510-D420-4BBB-8995B145C4A9}"/>
          </ac:picMkLst>
        </pc:picChg>
        <pc:picChg chg="add mod">
          <ac:chgData name="Gouhar Ali" userId="756bc87095f72961" providerId="LiveId" clId="{E299DFC4-C455-4814-BA61-E986BE3A5285}" dt="2024-01-01T15:09:20.821" v="1778" actId="1076"/>
          <ac:picMkLst>
            <pc:docMk/>
            <pc:sldMk cId="177004557" sldId="260"/>
            <ac:picMk id="10" creationId="{A2662D90-C181-B146-AB4B-B7751944B07F}"/>
          </ac:picMkLst>
        </pc:picChg>
        <pc:picChg chg="add mod">
          <ac:chgData name="Gouhar Ali" userId="756bc87095f72961" providerId="LiveId" clId="{E299DFC4-C455-4814-BA61-E986BE3A5285}" dt="2024-01-01T14:30:27.036" v="1323" actId="1038"/>
          <ac:picMkLst>
            <pc:docMk/>
            <pc:sldMk cId="177004557" sldId="260"/>
            <ac:picMk id="12" creationId="{C7EC0971-D54F-E662-1E03-4142CB4DE6F3}"/>
          </ac:picMkLst>
        </pc:picChg>
        <pc:cxnChg chg="add del mod">
          <ac:chgData name="Gouhar Ali" userId="756bc87095f72961" providerId="LiveId" clId="{E299DFC4-C455-4814-BA61-E986BE3A5285}" dt="2024-01-03T10:34:50.602" v="2704" actId="478"/>
          <ac:cxnSpMkLst>
            <pc:docMk/>
            <pc:sldMk cId="177004557" sldId="260"/>
            <ac:cxnSpMk id="4" creationId="{099EECAA-3BDC-F1AD-F62A-B79A55AC4066}"/>
          </ac:cxnSpMkLst>
        </pc:cxnChg>
        <pc:cxnChg chg="add del mod">
          <ac:chgData name="Gouhar Ali" userId="756bc87095f72961" providerId="LiveId" clId="{E299DFC4-C455-4814-BA61-E986BE3A5285}" dt="2024-01-01T13:36:47.594" v="367" actId="478"/>
          <ac:cxnSpMkLst>
            <pc:docMk/>
            <pc:sldMk cId="177004557" sldId="260"/>
            <ac:cxnSpMk id="18" creationId="{DA6EB0FD-0F34-1D7B-56F9-AA6B9503C64B}"/>
          </ac:cxnSpMkLst>
        </pc:cxnChg>
        <pc:cxnChg chg="add mod">
          <ac:chgData name="Gouhar Ali" userId="756bc87095f72961" providerId="LiveId" clId="{E299DFC4-C455-4814-BA61-E986BE3A5285}" dt="2024-01-01T15:11:25.020" v="1815" actId="14100"/>
          <ac:cxnSpMkLst>
            <pc:docMk/>
            <pc:sldMk cId="177004557" sldId="260"/>
            <ac:cxnSpMk id="20" creationId="{CAAD767F-1861-9E6B-FB84-2ED724404D0E}"/>
          </ac:cxnSpMkLst>
        </pc:cxnChg>
        <pc:cxnChg chg="add mod">
          <ac:chgData name="Gouhar Ali" userId="756bc87095f72961" providerId="LiveId" clId="{E299DFC4-C455-4814-BA61-E986BE3A5285}" dt="2024-01-01T15:11:17.892" v="1813" actId="14100"/>
          <ac:cxnSpMkLst>
            <pc:docMk/>
            <pc:sldMk cId="177004557" sldId="260"/>
            <ac:cxnSpMk id="22" creationId="{EA5EDBCF-D1C9-71F6-D11A-9C32AE8E1854}"/>
          </ac:cxnSpMkLst>
        </pc:cxnChg>
        <pc:cxnChg chg="add del mod">
          <ac:chgData name="Gouhar Ali" userId="756bc87095f72961" providerId="LiveId" clId="{E299DFC4-C455-4814-BA61-E986BE3A5285}" dt="2024-01-01T14:33:29.910" v="1390" actId="478"/>
          <ac:cxnSpMkLst>
            <pc:docMk/>
            <pc:sldMk cId="177004557" sldId="260"/>
            <ac:cxnSpMk id="34" creationId="{0B9C44C4-63AC-6B91-0519-6FEDA0AAEBFA}"/>
          </ac:cxnSpMkLst>
        </pc:cxnChg>
        <pc:cxnChg chg="add mod">
          <ac:chgData name="Gouhar Ali" userId="756bc87095f72961" providerId="LiveId" clId="{E299DFC4-C455-4814-BA61-E986BE3A5285}" dt="2024-01-01T15:10:56.356" v="1805" actId="1035"/>
          <ac:cxnSpMkLst>
            <pc:docMk/>
            <pc:sldMk cId="177004557" sldId="260"/>
            <ac:cxnSpMk id="36" creationId="{6FEF8B51-49EF-23F8-707E-440DBDD8CB93}"/>
          </ac:cxnSpMkLst>
        </pc:cxnChg>
        <pc:cxnChg chg="add mod">
          <ac:chgData name="Gouhar Ali" userId="756bc87095f72961" providerId="LiveId" clId="{E299DFC4-C455-4814-BA61-E986BE3A5285}" dt="2024-01-01T15:08:17.034" v="1737" actId="14100"/>
          <ac:cxnSpMkLst>
            <pc:docMk/>
            <pc:sldMk cId="177004557" sldId="260"/>
            <ac:cxnSpMk id="39" creationId="{9F79D3D9-8F5A-6E5E-E3C9-3D8EC941B4CB}"/>
          </ac:cxnSpMkLst>
        </pc:cxnChg>
        <pc:cxnChg chg="add mod">
          <ac:chgData name="Gouhar Ali" userId="756bc87095f72961" providerId="LiveId" clId="{E299DFC4-C455-4814-BA61-E986BE3A5285}" dt="2024-01-01T15:17:21.194" v="1829" actId="14100"/>
          <ac:cxnSpMkLst>
            <pc:docMk/>
            <pc:sldMk cId="177004557" sldId="260"/>
            <ac:cxnSpMk id="41" creationId="{8638213D-BC16-0C4C-2582-DD9D968963D0}"/>
          </ac:cxnSpMkLst>
        </pc:cxnChg>
        <pc:cxnChg chg="add mod">
          <ac:chgData name="Gouhar Ali" userId="756bc87095f72961" providerId="LiveId" clId="{E299DFC4-C455-4814-BA61-E986BE3A5285}" dt="2024-01-01T15:09:28.754" v="1782" actId="1035"/>
          <ac:cxnSpMkLst>
            <pc:docMk/>
            <pc:sldMk cId="177004557" sldId="260"/>
            <ac:cxnSpMk id="43" creationId="{0B9770A0-A542-1F33-5A9B-EACD5961CF61}"/>
          </ac:cxnSpMkLst>
        </pc:cxnChg>
        <pc:cxnChg chg="add mod">
          <ac:chgData name="Gouhar Ali" userId="756bc87095f72961" providerId="LiveId" clId="{E299DFC4-C455-4814-BA61-E986BE3A5285}" dt="2024-01-01T15:10:17.995" v="1792" actId="1035"/>
          <ac:cxnSpMkLst>
            <pc:docMk/>
            <pc:sldMk cId="177004557" sldId="260"/>
            <ac:cxnSpMk id="45" creationId="{26DE2663-F067-9D99-CDC2-0AC3638DCDAA}"/>
          </ac:cxnSpMkLst>
        </pc:cxnChg>
        <pc:cxnChg chg="add mod">
          <ac:chgData name="Gouhar Ali" userId="756bc87095f72961" providerId="LiveId" clId="{E299DFC4-C455-4814-BA61-E986BE3A5285}" dt="2024-01-01T15:10:17.995" v="1792" actId="1035"/>
          <ac:cxnSpMkLst>
            <pc:docMk/>
            <pc:sldMk cId="177004557" sldId="260"/>
            <ac:cxnSpMk id="62" creationId="{2E086480-5596-C4FB-61BA-1C102D83D5D9}"/>
          </ac:cxnSpMkLst>
        </pc:cxnChg>
      </pc:sldChg>
      <pc:sldChg chg="addSp delSp modSp new mod setBg">
        <pc:chgData name="Gouhar Ali" userId="756bc87095f72961" providerId="LiveId" clId="{E299DFC4-C455-4814-BA61-E986BE3A5285}" dt="2024-01-01T15:05:09.210" v="1705"/>
        <pc:sldMkLst>
          <pc:docMk/>
          <pc:sldMk cId="2290128782" sldId="261"/>
        </pc:sldMkLst>
        <pc:spChg chg="add mod">
          <ac:chgData name="Gouhar Ali" userId="756bc87095f72961" providerId="LiveId" clId="{E299DFC4-C455-4814-BA61-E986BE3A5285}" dt="2024-01-01T14:46:14.256" v="1515" actId="14100"/>
          <ac:spMkLst>
            <pc:docMk/>
            <pc:sldMk cId="2290128782" sldId="261"/>
            <ac:spMk id="6" creationId="{DE77EA41-DA93-D4F8-55B9-E13F279FC88A}"/>
          </ac:spMkLst>
        </pc:spChg>
        <pc:spChg chg="add mod">
          <ac:chgData name="Gouhar Ali" userId="756bc87095f72961" providerId="LiveId" clId="{E299DFC4-C455-4814-BA61-E986BE3A5285}" dt="2024-01-01T14:46:05.541" v="1514" actId="1037"/>
          <ac:spMkLst>
            <pc:docMk/>
            <pc:sldMk cId="2290128782" sldId="261"/>
            <ac:spMk id="7" creationId="{F4B67710-5315-2F0D-558F-9CD6EE9B14AE}"/>
          </ac:spMkLst>
        </pc:spChg>
        <pc:spChg chg="add mod">
          <ac:chgData name="Gouhar Ali" userId="756bc87095f72961" providerId="LiveId" clId="{E299DFC4-C455-4814-BA61-E986BE3A5285}" dt="2024-01-01T14:46:05.541" v="1514" actId="1037"/>
          <ac:spMkLst>
            <pc:docMk/>
            <pc:sldMk cId="2290128782" sldId="261"/>
            <ac:spMk id="8" creationId="{FA104F93-E739-0F89-7E81-9B2D39D84CEB}"/>
          </ac:spMkLst>
        </pc:spChg>
        <pc:spChg chg="add mod">
          <ac:chgData name="Gouhar Ali" userId="756bc87095f72961" providerId="LiveId" clId="{E299DFC4-C455-4814-BA61-E986BE3A5285}" dt="2024-01-01T14:46:05.541" v="1514" actId="1037"/>
          <ac:spMkLst>
            <pc:docMk/>
            <pc:sldMk cId="2290128782" sldId="261"/>
            <ac:spMk id="9" creationId="{DF78411D-54C5-0171-6D30-6E6374892792}"/>
          </ac:spMkLst>
        </pc:spChg>
        <pc:spChg chg="add mod">
          <ac:chgData name="Gouhar Ali" userId="756bc87095f72961" providerId="LiveId" clId="{E299DFC4-C455-4814-BA61-E986BE3A5285}" dt="2024-01-01T14:46:05.541" v="1514" actId="1037"/>
          <ac:spMkLst>
            <pc:docMk/>
            <pc:sldMk cId="2290128782" sldId="261"/>
            <ac:spMk id="10" creationId="{2AD1A554-CC9F-E4AA-2CA2-D257FBD41203}"/>
          </ac:spMkLst>
        </pc:spChg>
        <pc:spChg chg="add mod">
          <ac:chgData name="Gouhar Ali" userId="756bc87095f72961" providerId="LiveId" clId="{E299DFC4-C455-4814-BA61-E986BE3A5285}" dt="2024-01-01T14:47:47.969" v="1541" actId="20577"/>
          <ac:spMkLst>
            <pc:docMk/>
            <pc:sldMk cId="2290128782" sldId="261"/>
            <ac:spMk id="27" creationId="{B1C9C202-E786-05E9-5C11-C195F157205F}"/>
          </ac:spMkLst>
        </pc:spChg>
        <pc:spChg chg="add mod">
          <ac:chgData name="Gouhar Ali" userId="756bc87095f72961" providerId="LiveId" clId="{E299DFC4-C455-4814-BA61-E986BE3A5285}" dt="2024-01-01T14:56:14.113" v="1628" actId="20577"/>
          <ac:spMkLst>
            <pc:docMk/>
            <pc:sldMk cId="2290128782" sldId="261"/>
            <ac:spMk id="28" creationId="{88E6395A-9EA7-E8E6-9DE2-41CA1A6C2D30}"/>
          </ac:spMkLst>
        </pc:spChg>
        <pc:spChg chg="add mod">
          <ac:chgData name="Gouhar Ali" userId="756bc87095f72961" providerId="LiveId" clId="{E299DFC4-C455-4814-BA61-E986BE3A5285}" dt="2024-01-01T14:49:20.009" v="1581" actId="20577"/>
          <ac:spMkLst>
            <pc:docMk/>
            <pc:sldMk cId="2290128782" sldId="261"/>
            <ac:spMk id="29" creationId="{45A07CB2-2AB6-7A18-EAE7-AD957364BCA4}"/>
          </ac:spMkLst>
        </pc:spChg>
        <pc:spChg chg="add del mod">
          <ac:chgData name="Gouhar Ali" userId="756bc87095f72961" providerId="LiveId" clId="{E299DFC4-C455-4814-BA61-E986BE3A5285}" dt="2024-01-01T15:01:55.851" v="1684" actId="478"/>
          <ac:spMkLst>
            <pc:docMk/>
            <pc:sldMk cId="2290128782" sldId="261"/>
            <ac:spMk id="31" creationId="{C438C2AE-4D21-D4A1-F733-CA097B005EEB}"/>
          </ac:spMkLst>
        </pc:spChg>
        <pc:spChg chg="add mod">
          <ac:chgData name="Gouhar Ali" userId="756bc87095f72961" providerId="LiveId" clId="{E299DFC4-C455-4814-BA61-E986BE3A5285}" dt="2024-01-01T14:59:17.658" v="1656" actId="20577"/>
          <ac:spMkLst>
            <pc:docMk/>
            <pc:sldMk cId="2290128782" sldId="261"/>
            <ac:spMk id="32" creationId="{1F3C34C0-A4BC-A087-43B5-058373AEA924}"/>
          </ac:spMkLst>
        </pc:spChg>
        <pc:spChg chg="add mod">
          <ac:chgData name="Gouhar Ali" userId="756bc87095f72961" providerId="LiveId" clId="{E299DFC4-C455-4814-BA61-E986BE3A5285}" dt="2024-01-01T14:56:47.909" v="1634" actId="20577"/>
          <ac:spMkLst>
            <pc:docMk/>
            <pc:sldMk cId="2290128782" sldId="261"/>
            <ac:spMk id="33" creationId="{70A1647D-3519-57C0-4E8F-89BD576E520C}"/>
          </ac:spMkLst>
        </pc:spChg>
        <pc:spChg chg="add mod">
          <ac:chgData name="Gouhar Ali" userId="756bc87095f72961" providerId="LiveId" clId="{E299DFC4-C455-4814-BA61-E986BE3A5285}" dt="2024-01-01T15:01:26.351" v="1678" actId="20577"/>
          <ac:spMkLst>
            <pc:docMk/>
            <pc:sldMk cId="2290128782" sldId="261"/>
            <ac:spMk id="34" creationId="{41E5E7B0-F8AC-918C-21F7-E36CF3020873}"/>
          </ac:spMkLst>
        </pc:spChg>
        <pc:spChg chg="add mod">
          <ac:chgData name="Gouhar Ali" userId="756bc87095f72961" providerId="LiveId" clId="{E299DFC4-C455-4814-BA61-E986BE3A5285}" dt="2024-01-01T15:01:42.011" v="1682" actId="20577"/>
          <ac:spMkLst>
            <pc:docMk/>
            <pc:sldMk cId="2290128782" sldId="261"/>
            <ac:spMk id="35" creationId="{3152F5B0-184E-9693-43CA-1E3FF5C94C2D}"/>
          </ac:spMkLst>
        </pc:spChg>
        <pc:spChg chg="add mod">
          <ac:chgData name="Gouhar Ali" userId="756bc87095f72961" providerId="LiveId" clId="{E299DFC4-C455-4814-BA61-E986BE3A5285}" dt="2024-01-01T15:04:08.438" v="1703" actId="20577"/>
          <ac:spMkLst>
            <pc:docMk/>
            <pc:sldMk cId="2290128782" sldId="261"/>
            <ac:spMk id="37" creationId="{3544EB1A-DE60-1CED-87B9-538A14C19FAA}"/>
          </ac:spMkLst>
        </pc:spChg>
        <pc:spChg chg="add mod">
          <ac:chgData name="Gouhar Ali" userId="756bc87095f72961" providerId="LiveId" clId="{E299DFC4-C455-4814-BA61-E986BE3A5285}" dt="2024-01-01T15:05:09.210" v="1705"/>
          <ac:spMkLst>
            <pc:docMk/>
            <pc:sldMk cId="2290128782" sldId="261"/>
            <ac:spMk id="38" creationId="{5E9BDC1D-2D18-A91E-A468-E8B0FBD965F5}"/>
          </ac:spMkLst>
        </pc:spChg>
        <pc:picChg chg="add mod">
          <ac:chgData name="Gouhar Ali" userId="756bc87095f72961" providerId="LiveId" clId="{E299DFC4-C455-4814-BA61-E986BE3A5285}" dt="2024-01-01T14:46:05.541" v="1514" actId="1037"/>
          <ac:picMkLst>
            <pc:docMk/>
            <pc:sldMk cId="2290128782" sldId="261"/>
            <ac:picMk id="3" creationId="{A2AFBBAA-5272-EE89-29D2-13E608FCA3C7}"/>
          </ac:picMkLst>
        </pc:picChg>
        <pc:picChg chg="add mod modCrop">
          <ac:chgData name="Gouhar Ali" userId="756bc87095f72961" providerId="LiveId" clId="{E299DFC4-C455-4814-BA61-E986BE3A5285}" dt="2024-01-01T14:46:05.541" v="1514" actId="1037"/>
          <ac:picMkLst>
            <pc:docMk/>
            <pc:sldMk cId="2290128782" sldId="261"/>
            <ac:picMk id="5" creationId="{943F1810-DA9E-F5B3-FD76-0A151AF2B6A8}"/>
          </ac:picMkLst>
        </pc:picChg>
        <pc:cxnChg chg="add mod">
          <ac:chgData name="Gouhar Ali" userId="756bc87095f72961" providerId="LiveId" clId="{E299DFC4-C455-4814-BA61-E986BE3A5285}" dt="2024-01-01T14:46:05.541" v="1514" actId="1037"/>
          <ac:cxnSpMkLst>
            <pc:docMk/>
            <pc:sldMk cId="2290128782" sldId="261"/>
            <ac:cxnSpMk id="11" creationId="{60C1B289-A419-B264-88C5-33762B7A08D1}"/>
          </ac:cxnSpMkLst>
        </pc:cxnChg>
        <pc:cxnChg chg="add mod">
          <ac:chgData name="Gouhar Ali" userId="756bc87095f72961" providerId="LiveId" clId="{E299DFC4-C455-4814-BA61-E986BE3A5285}" dt="2024-01-01T14:46:05.541" v="1514" actId="1037"/>
          <ac:cxnSpMkLst>
            <pc:docMk/>
            <pc:sldMk cId="2290128782" sldId="261"/>
            <ac:cxnSpMk id="13" creationId="{5D37C1E0-F08F-A8C0-64BA-BAC2204B25D2}"/>
          </ac:cxnSpMkLst>
        </pc:cxnChg>
        <pc:cxnChg chg="add mod">
          <ac:chgData name="Gouhar Ali" userId="756bc87095f72961" providerId="LiveId" clId="{E299DFC4-C455-4814-BA61-E986BE3A5285}" dt="2024-01-01T14:46:05.541" v="1514" actId="1037"/>
          <ac:cxnSpMkLst>
            <pc:docMk/>
            <pc:sldMk cId="2290128782" sldId="261"/>
            <ac:cxnSpMk id="19" creationId="{764DF3CA-BD9D-5350-4DCE-B3D9BE879410}"/>
          </ac:cxnSpMkLst>
        </pc:cxnChg>
        <pc:cxnChg chg="add mod">
          <ac:chgData name="Gouhar Ali" userId="756bc87095f72961" providerId="LiveId" clId="{E299DFC4-C455-4814-BA61-E986BE3A5285}" dt="2024-01-01T14:46:26.936" v="1518" actId="14100"/>
          <ac:cxnSpMkLst>
            <pc:docMk/>
            <pc:sldMk cId="2290128782" sldId="261"/>
            <ac:cxnSpMk id="21" creationId="{E2B61518-062B-9DFD-0929-AA522FDE7A93}"/>
          </ac:cxnSpMkLst>
        </pc:cxnChg>
        <pc:cxnChg chg="add mod">
          <ac:chgData name="Gouhar Ali" userId="756bc87095f72961" providerId="LiveId" clId="{E299DFC4-C455-4814-BA61-E986BE3A5285}" dt="2024-01-01T14:46:37.952" v="1521" actId="14100"/>
          <ac:cxnSpMkLst>
            <pc:docMk/>
            <pc:sldMk cId="2290128782" sldId="261"/>
            <ac:cxnSpMk id="23" creationId="{B278F320-B2A8-58AD-E4F5-AF71F285C1B2}"/>
          </ac:cxnSpMkLst>
        </pc:cxnChg>
        <pc:cxnChg chg="add mod">
          <ac:chgData name="Gouhar Ali" userId="756bc87095f72961" providerId="LiveId" clId="{E299DFC4-C455-4814-BA61-E986BE3A5285}" dt="2024-01-01T14:46:52.608" v="1524" actId="14100"/>
          <ac:cxnSpMkLst>
            <pc:docMk/>
            <pc:sldMk cId="2290128782" sldId="261"/>
            <ac:cxnSpMk id="25" creationId="{81DFBA42-3812-0063-D4CB-F7FA5C78943A}"/>
          </ac:cxnSpMkLst>
        </pc:cxnChg>
      </pc:sldChg>
      <pc:sldChg chg="addSp delSp modSp new mod setBg">
        <pc:chgData name="Gouhar Ali" userId="756bc87095f72961" providerId="LiveId" clId="{E299DFC4-C455-4814-BA61-E986BE3A5285}" dt="2024-01-03T10:12:20.653" v="2232" actId="478"/>
        <pc:sldMkLst>
          <pc:docMk/>
          <pc:sldMk cId="1891811637" sldId="262"/>
        </pc:sldMkLst>
        <pc:spChg chg="add mod">
          <ac:chgData name="Gouhar Ali" userId="756bc87095f72961" providerId="LiveId" clId="{E299DFC4-C455-4814-BA61-E986BE3A5285}" dt="2024-01-01T15:30:33.217" v="2100" actId="20577"/>
          <ac:spMkLst>
            <pc:docMk/>
            <pc:sldMk cId="1891811637" sldId="262"/>
            <ac:spMk id="2" creationId="{CE7C0248-B8DA-11A4-01F3-45C039ABC473}"/>
          </ac:spMkLst>
        </pc:spChg>
        <pc:spChg chg="add mod">
          <ac:chgData name="Gouhar Ali" userId="756bc87095f72961" providerId="LiveId" clId="{E299DFC4-C455-4814-BA61-E986BE3A5285}" dt="2024-01-01T15:06:17.226" v="1711"/>
          <ac:spMkLst>
            <pc:docMk/>
            <pc:sldMk cId="1891811637" sldId="262"/>
            <ac:spMk id="4" creationId="{D65451A3-481D-1EB3-827D-B92009F46825}"/>
          </ac:spMkLst>
        </pc:spChg>
        <pc:spChg chg="add mod">
          <ac:chgData name="Gouhar Ali" userId="756bc87095f72961" providerId="LiveId" clId="{E299DFC4-C455-4814-BA61-E986BE3A5285}" dt="2024-01-01T15:25:21.929" v="1938" actId="14100"/>
          <ac:spMkLst>
            <pc:docMk/>
            <pc:sldMk cId="1891811637" sldId="262"/>
            <ac:spMk id="9" creationId="{1617D838-8E4E-0FF3-AA32-FD73BF3925EA}"/>
          </ac:spMkLst>
        </pc:spChg>
        <pc:spChg chg="add mod">
          <ac:chgData name="Gouhar Ali" userId="756bc87095f72961" providerId="LiveId" clId="{E299DFC4-C455-4814-BA61-E986BE3A5285}" dt="2024-01-01T15:31:15.346" v="2102" actId="20577"/>
          <ac:spMkLst>
            <pc:docMk/>
            <pc:sldMk cId="1891811637" sldId="262"/>
            <ac:spMk id="10" creationId="{C1B5341B-E4F0-D19C-072E-9E114EA82EAE}"/>
          </ac:spMkLst>
        </pc:spChg>
        <pc:spChg chg="add mod">
          <ac:chgData name="Gouhar Ali" userId="756bc87095f72961" providerId="LiveId" clId="{E299DFC4-C455-4814-BA61-E986BE3A5285}" dt="2024-01-01T15:26:02.602" v="1946" actId="1038"/>
          <ac:spMkLst>
            <pc:docMk/>
            <pc:sldMk cId="1891811637" sldId="262"/>
            <ac:spMk id="11" creationId="{91C6BC18-799D-BD84-2DBD-29E3957853CB}"/>
          </ac:spMkLst>
        </pc:spChg>
        <pc:spChg chg="add del mod">
          <ac:chgData name="Gouhar Ali" userId="756bc87095f72961" providerId="LiveId" clId="{E299DFC4-C455-4814-BA61-E986BE3A5285}" dt="2024-01-01T15:24:11.722" v="1927" actId="478"/>
          <ac:spMkLst>
            <pc:docMk/>
            <pc:sldMk cId="1891811637" sldId="262"/>
            <ac:spMk id="12" creationId="{613D5030-DDA7-5FE6-906D-15FF4EA20005}"/>
          </ac:spMkLst>
        </pc:spChg>
        <pc:spChg chg="add mod">
          <ac:chgData name="Gouhar Ali" userId="756bc87095f72961" providerId="LiveId" clId="{E299DFC4-C455-4814-BA61-E986BE3A5285}" dt="2024-01-03T10:05:42.119" v="2210" actId="20577"/>
          <ac:spMkLst>
            <pc:docMk/>
            <pc:sldMk cId="1891811637" sldId="262"/>
            <ac:spMk id="23" creationId="{01DE3700-B94E-5289-956D-C9D1F27AE826}"/>
          </ac:spMkLst>
        </pc:spChg>
        <pc:picChg chg="add del mod">
          <ac:chgData name="Gouhar Ali" userId="756bc87095f72961" providerId="LiveId" clId="{E299DFC4-C455-4814-BA61-E986BE3A5285}" dt="2024-01-01T15:15:57.818" v="1821" actId="478"/>
          <ac:picMkLst>
            <pc:docMk/>
            <pc:sldMk cId="1891811637" sldId="262"/>
            <ac:picMk id="3" creationId="{9993B044-72CC-CD2B-B500-714EC49AC3B3}"/>
          </ac:picMkLst>
        </pc:picChg>
        <pc:picChg chg="add del mod">
          <ac:chgData name="Gouhar Ali" userId="756bc87095f72961" providerId="LiveId" clId="{E299DFC4-C455-4814-BA61-E986BE3A5285}" dt="2024-01-03T10:12:20.653" v="2232" actId="478"/>
          <ac:picMkLst>
            <pc:docMk/>
            <pc:sldMk cId="1891811637" sldId="262"/>
            <ac:picMk id="5" creationId="{7FF6D74C-9676-5205-2737-10667F599296}"/>
          </ac:picMkLst>
        </pc:picChg>
        <pc:picChg chg="add mod">
          <ac:chgData name="Gouhar Ali" userId="756bc87095f72961" providerId="LiveId" clId="{E299DFC4-C455-4814-BA61-E986BE3A5285}" dt="2024-01-01T15:16:09.034" v="1824" actId="14100"/>
          <ac:picMkLst>
            <pc:docMk/>
            <pc:sldMk cId="1891811637" sldId="262"/>
            <ac:picMk id="6" creationId="{D52C688A-400C-FB55-7EE4-DECF950D47AE}"/>
          </ac:picMkLst>
        </pc:picChg>
        <pc:picChg chg="add mod">
          <ac:chgData name="Gouhar Ali" userId="756bc87095f72961" providerId="LiveId" clId="{E299DFC4-C455-4814-BA61-E986BE3A5285}" dt="2024-01-01T15:16:01.113" v="1822" actId="14100"/>
          <ac:picMkLst>
            <pc:docMk/>
            <pc:sldMk cId="1891811637" sldId="262"/>
            <ac:picMk id="8" creationId="{0301F416-3757-175D-6B34-39B6D165203B}"/>
          </ac:picMkLst>
        </pc:picChg>
        <pc:cxnChg chg="add mod">
          <ac:chgData name="Gouhar Ali" userId="756bc87095f72961" providerId="LiveId" clId="{E299DFC4-C455-4814-BA61-E986BE3A5285}" dt="2024-01-01T15:25:39.445" v="1941" actId="14100"/>
          <ac:cxnSpMkLst>
            <pc:docMk/>
            <pc:sldMk cId="1891811637" sldId="262"/>
            <ac:cxnSpMk id="13" creationId="{53300592-38F7-A5BD-011A-8A8F87DC2A4B}"/>
          </ac:cxnSpMkLst>
        </pc:cxnChg>
        <pc:cxnChg chg="add mod">
          <ac:chgData name="Gouhar Ali" userId="756bc87095f72961" providerId="LiveId" clId="{E299DFC4-C455-4814-BA61-E986BE3A5285}" dt="2024-01-01T15:26:07.605" v="1947" actId="14100"/>
          <ac:cxnSpMkLst>
            <pc:docMk/>
            <pc:sldMk cId="1891811637" sldId="262"/>
            <ac:cxnSpMk id="16" creationId="{30907DD3-C481-5328-D54A-595526CD5FB6}"/>
          </ac:cxnSpMkLst>
        </pc:cxnChg>
      </pc:sldChg>
      <pc:sldChg chg="addSp delSp modSp new mod setBg modAnim">
        <pc:chgData name="Gouhar Ali" userId="756bc87095f72961" providerId="LiveId" clId="{E299DFC4-C455-4814-BA61-E986BE3A5285}" dt="2024-01-01T15:43:50.629" v="2171" actId="1076"/>
        <pc:sldMkLst>
          <pc:docMk/>
          <pc:sldMk cId="2770148915" sldId="263"/>
        </pc:sldMkLst>
        <pc:spChg chg="add del mod">
          <ac:chgData name="Gouhar Ali" userId="756bc87095f72961" providerId="LiveId" clId="{E299DFC4-C455-4814-BA61-E986BE3A5285}" dt="2024-01-01T15:33:43.941" v="2106" actId="478"/>
          <ac:spMkLst>
            <pc:docMk/>
            <pc:sldMk cId="2770148915" sldId="263"/>
            <ac:spMk id="2" creationId="{96A0B1CC-D1AA-59D4-A09E-71D5550207F5}"/>
          </ac:spMkLst>
        </pc:spChg>
        <pc:spChg chg="add del mod">
          <ac:chgData name="Gouhar Ali" userId="756bc87095f72961" providerId="LiveId" clId="{E299DFC4-C455-4814-BA61-E986BE3A5285}" dt="2024-01-01T15:37:38.926" v="2130" actId="478"/>
          <ac:spMkLst>
            <pc:docMk/>
            <pc:sldMk cId="2770148915" sldId="263"/>
            <ac:spMk id="3" creationId="{C0B0F1AF-5EC6-EB3C-BD3C-A94D49AAE4A2}"/>
          </ac:spMkLst>
        </pc:spChg>
        <pc:spChg chg="add del mod">
          <ac:chgData name="Gouhar Ali" userId="756bc87095f72961" providerId="LiveId" clId="{E299DFC4-C455-4814-BA61-E986BE3A5285}" dt="2024-01-01T15:36:31.014" v="2124" actId="478"/>
          <ac:spMkLst>
            <pc:docMk/>
            <pc:sldMk cId="2770148915" sldId="263"/>
            <ac:spMk id="4" creationId="{EC64C1C4-05A5-FD4C-DBB0-C2D3D0F5096D}"/>
          </ac:spMkLst>
        </pc:spChg>
        <pc:spChg chg="add mod">
          <ac:chgData name="Gouhar Ali" userId="756bc87095f72961" providerId="LiveId" clId="{E299DFC4-C455-4814-BA61-E986BE3A5285}" dt="2024-01-01T15:43:50.629" v="2171" actId="1076"/>
          <ac:spMkLst>
            <pc:docMk/>
            <pc:sldMk cId="2770148915" sldId="263"/>
            <ac:spMk id="5" creationId="{6F233550-7D03-4831-7B9F-964B067D79BF}"/>
          </ac:spMkLst>
        </pc:spChg>
        <pc:spChg chg="add mod">
          <ac:chgData name="Gouhar Ali" userId="756bc87095f72961" providerId="LiveId" clId="{E299DFC4-C455-4814-BA61-E986BE3A5285}" dt="2024-01-01T15:43:46.132" v="2170" actId="1076"/>
          <ac:spMkLst>
            <pc:docMk/>
            <pc:sldMk cId="2770148915" sldId="263"/>
            <ac:spMk id="6" creationId="{07908A86-DC66-B842-E09B-90D5EC8A3962}"/>
          </ac:spMkLst>
        </pc:spChg>
        <pc:spChg chg="add mod">
          <ac:chgData name="Gouhar Ali" userId="756bc87095f72961" providerId="LiveId" clId="{E299DFC4-C455-4814-BA61-E986BE3A5285}" dt="2024-01-01T15:37:05.892" v="2128" actId="207"/>
          <ac:spMkLst>
            <pc:docMk/>
            <pc:sldMk cId="2770148915" sldId="263"/>
            <ac:spMk id="7" creationId="{65419A70-04DA-1F0F-B428-B0BEE13154D2}"/>
          </ac:spMkLst>
        </pc:spChg>
        <pc:spChg chg="add mod">
          <ac:chgData name="Gouhar Ali" userId="756bc87095f72961" providerId="LiveId" clId="{E299DFC4-C455-4814-BA61-E986BE3A5285}" dt="2024-01-01T15:37:10.539" v="2129" actId="207"/>
          <ac:spMkLst>
            <pc:docMk/>
            <pc:sldMk cId="2770148915" sldId="263"/>
            <ac:spMk id="8" creationId="{40DF322A-82AB-D75D-E1EA-885F34ACBB38}"/>
          </ac:spMkLst>
        </pc:spChg>
        <pc:spChg chg="add mod">
          <ac:chgData name="Gouhar Ali" userId="756bc87095f72961" providerId="LiveId" clId="{E299DFC4-C455-4814-BA61-E986BE3A5285}" dt="2024-01-01T15:38:44.393" v="2162"/>
          <ac:spMkLst>
            <pc:docMk/>
            <pc:sldMk cId="2770148915" sldId="263"/>
            <ac:spMk id="10" creationId="{3A97F79C-6D43-FAEC-64E3-2F9B8F3EF941}"/>
          </ac:spMkLst>
        </pc:spChg>
        <pc:picChg chg="add mod">
          <ac:chgData name="Gouhar Ali" userId="756bc87095f72961" providerId="LiveId" clId="{E299DFC4-C455-4814-BA61-E986BE3A5285}" dt="2024-01-01T15:38:29.647" v="2161" actId="1035"/>
          <ac:picMkLst>
            <pc:docMk/>
            <pc:sldMk cId="2770148915" sldId="263"/>
            <ac:picMk id="9" creationId="{4E45F868-00E5-8E86-E55B-DBC45C011272}"/>
          </ac:picMkLst>
        </pc:picChg>
      </pc:sldChg>
      <pc:sldChg chg="addSp delSp modSp new mod setBg">
        <pc:chgData name="Gouhar Ali" userId="756bc87095f72961" providerId="LiveId" clId="{E299DFC4-C455-4814-BA61-E986BE3A5285}" dt="2024-01-03T10:33:01.030" v="2699" actId="20577"/>
        <pc:sldMkLst>
          <pc:docMk/>
          <pc:sldMk cId="3402691283" sldId="264"/>
        </pc:sldMkLst>
        <pc:spChg chg="add mod">
          <ac:chgData name="Gouhar Ali" userId="756bc87095f72961" providerId="LiveId" clId="{E299DFC4-C455-4814-BA61-E986BE3A5285}" dt="2024-01-03T10:07:44.592" v="2213"/>
          <ac:spMkLst>
            <pc:docMk/>
            <pc:sldMk cId="3402691283" sldId="264"/>
            <ac:spMk id="2" creationId="{D393CFCB-8C17-EEFF-5659-8F9D23E12075}"/>
          </ac:spMkLst>
        </pc:spChg>
        <pc:spChg chg="add mod">
          <ac:chgData name="Gouhar Ali" userId="756bc87095f72961" providerId="LiveId" clId="{E299DFC4-C455-4814-BA61-E986BE3A5285}" dt="2024-01-03T10:08:17.637" v="2227" actId="1076"/>
          <ac:spMkLst>
            <pc:docMk/>
            <pc:sldMk cId="3402691283" sldId="264"/>
            <ac:spMk id="3" creationId="{51BA62F4-DF08-4746-170F-79E373D7F98B}"/>
          </ac:spMkLst>
        </pc:spChg>
        <pc:spChg chg="add mod">
          <ac:chgData name="Gouhar Ali" userId="756bc87095f72961" providerId="LiveId" clId="{E299DFC4-C455-4814-BA61-E986BE3A5285}" dt="2024-01-03T10:28:15.797" v="2573" actId="20577"/>
          <ac:spMkLst>
            <pc:docMk/>
            <pc:sldMk cId="3402691283" sldId="264"/>
            <ac:spMk id="4" creationId="{EBE729B5-84C9-717B-CEB4-32EDED009602}"/>
          </ac:spMkLst>
        </pc:spChg>
        <pc:spChg chg="add mod">
          <ac:chgData name="Gouhar Ali" userId="756bc87095f72961" providerId="LiveId" clId="{E299DFC4-C455-4814-BA61-E986BE3A5285}" dt="2024-01-03T10:08:32.708" v="2229"/>
          <ac:spMkLst>
            <pc:docMk/>
            <pc:sldMk cId="3402691283" sldId="264"/>
            <ac:spMk id="5" creationId="{EE1ED1A9-6C18-5094-DD5E-77D6C86E9D5A}"/>
          </ac:spMkLst>
        </pc:spChg>
        <pc:spChg chg="add mod">
          <ac:chgData name="Gouhar Ali" userId="756bc87095f72961" providerId="LiveId" clId="{E299DFC4-C455-4814-BA61-E986BE3A5285}" dt="2024-01-03T10:33:01.030" v="2699" actId="20577"/>
          <ac:spMkLst>
            <pc:docMk/>
            <pc:sldMk cId="3402691283" sldId="264"/>
            <ac:spMk id="6" creationId="{1A9EA940-2266-756C-71D7-689B89F536E9}"/>
          </ac:spMkLst>
        </pc:spChg>
        <pc:spChg chg="add mod">
          <ac:chgData name="Gouhar Ali" userId="756bc87095f72961" providerId="LiveId" clId="{E299DFC4-C455-4814-BA61-E986BE3A5285}" dt="2024-01-03T10:16:55.851" v="2281" actId="14100"/>
          <ac:spMkLst>
            <pc:docMk/>
            <pc:sldMk cId="3402691283" sldId="264"/>
            <ac:spMk id="11" creationId="{7D0FB81E-3728-58A9-E676-C58F2679B341}"/>
          </ac:spMkLst>
        </pc:spChg>
        <pc:spChg chg="add mod">
          <ac:chgData name="Gouhar Ali" userId="756bc87095f72961" providerId="LiveId" clId="{E299DFC4-C455-4814-BA61-E986BE3A5285}" dt="2024-01-03T10:17:42.186" v="2289" actId="1076"/>
          <ac:spMkLst>
            <pc:docMk/>
            <pc:sldMk cId="3402691283" sldId="264"/>
            <ac:spMk id="12" creationId="{9D99E521-EAB6-5E05-3966-B1DF59642EED}"/>
          </ac:spMkLst>
        </pc:spChg>
        <pc:spChg chg="add mod">
          <ac:chgData name="Gouhar Ali" userId="756bc87095f72961" providerId="LiveId" clId="{E299DFC4-C455-4814-BA61-E986BE3A5285}" dt="2024-01-03T10:18:47.228" v="2299" actId="1076"/>
          <ac:spMkLst>
            <pc:docMk/>
            <pc:sldMk cId="3402691283" sldId="264"/>
            <ac:spMk id="23" creationId="{D5ABE568-AA5C-8981-9F24-13B1580948EE}"/>
          </ac:spMkLst>
        </pc:spChg>
        <pc:spChg chg="add mod">
          <ac:chgData name="Gouhar Ali" userId="756bc87095f72961" providerId="LiveId" clId="{E299DFC4-C455-4814-BA61-E986BE3A5285}" dt="2024-01-03T10:19:03.195" v="2302" actId="14100"/>
          <ac:spMkLst>
            <pc:docMk/>
            <pc:sldMk cId="3402691283" sldId="264"/>
            <ac:spMk id="24" creationId="{B071BFAC-1A04-24B2-7CF6-34662639B86F}"/>
          </ac:spMkLst>
        </pc:spChg>
        <pc:spChg chg="add del mod">
          <ac:chgData name="Gouhar Ali" userId="756bc87095f72961" providerId="LiveId" clId="{E299DFC4-C455-4814-BA61-E986BE3A5285}" dt="2024-01-03T10:23:48.243" v="2354" actId="478"/>
          <ac:spMkLst>
            <pc:docMk/>
            <pc:sldMk cId="3402691283" sldId="264"/>
            <ac:spMk id="32" creationId="{76D550C8-7222-FB5A-39EA-1070F2F1F681}"/>
          </ac:spMkLst>
        </pc:spChg>
        <pc:spChg chg="add mod">
          <ac:chgData name="Gouhar Ali" userId="756bc87095f72961" providerId="LiveId" clId="{E299DFC4-C455-4814-BA61-E986BE3A5285}" dt="2024-01-03T10:24:34.829" v="2390" actId="20577"/>
          <ac:spMkLst>
            <pc:docMk/>
            <pc:sldMk cId="3402691283" sldId="264"/>
            <ac:spMk id="33" creationId="{B6D47217-257A-97D8-63A5-42C42FAA92D1}"/>
          </ac:spMkLst>
        </pc:spChg>
        <pc:spChg chg="add mod">
          <ac:chgData name="Gouhar Ali" userId="756bc87095f72961" providerId="LiveId" clId="{E299DFC4-C455-4814-BA61-E986BE3A5285}" dt="2024-01-03T10:30:58.241" v="2647" actId="20577"/>
          <ac:spMkLst>
            <pc:docMk/>
            <pc:sldMk cId="3402691283" sldId="264"/>
            <ac:spMk id="34" creationId="{84615901-021A-5F62-A2CE-A3CA81196D61}"/>
          </ac:spMkLst>
        </pc:spChg>
        <pc:picChg chg="add del mod">
          <ac:chgData name="Gouhar Ali" userId="756bc87095f72961" providerId="LiveId" clId="{E299DFC4-C455-4814-BA61-E986BE3A5285}" dt="2024-01-03T10:21:13.444" v="2303" actId="478"/>
          <ac:picMkLst>
            <pc:docMk/>
            <pc:sldMk cId="3402691283" sldId="264"/>
            <ac:picMk id="8" creationId="{809BB7F7-90C3-F020-E348-9E6698ACD891}"/>
          </ac:picMkLst>
        </pc:picChg>
        <pc:picChg chg="add mod">
          <ac:chgData name="Gouhar Ali" userId="756bc87095f72961" providerId="LiveId" clId="{E299DFC4-C455-4814-BA61-E986BE3A5285}" dt="2024-01-03T10:18:43.744" v="2298" actId="1076"/>
          <ac:picMkLst>
            <pc:docMk/>
            <pc:sldMk cId="3402691283" sldId="264"/>
            <ac:picMk id="10" creationId="{1669A2D6-029D-132B-92B2-43BA79E5B7D8}"/>
          </ac:picMkLst>
        </pc:picChg>
        <pc:picChg chg="add mod ord">
          <ac:chgData name="Gouhar Ali" userId="756bc87095f72961" providerId="LiveId" clId="{E299DFC4-C455-4814-BA61-E986BE3A5285}" dt="2024-01-03T10:22:04.397" v="2310" actId="171"/>
          <ac:picMkLst>
            <pc:docMk/>
            <pc:sldMk cId="3402691283" sldId="264"/>
            <ac:picMk id="26" creationId="{17A05441-1197-5A08-C39C-E80DD0E1A8AD}"/>
          </ac:picMkLst>
        </pc:picChg>
        <pc:cxnChg chg="add mod ord">
          <ac:chgData name="Gouhar Ali" userId="756bc87095f72961" providerId="LiveId" clId="{E299DFC4-C455-4814-BA61-E986BE3A5285}" dt="2024-01-03T10:22:24.700" v="2311" actId="166"/>
          <ac:cxnSpMkLst>
            <pc:docMk/>
            <pc:sldMk cId="3402691283" sldId="264"/>
            <ac:cxnSpMk id="13" creationId="{E3D871AC-4DFC-6C97-D315-FDADCE320CB8}"/>
          </ac:cxnSpMkLst>
        </pc:cxnChg>
        <pc:cxnChg chg="add mod ord">
          <ac:chgData name="Gouhar Ali" userId="756bc87095f72961" providerId="LiveId" clId="{E299DFC4-C455-4814-BA61-E986BE3A5285}" dt="2024-01-03T10:22:44.881" v="2313" actId="14100"/>
          <ac:cxnSpMkLst>
            <pc:docMk/>
            <pc:sldMk cId="3402691283" sldId="264"/>
            <ac:cxnSpMk id="16" creationId="{86B20CE0-E23E-66E3-2E34-80ED9DCA4A93}"/>
          </ac:cxnSpMkLst>
        </pc:cxnChg>
        <pc:cxnChg chg="add mod">
          <ac:chgData name="Gouhar Ali" userId="756bc87095f72961" providerId="LiveId" clId="{E299DFC4-C455-4814-BA61-E986BE3A5285}" dt="2024-01-03T10:23:06.585" v="2316" actId="14100"/>
          <ac:cxnSpMkLst>
            <pc:docMk/>
            <pc:sldMk cId="3402691283" sldId="264"/>
            <ac:cxnSpMk id="28" creationId="{25BDAE43-D9A0-47A0-3F2F-229FAE550FBA}"/>
          </ac:cxnSpMkLst>
        </pc:cxnChg>
        <pc:cxnChg chg="add mod">
          <ac:chgData name="Gouhar Ali" userId="756bc87095f72961" providerId="LiveId" clId="{E299DFC4-C455-4814-BA61-E986BE3A5285}" dt="2024-01-03T10:23:19.553" v="2319" actId="14100"/>
          <ac:cxnSpMkLst>
            <pc:docMk/>
            <pc:sldMk cId="3402691283" sldId="264"/>
            <ac:cxnSpMk id="30" creationId="{54E8E43D-37D7-C901-9437-1478E32774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3F10-0E2F-432A-3298-5ED9ADC81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34DAD-A67C-4EB4-4B14-3E4588716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5394-EE48-EF50-5A0B-43F2C775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D844-454D-3A85-038D-AA4C95A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840E-2A6D-713F-CFC0-82C20DE4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0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F452-A4EA-DD78-B8A5-D984DFE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3235B-CFE4-6ACD-90C0-3E8BBB3B5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604E-9A90-9A03-1720-70FD026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0AEF-7227-3D49-BD6D-99BE2495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6D25-6C80-7D9A-E6FD-E72B59E0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6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A4218-1F33-6232-295E-E5089BAA1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81F3F-684D-5C7C-4A53-92E258D2F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E28A-EDDD-CDEA-81EB-496F5135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4E14-2831-C9EC-D242-33BBF788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7ACE-B368-A3EC-E327-3759A33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9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2A2E-E034-75EC-D60A-56DFB394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7D31-E05D-90E8-8F87-7B736056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D13C-6BB5-C41E-46B0-C0769185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11A8-41DD-A669-33A4-BFD1D06B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5D23-3597-9033-F700-02B5A33E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6B37-3069-45B7-C4F4-E6EA975E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7846-64CB-4535-20D1-B129ED17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5CEC-7BF4-64CF-7AD5-200B255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5716-7D3B-44E8-C5D0-8D74BAA1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6CEAE-37FC-700D-8B4F-34515F3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9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1B46-EBA8-E4AF-DB6E-6FE8E5D7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44F-5956-7A00-09E9-E7E819C2C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4EEE7-20EF-4D67-85A2-887C3E17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33508-216F-C225-ED15-4864EE99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E8C8-93CE-3059-957D-8584B1E7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9CB39-41DC-FCFB-58A4-F70CD474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0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07DC-F529-F992-C3CA-5BBA12DC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D3DC-1424-844A-3023-BAA18C1A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CF63-A141-6D63-5CE2-9C483CE5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A70F5-B244-E258-5ABD-F7E9224D8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69DA3-849D-E1BE-4196-67852616A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5BA53-1A16-0F81-33B2-E127CC69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0F310-8C07-5BCC-152F-843E50EA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A2E25-6B53-5A25-BE53-9997296C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2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813A-F736-DF13-572E-0999B35B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E89C-A894-6AF7-50EB-F50B4A31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C0190-0C80-7E1E-37FA-C9F6C9E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45251-94B3-05B3-CF97-FFA71EB9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3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F4FC4-64F9-9C00-AE55-163DA2B7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41AE-3947-FBE6-5BC9-39480BFA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29B2C-4389-6BA1-9F9E-4D6DBBD2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7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C2E4-0F2C-0084-E7AD-2F03017B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6515-44F3-8D62-1E81-88E167C6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0E0A5-436B-69ED-ACDA-8BE81A77F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53E5-1B19-5313-772A-EDF3C7FA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52859-47CD-F24C-A1BF-E18A49AF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1B35D-6D05-3D2F-5FD8-A5A8C226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2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8117-3FC5-BD2B-ACBC-72F92EDC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1A227-4F38-4CF0-184F-10A760A1E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EC9E6-86DD-ABD8-5C94-28CD2EB0E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8B3A-006A-2386-6CBE-CAA7E508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3DB1-0DAF-3E7D-9D51-5C44675E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1334-832E-B917-329A-7B9EF8F6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4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A4A41-69D4-EBA9-2823-C0E35850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489DA-E5E7-C70C-25E5-F009290E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8C77-E975-24EB-996C-3BB7F7B80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CE45-5C25-458B-85A9-3A5937578E7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ECA6-12D0-5D25-9236-D8AAA6176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EE6F0-2AC3-9201-08A8-D378F44F3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68A8F-5ABB-41EF-B937-2022E3A95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3A5-1635-79BD-8182-A31616CD2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Mitron</a:t>
            </a:r>
            <a:r>
              <a:rPr lang="en-US" b="1" dirty="0">
                <a:solidFill>
                  <a:schemeClr val="bg1"/>
                </a:solidFill>
              </a:rPr>
              <a:t> Bank  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D565E8-AA8E-3A98-89C4-D87411434365}"/>
              </a:ext>
            </a:extLst>
          </p:cNvPr>
          <p:cNvGrpSpPr/>
          <p:nvPr/>
        </p:nvGrpSpPr>
        <p:grpSpPr>
          <a:xfrm>
            <a:off x="1119553" y="773719"/>
            <a:ext cx="3452446" cy="2883877"/>
            <a:chOff x="1372772" y="0"/>
            <a:chExt cx="6858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6220B6-991F-D5EB-FE02-36FEC1A86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772" y="0"/>
              <a:ext cx="6858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77EB7E-A12F-3D1F-F004-30461C0042E4}"/>
                </a:ext>
              </a:extLst>
            </p:cNvPr>
            <p:cNvSpPr/>
            <p:nvPr/>
          </p:nvSpPr>
          <p:spPr>
            <a:xfrm>
              <a:off x="4121834" y="1955409"/>
              <a:ext cx="1392701" cy="4783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7C80"/>
                  </a:solidFill>
                  <a:latin typeface="Algerian" panose="04020705040A02060702" pitchFamily="82" charset="0"/>
                </a:rPr>
                <a:t>M</a:t>
              </a:r>
              <a:endParaRPr lang="en-IN" b="1" dirty="0">
                <a:solidFill>
                  <a:srgbClr val="FF7C80"/>
                </a:solidFill>
                <a:latin typeface="Algerian" panose="04020705040A02060702" pitchFamily="82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4F4E6-0B5C-A7B0-5D80-C017901EF442}"/>
              </a:ext>
            </a:extLst>
          </p:cNvPr>
          <p:cNvCxnSpPr/>
          <p:nvPr/>
        </p:nvCxnSpPr>
        <p:spPr>
          <a:xfrm>
            <a:off x="1228580" y="3405113"/>
            <a:ext cx="8562534" cy="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C3F4993-BE42-1E7F-B03A-682E9B359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" y="83060"/>
            <a:ext cx="1153429" cy="891670"/>
          </a:xfrm>
          <a:prstGeom prst="flowChartConnector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5E8D4F-1C98-3B36-0B3B-2A573D147CD8}"/>
              </a:ext>
            </a:extLst>
          </p:cNvPr>
          <p:cNvSpPr txBox="1"/>
          <p:nvPr/>
        </p:nvSpPr>
        <p:spPr>
          <a:xfrm>
            <a:off x="1180086" y="234329"/>
            <a:ext cx="580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Resume Project Challenge 8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22508-908C-20B8-0A24-0F7D338122DB}"/>
              </a:ext>
            </a:extLst>
          </p:cNvPr>
          <p:cNvSpPr txBox="1"/>
          <p:nvPr/>
        </p:nvSpPr>
        <p:spPr>
          <a:xfrm>
            <a:off x="1814214" y="3905054"/>
            <a:ext cx="275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Presented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5EA807-4F14-C942-8323-24F5AF8C89A2}"/>
              </a:ext>
            </a:extLst>
          </p:cNvPr>
          <p:cNvSpPr txBox="1"/>
          <p:nvPr/>
        </p:nvSpPr>
        <p:spPr>
          <a:xfrm>
            <a:off x="1814214" y="3349493"/>
            <a:ext cx="670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new line of Credit Cards for </a:t>
            </a:r>
            <a:r>
              <a:rPr lang="en-US" sz="2800" dirty="0" err="1">
                <a:solidFill>
                  <a:schemeClr val="bg1"/>
                </a:solidFill>
              </a:rPr>
              <a:t>Mitron</a:t>
            </a:r>
            <a:r>
              <a:rPr lang="en-US" sz="2800" dirty="0">
                <a:solidFill>
                  <a:schemeClr val="bg1"/>
                </a:solidFill>
              </a:rPr>
              <a:t> Bank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8F5E8-0386-B037-0016-ABA61EAFFB3F}"/>
              </a:ext>
            </a:extLst>
          </p:cNvPr>
          <p:cNvSpPr txBox="1"/>
          <p:nvPr/>
        </p:nvSpPr>
        <p:spPr>
          <a:xfrm>
            <a:off x="9654685" y="6431982"/>
            <a:ext cx="25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Created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8C9B0-C404-170C-BA5B-B8E93AABB509}"/>
              </a:ext>
            </a:extLst>
          </p:cNvPr>
          <p:cNvSpPr txBox="1"/>
          <p:nvPr/>
        </p:nvSpPr>
        <p:spPr>
          <a:xfrm>
            <a:off x="3516919" y="1758461"/>
            <a:ext cx="600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Problem Statement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BB6E4-F09D-07A7-EE9E-25BC60C06FAE}"/>
              </a:ext>
            </a:extLst>
          </p:cNvPr>
          <p:cNvSpPr txBox="1"/>
          <p:nvPr/>
        </p:nvSpPr>
        <p:spPr>
          <a:xfrm>
            <a:off x="3516918" y="2213971"/>
            <a:ext cx="600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sets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A80BE-CA70-E00B-BD44-24B132883EAB}"/>
              </a:ext>
            </a:extLst>
          </p:cNvPr>
          <p:cNvSpPr txBox="1"/>
          <p:nvPr/>
        </p:nvSpPr>
        <p:spPr>
          <a:xfrm>
            <a:off x="3516917" y="2646687"/>
            <a:ext cx="600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Dashboard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D5F52-1146-C82C-0F42-ECBC68DE7629}"/>
              </a:ext>
            </a:extLst>
          </p:cNvPr>
          <p:cNvSpPr txBox="1"/>
          <p:nvPr/>
        </p:nvSpPr>
        <p:spPr>
          <a:xfrm>
            <a:off x="3516917" y="3102199"/>
            <a:ext cx="600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Recommendation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90A24E-D863-D2D0-2D49-EA8F0D49BBE2}"/>
              </a:ext>
            </a:extLst>
          </p:cNvPr>
          <p:cNvSpPr/>
          <p:nvPr/>
        </p:nvSpPr>
        <p:spPr>
          <a:xfrm>
            <a:off x="3108955" y="1820480"/>
            <a:ext cx="407963" cy="3376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7C80"/>
                </a:solidFill>
              </a:rPr>
              <a:t>1</a:t>
            </a:r>
            <a:endParaRPr lang="en-IN" b="1" dirty="0">
              <a:solidFill>
                <a:srgbClr val="FF7C8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C2D393-5DE9-B75A-8CA5-1A4047F4C30F}"/>
              </a:ext>
            </a:extLst>
          </p:cNvPr>
          <p:cNvSpPr/>
          <p:nvPr/>
        </p:nvSpPr>
        <p:spPr>
          <a:xfrm>
            <a:off x="3108955" y="2263080"/>
            <a:ext cx="407963" cy="3376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7C80"/>
                </a:solidFill>
              </a:rPr>
              <a:t>2</a:t>
            </a:r>
            <a:endParaRPr lang="en-IN" b="1" dirty="0">
              <a:solidFill>
                <a:srgbClr val="FF7C8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46A394-DCCD-82D9-35D4-51BC074BD1E2}"/>
              </a:ext>
            </a:extLst>
          </p:cNvPr>
          <p:cNvSpPr/>
          <p:nvPr/>
        </p:nvSpPr>
        <p:spPr>
          <a:xfrm>
            <a:off x="3108955" y="2730017"/>
            <a:ext cx="407963" cy="3376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7C80"/>
                </a:solidFill>
              </a:rPr>
              <a:t>3</a:t>
            </a:r>
            <a:endParaRPr lang="en-IN" b="1" dirty="0">
              <a:solidFill>
                <a:srgbClr val="FF7C8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DA825E-EA6F-CB12-C446-63A622B81746}"/>
              </a:ext>
            </a:extLst>
          </p:cNvPr>
          <p:cNvSpPr txBox="1"/>
          <p:nvPr/>
        </p:nvSpPr>
        <p:spPr>
          <a:xfrm>
            <a:off x="991101" y="167152"/>
            <a:ext cx="9663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IN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B08B56-CDCE-BF6C-1B1C-30599E0B091A}"/>
              </a:ext>
            </a:extLst>
          </p:cNvPr>
          <p:cNvSpPr/>
          <p:nvPr/>
        </p:nvSpPr>
        <p:spPr>
          <a:xfrm>
            <a:off x="3108955" y="3187943"/>
            <a:ext cx="407963" cy="3376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7C80"/>
                </a:solidFill>
              </a:rPr>
              <a:t>4</a:t>
            </a:r>
            <a:endParaRPr lang="en-IN" b="1" dirty="0">
              <a:solidFill>
                <a:srgbClr val="FF7C8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1B86A-CFD9-B849-2877-35FACADFD996}"/>
              </a:ext>
            </a:extLst>
          </p:cNvPr>
          <p:cNvSpPr txBox="1"/>
          <p:nvPr/>
        </p:nvSpPr>
        <p:spPr>
          <a:xfrm>
            <a:off x="9654685" y="6431982"/>
            <a:ext cx="25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Created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 animBg="1"/>
      <p:bldP spid="10" grpId="0" animBg="1"/>
      <p:bldP spid="12" grpId="0" animBg="1"/>
      <p:bldP spid="16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66A1D-11A8-C45E-CA35-FFACD4EF2945}"/>
              </a:ext>
            </a:extLst>
          </p:cNvPr>
          <p:cNvSpPr txBox="1"/>
          <p:nvPr/>
        </p:nvSpPr>
        <p:spPr>
          <a:xfrm>
            <a:off x="3092547" y="168689"/>
            <a:ext cx="600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Problem Statement</a:t>
            </a:r>
            <a:endParaRPr lang="en-IN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199258-D442-6210-3DC4-59AC01387EE5}"/>
              </a:ext>
            </a:extLst>
          </p:cNvPr>
          <p:cNvSpPr/>
          <p:nvPr/>
        </p:nvSpPr>
        <p:spPr>
          <a:xfrm>
            <a:off x="3923343" y="292265"/>
            <a:ext cx="407963" cy="3376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7C80"/>
                </a:solidFill>
              </a:rPr>
              <a:t>1</a:t>
            </a:r>
            <a:endParaRPr lang="en-IN" sz="2400" b="1" dirty="0">
              <a:solidFill>
                <a:srgbClr val="FF7C8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316657-D2CD-1C70-1589-48771456FB97}"/>
              </a:ext>
            </a:extLst>
          </p:cNvPr>
          <p:cNvGrpSpPr/>
          <p:nvPr/>
        </p:nvGrpSpPr>
        <p:grpSpPr>
          <a:xfrm>
            <a:off x="185739" y="292265"/>
            <a:ext cx="2231826" cy="2675536"/>
            <a:chOff x="1372772" y="0"/>
            <a:chExt cx="6858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646FC5-6287-65C1-614F-5CE828823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772" y="0"/>
              <a:ext cx="6858000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3DE6E9-F0A4-49BF-EDD3-6B3EF664965C}"/>
                </a:ext>
              </a:extLst>
            </p:cNvPr>
            <p:cNvSpPr/>
            <p:nvPr/>
          </p:nvSpPr>
          <p:spPr>
            <a:xfrm rot="10800000" flipV="1">
              <a:off x="3975134" y="2001658"/>
              <a:ext cx="1675511" cy="3886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7C80"/>
                  </a:solidFill>
                  <a:latin typeface="Algerian" panose="04020705040A02060702" pitchFamily="82" charset="0"/>
                </a:rPr>
                <a:t>M</a:t>
              </a:r>
              <a:endParaRPr lang="en-IN" b="1" dirty="0">
                <a:solidFill>
                  <a:srgbClr val="FF7C8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E0A6CF-D7BA-216F-8C5D-45EB541016F5}"/>
              </a:ext>
            </a:extLst>
          </p:cNvPr>
          <p:cNvSpPr txBox="1"/>
          <p:nvPr/>
        </p:nvSpPr>
        <p:spPr>
          <a:xfrm>
            <a:off x="2040133" y="1447788"/>
            <a:ext cx="101518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Mitron</a:t>
            </a:r>
            <a:r>
              <a:rPr lang="en-US" sz="3200" b="1" dirty="0">
                <a:solidFill>
                  <a:schemeClr val="bg1"/>
                </a:solidFill>
              </a:rPr>
              <a:t> Bank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is a legacy financial institution headquartered in Hyderabad. They want to introduce a new line of credit cards, aiming to broaden its product offerings and reach in the financial market. </a:t>
            </a:r>
            <a:endParaRPr lang="en-IN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E4F517-1D87-6053-5555-2A93E2C082FC}"/>
              </a:ext>
            </a:extLst>
          </p:cNvPr>
          <p:cNvSpPr txBox="1"/>
          <p:nvPr/>
        </p:nvSpPr>
        <p:spPr>
          <a:xfrm>
            <a:off x="2040132" y="3011149"/>
            <a:ext cx="100328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AtliQ</a:t>
            </a:r>
            <a:r>
              <a:rPr lang="en-US" b="1" dirty="0">
                <a:solidFill>
                  <a:schemeClr val="bg1"/>
                </a:solidFill>
              </a:rPr>
              <a:t> Data Services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came to know about this through an internal link and approached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Mitron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Bank with a proposal to implement this project. However, strategy director of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Mitron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Bank,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</a:rPr>
              <a:t>Mr.Bashnir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 Rover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is skeptical and asked them to do a pilot project.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8AFC3-6EFA-2B5B-A880-14B76CF36425}"/>
              </a:ext>
            </a:extLst>
          </p:cNvPr>
          <p:cNvSpPr txBox="1"/>
          <p:nvPr/>
        </p:nvSpPr>
        <p:spPr>
          <a:xfrm>
            <a:off x="2040132" y="4123324"/>
            <a:ext cx="100328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They provided a sample dataset of 4000 customers across five cities on their online spend and other details.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30B0C1-5517-DA16-7BC1-0BB6A6D09762}"/>
              </a:ext>
            </a:extLst>
          </p:cNvPr>
          <p:cNvSpPr txBox="1"/>
          <p:nvPr/>
        </p:nvSpPr>
        <p:spPr>
          <a:xfrm>
            <a:off x="9654685" y="6431982"/>
            <a:ext cx="25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Created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77060-6FA6-D087-AF3B-F68F91739376}"/>
              </a:ext>
            </a:extLst>
          </p:cNvPr>
          <p:cNvSpPr txBox="1"/>
          <p:nvPr/>
        </p:nvSpPr>
        <p:spPr>
          <a:xfrm>
            <a:off x="4659917" y="85123"/>
            <a:ext cx="60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Data sets</a:t>
            </a:r>
            <a:endParaRPr lang="en-IN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FDA80F-B23A-6AA5-76BC-85BDA204BFA2}"/>
              </a:ext>
            </a:extLst>
          </p:cNvPr>
          <p:cNvSpPr/>
          <p:nvPr/>
        </p:nvSpPr>
        <p:spPr>
          <a:xfrm>
            <a:off x="4251954" y="239475"/>
            <a:ext cx="407963" cy="3376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7C80"/>
                </a:solidFill>
              </a:rPr>
              <a:t>2</a:t>
            </a:r>
            <a:endParaRPr lang="en-IN" b="1" dirty="0">
              <a:solidFill>
                <a:srgbClr val="FF7C8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E64ED4-D536-E044-BC04-552231652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26" y="3118780"/>
            <a:ext cx="2685247" cy="3298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1840D-B7B6-F88A-776A-8A56F3D7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53" y="2456157"/>
            <a:ext cx="2685248" cy="3298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9E2A8D-110F-1AFF-F6E2-A4E48B2F496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260286" y="3871935"/>
            <a:ext cx="1312117" cy="8023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C8C9689-729A-4A9C-1988-8C5E66796F0C}"/>
              </a:ext>
            </a:extLst>
          </p:cNvPr>
          <p:cNvSpPr/>
          <p:nvPr/>
        </p:nvSpPr>
        <p:spPr>
          <a:xfrm>
            <a:off x="7487982" y="3686196"/>
            <a:ext cx="250947" cy="285749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B0E10-AC74-3A2C-2836-A56A1CB8D552}"/>
              </a:ext>
            </a:extLst>
          </p:cNvPr>
          <p:cNvSpPr txBox="1"/>
          <p:nvPr/>
        </p:nvSpPr>
        <p:spPr>
          <a:xfrm>
            <a:off x="6037915" y="4489653"/>
            <a:ext cx="2223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4263D1C-08D4-7213-7B6E-7DBFADF110D0}"/>
              </a:ext>
            </a:extLst>
          </p:cNvPr>
          <p:cNvSpPr/>
          <p:nvPr/>
        </p:nvSpPr>
        <p:spPr>
          <a:xfrm rot="16200000">
            <a:off x="6838096" y="4074740"/>
            <a:ext cx="187417" cy="26757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644E45-C80E-24B2-01FF-C79C4C02708E}"/>
              </a:ext>
            </a:extLst>
          </p:cNvPr>
          <p:cNvSpPr txBox="1"/>
          <p:nvPr/>
        </p:nvSpPr>
        <p:spPr>
          <a:xfrm>
            <a:off x="9654685" y="6431982"/>
            <a:ext cx="25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Created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4AD055-25FD-7726-2D31-50CD3AE99AAE}"/>
              </a:ext>
            </a:extLst>
          </p:cNvPr>
          <p:cNvSpPr txBox="1"/>
          <p:nvPr/>
        </p:nvSpPr>
        <p:spPr>
          <a:xfrm>
            <a:off x="1657350" y="887441"/>
            <a:ext cx="1027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We have provided 2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csv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files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dim_customers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and 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fact_spends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91FE5F-014F-55B8-D409-C496F6A60E5B}"/>
              </a:ext>
            </a:extLst>
          </p:cNvPr>
          <p:cNvSpPr txBox="1"/>
          <p:nvPr/>
        </p:nvSpPr>
        <p:spPr>
          <a:xfrm>
            <a:off x="780998" y="1269078"/>
            <a:ext cx="10979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</a:rPr>
              <a:t>dim_customers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columns are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Age_group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Avg_income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City,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Customer_id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gender, Marital status, and  Occupation) .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133C7F-8576-1E1A-5880-B60FB3234025}"/>
              </a:ext>
            </a:extLst>
          </p:cNvPr>
          <p:cNvSpPr txBox="1"/>
          <p:nvPr/>
        </p:nvSpPr>
        <p:spPr>
          <a:xfrm>
            <a:off x="780998" y="1886222"/>
            <a:ext cx="994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</a:rPr>
              <a:t>Fact_spends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columns are (category,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customers_id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month,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payment_type,and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spends) .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6" grpId="0" animBg="1"/>
      <p:bldP spid="19" grpId="0" animBg="1"/>
      <p:bldP spid="22" grpId="0" animBg="1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ADCB6-ED9B-E5CC-4CFD-C7733EA764C1}"/>
              </a:ext>
            </a:extLst>
          </p:cNvPr>
          <p:cNvSpPr txBox="1"/>
          <p:nvPr/>
        </p:nvSpPr>
        <p:spPr>
          <a:xfrm>
            <a:off x="4590754" y="19998"/>
            <a:ext cx="301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Recommendation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DF0459-3F09-2BE2-0A41-049476928478}"/>
              </a:ext>
            </a:extLst>
          </p:cNvPr>
          <p:cNvSpPr/>
          <p:nvPr/>
        </p:nvSpPr>
        <p:spPr>
          <a:xfrm>
            <a:off x="4276574" y="112795"/>
            <a:ext cx="314179" cy="3376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7C80"/>
                </a:solidFill>
              </a:rPr>
              <a:t>4</a:t>
            </a:r>
            <a:endParaRPr lang="en-IN" b="1" dirty="0">
              <a:solidFill>
                <a:srgbClr val="FF7C8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62D90-C181-B146-AB4B-B7751944B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1" y="3118931"/>
            <a:ext cx="5975037" cy="27433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EC0971-D54F-E662-1E03-4142CB4DE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0" y="1124072"/>
            <a:ext cx="5975037" cy="187939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92C844-108D-898D-B01C-BD568303D430}"/>
              </a:ext>
            </a:extLst>
          </p:cNvPr>
          <p:cNvSpPr/>
          <p:nvPr/>
        </p:nvSpPr>
        <p:spPr>
          <a:xfrm rot="719671">
            <a:off x="1401143" y="4534169"/>
            <a:ext cx="4608381" cy="317755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CAE78-4BDF-F605-DDD0-B45FF648CE14}"/>
              </a:ext>
            </a:extLst>
          </p:cNvPr>
          <p:cNvSpPr/>
          <p:nvPr/>
        </p:nvSpPr>
        <p:spPr>
          <a:xfrm rot="530529">
            <a:off x="1412418" y="4567764"/>
            <a:ext cx="1396139" cy="325813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464E9-2102-A118-781C-5A40E79CF6F4}"/>
              </a:ext>
            </a:extLst>
          </p:cNvPr>
          <p:cNvSpPr/>
          <p:nvPr/>
        </p:nvSpPr>
        <p:spPr>
          <a:xfrm>
            <a:off x="900273" y="3959532"/>
            <a:ext cx="675696" cy="344681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E43151-7269-FAF4-2057-5F0A543DC9A6}"/>
              </a:ext>
            </a:extLst>
          </p:cNvPr>
          <p:cNvSpPr/>
          <p:nvPr/>
        </p:nvSpPr>
        <p:spPr>
          <a:xfrm rot="687916">
            <a:off x="3280454" y="4950275"/>
            <a:ext cx="1906190" cy="161302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AD767F-1861-9E6B-FB84-2ED724404D0E}"/>
              </a:ext>
            </a:extLst>
          </p:cNvPr>
          <p:cNvCxnSpPr>
            <a:cxnSpLocks/>
          </p:cNvCxnSpPr>
          <p:nvPr/>
        </p:nvCxnSpPr>
        <p:spPr>
          <a:xfrm flipV="1">
            <a:off x="5948100" y="1466258"/>
            <a:ext cx="746782" cy="376569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5EDBCF-D1C9-71F6-D11A-9C32AE8E1854}"/>
              </a:ext>
            </a:extLst>
          </p:cNvPr>
          <p:cNvCxnSpPr>
            <a:cxnSpLocks/>
          </p:cNvCxnSpPr>
          <p:nvPr/>
        </p:nvCxnSpPr>
        <p:spPr>
          <a:xfrm flipV="1">
            <a:off x="1406676" y="1542471"/>
            <a:ext cx="5166091" cy="27253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C587AC-0BE7-6991-A43C-AFD570008F21}"/>
              </a:ext>
            </a:extLst>
          </p:cNvPr>
          <p:cNvSpPr txBox="1"/>
          <p:nvPr/>
        </p:nvSpPr>
        <p:spPr>
          <a:xfrm>
            <a:off x="6662439" y="1146421"/>
            <a:ext cx="5435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Salaried IT Employees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have the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highest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Utilization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which is near about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51.04%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of their monthly Income in  8 different category (Groceries, Electronics, Health &amp; wellness, travels, Food, Entertainment,  apparel, and others).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F864B-9487-25D4-731C-1128D6E6AA67}"/>
              </a:ext>
            </a:extLst>
          </p:cNvPr>
          <p:cNvSpPr txBox="1"/>
          <p:nvPr/>
        </p:nvSpPr>
        <p:spPr>
          <a:xfrm>
            <a:off x="6965371" y="3097275"/>
            <a:ext cx="51323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Freelancers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have the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2nd highest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Utilization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which is near about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45.80 %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of their monthly Income in 7 different category (Bills, Groceries, Electronics, travels, Food, Entertainment, and others).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D7D6E4-2B98-4690-39D2-01E0513F926A}"/>
              </a:ext>
            </a:extLst>
          </p:cNvPr>
          <p:cNvSpPr txBox="1"/>
          <p:nvPr/>
        </p:nvSpPr>
        <p:spPr>
          <a:xfrm>
            <a:off x="6662439" y="3031950"/>
            <a:ext cx="43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2.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EF8B51-49EF-23F8-707E-440DBDD8CB93}"/>
              </a:ext>
            </a:extLst>
          </p:cNvPr>
          <p:cNvCxnSpPr>
            <a:cxnSpLocks/>
            <a:stCxn id="15" idx="1"/>
            <a:endCxn id="33" idx="1"/>
          </p:cNvCxnSpPr>
          <p:nvPr/>
        </p:nvCxnSpPr>
        <p:spPr>
          <a:xfrm flipV="1">
            <a:off x="999226" y="3262783"/>
            <a:ext cx="5663213" cy="7472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79D3D9-8F5A-6E5E-E3C9-3D8EC941B4C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407664" y="3262783"/>
            <a:ext cx="5254775" cy="11970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38213D-BC16-0C4C-2582-DD9D968963D0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800261" y="3355343"/>
            <a:ext cx="3666146" cy="148263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9770A0-A542-1F33-5A9B-EACD5961CF61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1420714" y="3355343"/>
            <a:ext cx="5175215" cy="12680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DE2663-F067-9D99-CDC2-0AC3638DCDA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>
          <a:xfrm flipV="1">
            <a:off x="5167625" y="3262783"/>
            <a:ext cx="1494814" cy="195759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7CE7F8-3FCB-2DA9-B663-B05DE306DA64}"/>
              </a:ext>
            </a:extLst>
          </p:cNvPr>
          <p:cNvSpPr txBox="1"/>
          <p:nvPr/>
        </p:nvSpPr>
        <p:spPr>
          <a:xfrm>
            <a:off x="6876768" y="4631679"/>
            <a:ext cx="5132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According to the management of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Mitron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Bank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they can offer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Credit Cand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to  both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( Salaried IT Employees and Freelancers)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because of there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higher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Income Utilization %.</a:t>
            </a:r>
            <a:endParaRPr lang="en-IN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DAFF5D-7A3A-DDD1-820F-6528A01F9D48}"/>
              </a:ext>
            </a:extLst>
          </p:cNvPr>
          <p:cNvSpPr txBox="1"/>
          <p:nvPr/>
        </p:nvSpPr>
        <p:spPr>
          <a:xfrm>
            <a:off x="720406" y="618378"/>
            <a:ext cx="405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Occupation wise analysis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086480-5596-C4FB-61BA-1C102D83D5D9}"/>
              </a:ext>
            </a:extLst>
          </p:cNvPr>
          <p:cNvCxnSpPr>
            <a:cxnSpLocks/>
            <a:stCxn id="16" idx="2"/>
            <a:endCxn id="33" idx="1"/>
          </p:cNvCxnSpPr>
          <p:nvPr/>
        </p:nvCxnSpPr>
        <p:spPr>
          <a:xfrm flipV="1">
            <a:off x="3299473" y="3262783"/>
            <a:ext cx="3362966" cy="157869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2D703C8-65E2-192A-E0EA-2B4FEC147F25}"/>
              </a:ext>
            </a:extLst>
          </p:cNvPr>
          <p:cNvSpPr txBox="1"/>
          <p:nvPr/>
        </p:nvSpPr>
        <p:spPr>
          <a:xfrm>
            <a:off x="9654685" y="6431982"/>
            <a:ext cx="25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Created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FBBAA-5272-EE89-29D2-13E608FCA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1" y="1009936"/>
            <a:ext cx="6088090" cy="1542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F1810-DA9E-F5B3-FD76-0A151AF2B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/>
          <a:stretch/>
        </p:blipFill>
        <p:spPr>
          <a:xfrm>
            <a:off x="189871" y="2791409"/>
            <a:ext cx="6088090" cy="26169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77EA41-DA93-D4F8-55B9-E13F279FC88A}"/>
              </a:ext>
            </a:extLst>
          </p:cNvPr>
          <p:cNvSpPr/>
          <p:nvPr/>
        </p:nvSpPr>
        <p:spPr>
          <a:xfrm flipV="1">
            <a:off x="90822" y="3242910"/>
            <a:ext cx="766291" cy="508658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B67710-5315-2F0D-558F-9CD6EE9B14AE}"/>
              </a:ext>
            </a:extLst>
          </p:cNvPr>
          <p:cNvSpPr/>
          <p:nvPr/>
        </p:nvSpPr>
        <p:spPr>
          <a:xfrm rot="231547" flipV="1">
            <a:off x="747470" y="3587760"/>
            <a:ext cx="1361680" cy="466834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104F93-E739-0F89-7E81-9B2D39D84CEB}"/>
              </a:ext>
            </a:extLst>
          </p:cNvPr>
          <p:cNvSpPr/>
          <p:nvPr/>
        </p:nvSpPr>
        <p:spPr>
          <a:xfrm rot="786620" flipV="1">
            <a:off x="3616575" y="4217112"/>
            <a:ext cx="2122067" cy="450475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78411D-54C5-0171-6D30-6E6374892792}"/>
              </a:ext>
            </a:extLst>
          </p:cNvPr>
          <p:cNvSpPr/>
          <p:nvPr/>
        </p:nvSpPr>
        <p:spPr>
          <a:xfrm rot="21418389" flipV="1">
            <a:off x="2037423" y="3807992"/>
            <a:ext cx="868449" cy="421003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D1A554-CC9F-E4AA-2CA2-D257FBD41203}"/>
              </a:ext>
            </a:extLst>
          </p:cNvPr>
          <p:cNvSpPr/>
          <p:nvPr/>
        </p:nvSpPr>
        <p:spPr>
          <a:xfrm rot="21418389" flipV="1">
            <a:off x="2799692" y="3994513"/>
            <a:ext cx="868449" cy="421003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C1B289-A419-B264-88C5-33762B7A08D1}"/>
              </a:ext>
            </a:extLst>
          </p:cNvPr>
          <p:cNvCxnSpPr>
            <a:cxnSpLocks/>
          </p:cNvCxnSpPr>
          <p:nvPr/>
        </p:nvCxnSpPr>
        <p:spPr>
          <a:xfrm flipV="1">
            <a:off x="338156" y="1368383"/>
            <a:ext cx="6226408" cy="22148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37C1E0-F08F-A8C0-64BA-BAC2204B25D2}"/>
              </a:ext>
            </a:extLst>
          </p:cNvPr>
          <p:cNvCxnSpPr>
            <a:cxnSpLocks/>
          </p:cNvCxnSpPr>
          <p:nvPr/>
        </p:nvCxnSpPr>
        <p:spPr>
          <a:xfrm flipV="1">
            <a:off x="2415479" y="1368383"/>
            <a:ext cx="4099848" cy="277697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4DF3CA-BD9D-5350-4DCE-B3D9BE879410}"/>
              </a:ext>
            </a:extLst>
          </p:cNvPr>
          <p:cNvCxnSpPr>
            <a:cxnSpLocks/>
          </p:cNvCxnSpPr>
          <p:nvPr/>
        </p:nvCxnSpPr>
        <p:spPr>
          <a:xfrm flipV="1">
            <a:off x="1256050" y="2738655"/>
            <a:ext cx="5407562" cy="11073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B61518-062B-9DFD-0929-AA522FDE7A93}"/>
              </a:ext>
            </a:extLst>
          </p:cNvPr>
          <p:cNvCxnSpPr>
            <a:cxnSpLocks/>
          </p:cNvCxnSpPr>
          <p:nvPr/>
        </p:nvCxnSpPr>
        <p:spPr>
          <a:xfrm flipV="1">
            <a:off x="2994044" y="2791409"/>
            <a:ext cx="3521283" cy="144654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78F320-B2A8-58AD-E4F5-AF71F285C1B2}"/>
              </a:ext>
            </a:extLst>
          </p:cNvPr>
          <p:cNvCxnSpPr>
            <a:cxnSpLocks/>
          </p:cNvCxnSpPr>
          <p:nvPr/>
        </p:nvCxnSpPr>
        <p:spPr>
          <a:xfrm flipV="1">
            <a:off x="3651842" y="3777438"/>
            <a:ext cx="2863485" cy="38242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DFBA42-3812-0063-D4CB-F7FA5C78943A}"/>
              </a:ext>
            </a:extLst>
          </p:cNvPr>
          <p:cNvCxnSpPr>
            <a:cxnSpLocks/>
          </p:cNvCxnSpPr>
          <p:nvPr/>
        </p:nvCxnSpPr>
        <p:spPr>
          <a:xfrm flipV="1">
            <a:off x="5651503" y="3738081"/>
            <a:ext cx="863824" cy="101321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C9C202-E786-05E9-5C11-C195F157205F}"/>
              </a:ext>
            </a:extLst>
          </p:cNvPr>
          <p:cNvSpPr txBox="1"/>
          <p:nvPr/>
        </p:nvSpPr>
        <p:spPr>
          <a:xfrm>
            <a:off x="4067667" y="45883"/>
            <a:ext cx="405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Age Group wise analysis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6395A-9EA7-E8E6-9DE2-41CA1A6C2D30}"/>
              </a:ext>
            </a:extLst>
          </p:cNvPr>
          <p:cNvSpPr txBox="1"/>
          <p:nvPr/>
        </p:nvSpPr>
        <p:spPr>
          <a:xfrm>
            <a:off x="6949042" y="902896"/>
            <a:ext cx="51323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Age Group(35-45)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has the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highest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Utilization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which is near about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28.2 %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of their monthly Income in 3 different category (Bills, Health &amp; wellness , and others).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07CB2-2AB6-7A18-EAE7-AD957364BCA4}"/>
              </a:ext>
            </a:extLst>
          </p:cNvPr>
          <p:cNvSpPr txBox="1"/>
          <p:nvPr/>
        </p:nvSpPr>
        <p:spPr>
          <a:xfrm>
            <a:off x="6662439" y="902896"/>
            <a:ext cx="43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1.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3C34C0-A4BC-A087-43B5-058373AEA924}"/>
              </a:ext>
            </a:extLst>
          </p:cNvPr>
          <p:cNvSpPr txBox="1"/>
          <p:nvPr/>
        </p:nvSpPr>
        <p:spPr>
          <a:xfrm>
            <a:off x="6949042" y="2366688"/>
            <a:ext cx="51323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Age Group(25-34)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has the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2nd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highest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Utilization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which is near about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26.35 %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of their monthly Income in 3 different category (Groceries, Electronics, and travel).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1647D-3519-57C0-4E8F-89BD576E520C}"/>
              </a:ext>
            </a:extLst>
          </p:cNvPr>
          <p:cNvSpPr txBox="1"/>
          <p:nvPr/>
        </p:nvSpPr>
        <p:spPr>
          <a:xfrm>
            <a:off x="6625618" y="2381951"/>
            <a:ext cx="43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2.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E5E7B0-F8AC-918C-21F7-E36CF3020873}"/>
              </a:ext>
            </a:extLst>
          </p:cNvPr>
          <p:cNvSpPr txBox="1"/>
          <p:nvPr/>
        </p:nvSpPr>
        <p:spPr>
          <a:xfrm>
            <a:off x="6949042" y="3733505"/>
            <a:ext cx="51323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Age Group(21-24)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has the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3nd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highest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Utilization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which is near about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24.5 %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of their monthly Income in 3 different category (Food, Entertainment, and Apparel).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52F5B0-184E-9693-43CA-1E3FF5C94C2D}"/>
              </a:ext>
            </a:extLst>
          </p:cNvPr>
          <p:cNvSpPr txBox="1"/>
          <p:nvPr/>
        </p:nvSpPr>
        <p:spPr>
          <a:xfrm>
            <a:off x="6684005" y="3763694"/>
            <a:ext cx="43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3.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44EB1A-DE60-1CED-87B9-538A14C19FAA}"/>
              </a:ext>
            </a:extLst>
          </p:cNvPr>
          <p:cNvSpPr txBox="1"/>
          <p:nvPr/>
        </p:nvSpPr>
        <p:spPr>
          <a:xfrm>
            <a:off x="3493632" y="5493439"/>
            <a:ext cx="8407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According to the management of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</a:rPr>
              <a:t>Mitron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 Bank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they can offer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Credit Cand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Age Group (35-45), (25-34),  and (21-24)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because of there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higher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Income Utilization %.</a:t>
            </a:r>
            <a:endParaRPr lang="en-IN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9BDC1D-2D18-A91E-A468-E8B0FBD965F5}"/>
              </a:ext>
            </a:extLst>
          </p:cNvPr>
          <p:cNvSpPr txBox="1"/>
          <p:nvPr/>
        </p:nvSpPr>
        <p:spPr>
          <a:xfrm>
            <a:off x="9654685" y="6431982"/>
            <a:ext cx="25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Created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2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C0248-B8DA-11A4-01F3-45C039ABC473}"/>
              </a:ext>
            </a:extLst>
          </p:cNvPr>
          <p:cNvSpPr txBox="1"/>
          <p:nvPr/>
        </p:nvSpPr>
        <p:spPr>
          <a:xfrm>
            <a:off x="4067667" y="45883"/>
            <a:ext cx="405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City wise analysis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451A3-481D-1EB3-827D-B92009F46825}"/>
              </a:ext>
            </a:extLst>
          </p:cNvPr>
          <p:cNvSpPr txBox="1"/>
          <p:nvPr/>
        </p:nvSpPr>
        <p:spPr>
          <a:xfrm>
            <a:off x="9654685" y="6431982"/>
            <a:ext cx="25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Created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C688A-400C-FB55-7EE4-DECF950D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1" y="1214680"/>
            <a:ext cx="6088090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1F416-3757-175D-6B34-39B6D1652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1" y="2791409"/>
            <a:ext cx="6088090" cy="2554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7D838-8E4E-0FF3-AA32-FD73BF3925EA}"/>
              </a:ext>
            </a:extLst>
          </p:cNvPr>
          <p:cNvSpPr txBox="1"/>
          <p:nvPr/>
        </p:nvSpPr>
        <p:spPr>
          <a:xfrm>
            <a:off x="7299172" y="1214680"/>
            <a:ext cx="4852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Mumbai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has the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highest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Utilization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which is near about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51.43 %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of their monthly Income in all different category.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5341B-E4F0-D19C-072E-9E114EA82EAE}"/>
              </a:ext>
            </a:extLst>
          </p:cNvPr>
          <p:cNvSpPr txBox="1"/>
          <p:nvPr/>
        </p:nvSpPr>
        <p:spPr>
          <a:xfrm>
            <a:off x="6868754" y="1266216"/>
            <a:ext cx="43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1.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C6BC18-799D-BD84-2DBD-29E3957853CB}"/>
              </a:ext>
            </a:extLst>
          </p:cNvPr>
          <p:cNvSpPr/>
          <p:nvPr/>
        </p:nvSpPr>
        <p:spPr>
          <a:xfrm rot="611270" flipV="1">
            <a:off x="161545" y="3958708"/>
            <a:ext cx="6027866" cy="429210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300592-38F7-A5BD-011A-8A8F87DC2A4B}"/>
              </a:ext>
            </a:extLst>
          </p:cNvPr>
          <p:cNvCxnSpPr>
            <a:cxnSpLocks/>
          </p:cNvCxnSpPr>
          <p:nvPr/>
        </p:nvCxnSpPr>
        <p:spPr>
          <a:xfrm flipV="1">
            <a:off x="357188" y="1727881"/>
            <a:ext cx="6452781" cy="184399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907DD3-C481-5328-D54A-595526CD5FB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141891" y="1659338"/>
            <a:ext cx="688131" cy="304706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DE3700-B94E-5289-956D-C9D1F27AE826}"/>
              </a:ext>
            </a:extLst>
          </p:cNvPr>
          <p:cNvSpPr txBox="1"/>
          <p:nvPr/>
        </p:nvSpPr>
        <p:spPr>
          <a:xfrm>
            <a:off x="2665146" y="5591784"/>
            <a:ext cx="8407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According to the management of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</a:rPr>
              <a:t>Mitron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 Bank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they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should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offer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Credit Cand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Mumbai 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because of there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higher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Income Utilization %, but they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should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offer Credit Card to Delhi NCR, Bengaluru, Hyderabad and Chennai also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9181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3CFCB-8C17-EEFF-5659-8F9D23E12075}"/>
              </a:ext>
            </a:extLst>
          </p:cNvPr>
          <p:cNvSpPr txBox="1"/>
          <p:nvPr/>
        </p:nvSpPr>
        <p:spPr>
          <a:xfrm>
            <a:off x="9654685" y="6431982"/>
            <a:ext cx="25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Created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A62F4-DF08-4746-170F-79E373D7F98B}"/>
              </a:ext>
            </a:extLst>
          </p:cNvPr>
          <p:cNvSpPr txBox="1"/>
          <p:nvPr/>
        </p:nvSpPr>
        <p:spPr>
          <a:xfrm>
            <a:off x="4457719" y="0"/>
            <a:ext cx="327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Gender wise analysis</a:t>
            </a:r>
            <a:endParaRPr lang="en-I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729B5-84C9-717B-CEB4-32EDED009602}"/>
              </a:ext>
            </a:extLst>
          </p:cNvPr>
          <p:cNvSpPr txBox="1"/>
          <p:nvPr/>
        </p:nvSpPr>
        <p:spPr>
          <a:xfrm>
            <a:off x="7299172" y="1214680"/>
            <a:ext cx="48523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Male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has the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highest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Utilization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which is Equal to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52.65 %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of their monthly Income in category (Bills, groceries, Electronics, and Entertainment 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ED1A9-6C18-5094-DD5E-77D6C86E9D5A}"/>
              </a:ext>
            </a:extLst>
          </p:cNvPr>
          <p:cNvSpPr txBox="1"/>
          <p:nvPr/>
        </p:nvSpPr>
        <p:spPr>
          <a:xfrm>
            <a:off x="6868754" y="1266216"/>
            <a:ext cx="43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1.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EA940-2266-756C-71D7-689B89F536E9}"/>
              </a:ext>
            </a:extLst>
          </p:cNvPr>
          <p:cNvSpPr txBox="1"/>
          <p:nvPr/>
        </p:nvSpPr>
        <p:spPr>
          <a:xfrm>
            <a:off x="2688210" y="5476241"/>
            <a:ext cx="9178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According to the management of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</a:rPr>
              <a:t>Mitron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 Bank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they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should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offer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Credit Cand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to both 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Male and Female.</a:t>
            </a:r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69A2D6-029D-132B-92B2-43BA79E5B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8" y="2653033"/>
            <a:ext cx="6116017" cy="27286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D0FB81E-3728-58A9-E676-C58F2679B341}"/>
              </a:ext>
            </a:extLst>
          </p:cNvPr>
          <p:cNvSpPr/>
          <p:nvPr/>
        </p:nvSpPr>
        <p:spPr>
          <a:xfrm rot="611270" flipV="1">
            <a:off x="193279" y="3603767"/>
            <a:ext cx="2069744" cy="1049990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99E521-EAB6-5E05-3966-B1DF59642EED}"/>
              </a:ext>
            </a:extLst>
          </p:cNvPr>
          <p:cNvSpPr/>
          <p:nvPr/>
        </p:nvSpPr>
        <p:spPr>
          <a:xfrm rot="611270" flipV="1">
            <a:off x="4275177" y="4404015"/>
            <a:ext cx="842511" cy="491380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A05441-1197-5A08-C39C-E80DD0E1A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3" y="936545"/>
            <a:ext cx="6114612" cy="157898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5ABE568-AA5C-8981-9F24-13B1580948EE}"/>
              </a:ext>
            </a:extLst>
          </p:cNvPr>
          <p:cNvSpPr/>
          <p:nvPr/>
        </p:nvSpPr>
        <p:spPr>
          <a:xfrm rot="611270" flipV="1">
            <a:off x="2266627" y="4160972"/>
            <a:ext cx="2035836" cy="491380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71BFAC-1A04-24B2-7CF6-34662639B86F}"/>
              </a:ext>
            </a:extLst>
          </p:cNvPr>
          <p:cNvSpPr/>
          <p:nvPr/>
        </p:nvSpPr>
        <p:spPr>
          <a:xfrm rot="611270" flipV="1">
            <a:off x="5097199" y="4410248"/>
            <a:ext cx="1173652" cy="491380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D871AC-4DFC-6C97-D315-FDADCE320CB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294764" y="1497049"/>
            <a:ext cx="5573990" cy="210023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B20CE0-E23E-66E3-2E34-80ED9DCA4A93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4739890" y="1476282"/>
            <a:ext cx="2090652" cy="293160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BDAE43-D9A0-47A0-3F2F-229FAE550FBA}"/>
              </a:ext>
            </a:extLst>
          </p:cNvPr>
          <p:cNvCxnSpPr>
            <a:cxnSpLocks/>
          </p:cNvCxnSpPr>
          <p:nvPr/>
        </p:nvCxnSpPr>
        <p:spPr>
          <a:xfrm flipV="1">
            <a:off x="3145335" y="3066451"/>
            <a:ext cx="3685207" cy="1090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E8E43D-37D7-C901-9437-1478E32774A9}"/>
              </a:ext>
            </a:extLst>
          </p:cNvPr>
          <p:cNvCxnSpPr>
            <a:cxnSpLocks/>
          </p:cNvCxnSpPr>
          <p:nvPr/>
        </p:nvCxnSpPr>
        <p:spPr>
          <a:xfrm flipV="1">
            <a:off x="5601427" y="3034894"/>
            <a:ext cx="1267326" cy="138748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D47217-257A-97D8-63A5-42C42FAA92D1}"/>
              </a:ext>
            </a:extLst>
          </p:cNvPr>
          <p:cNvSpPr txBox="1"/>
          <p:nvPr/>
        </p:nvSpPr>
        <p:spPr>
          <a:xfrm>
            <a:off x="6868754" y="2755705"/>
            <a:ext cx="43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2.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15901-021A-5F62-A2CE-A3CA81196D61}"/>
              </a:ext>
            </a:extLst>
          </p:cNvPr>
          <p:cNvSpPr txBox="1"/>
          <p:nvPr/>
        </p:nvSpPr>
        <p:spPr>
          <a:xfrm>
            <a:off x="7277466" y="2774545"/>
            <a:ext cx="48523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Femail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has the 2</a:t>
            </a:r>
            <a:r>
              <a:rPr lang="en-US" baseline="30000" dirty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position in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Utilization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which is Equal to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47.35 %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of their monthly Income in category ( Health &amp; wellness, travels, Food, Apparel, and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69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233550-7D03-4831-7B9F-964B067D79BF}"/>
              </a:ext>
            </a:extLst>
          </p:cNvPr>
          <p:cNvSpPr txBox="1"/>
          <p:nvPr/>
        </p:nvSpPr>
        <p:spPr>
          <a:xfrm>
            <a:off x="7245114" y="2169544"/>
            <a:ext cx="302251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err="1">
                <a:solidFill>
                  <a:srgbClr val="FF7C80"/>
                </a:solidFill>
                <a:latin typeface="Aptos Display" panose="020B0004020202020204" pitchFamily="34" charset="0"/>
              </a:rPr>
              <a:t>Hemanand</a:t>
            </a:r>
            <a:r>
              <a:rPr lang="en-US" sz="3600" u="sng" dirty="0">
                <a:solidFill>
                  <a:srgbClr val="FF7C80"/>
                </a:solidFill>
                <a:latin typeface="Aptos Display" panose="020B0004020202020204" pitchFamily="34" charset="0"/>
              </a:rPr>
              <a:t> Sir</a:t>
            </a:r>
            <a:endParaRPr lang="en-IN" sz="3600" u="sng" dirty="0">
              <a:solidFill>
                <a:srgbClr val="FF7C8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08A86-DC66-B842-E09B-90D5EC8A3962}"/>
              </a:ext>
            </a:extLst>
          </p:cNvPr>
          <p:cNvSpPr txBox="1"/>
          <p:nvPr/>
        </p:nvSpPr>
        <p:spPr>
          <a:xfrm>
            <a:off x="1924369" y="2169544"/>
            <a:ext cx="330350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FF7C80"/>
                </a:solidFill>
                <a:latin typeface="Aptos Display" panose="020B0004020202020204" pitchFamily="34" charset="0"/>
              </a:rPr>
              <a:t>Dhaval Patel Sir</a:t>
            </a:r>
            <a:endParaRPr lang="en-IN" sz="3600" u="sng" dirty="0">
              <a:solidFill>
                <a:srgbClr val="FF7C8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19A70-04DA-1F0F-B428-B0BEE13154D2}"/>
              </a:ext>
            </a:extLst>
          </p:cNvPr>
          <p:cNvSpPr txBox="1"/>
          <p:nvPr/>
        </p:nvSpPr>
        <p:spPr>
          <a:xfrm>
            <a:off x="2963606" y="3557563"/>
            <a:ext cx="6987653" cy="120032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7C80"/>
                </a:solidFill>
                <a:latin typeface="Aptos Display" panose="020B0004020202020204" pitchFamily="34" charset="0"/>
              </a:rPr>
              <a:t>THANK YOU!</a:t>
            </a:r>
            <a:endParaRPr lang="en-IN" sz="7200" dirty="0">
              <a:solidFill>
                <a:srgbClr val="FF7C8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F322A-82AB-D75D-E1EA-885F34ACBB38}"/>
              </a:ext>
            </a:extLst>
          </p:cNvPr>
          <p:cNvSpPr txBox="1"/>
          <p:nvPr/>
        </p:nvSpPr>
        <p:spPr>
          <a:xfrm>
            <a:off x="3672117" y="5112355"/>
            <a:ext cx="5570633" cy="120032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7C80"/>
                </a:solidFill>
                <a:latin typeface="Aptos Display" panose="020B0004020202020204" pitchFamily="34" charset="0"/>
              </a:rPr>
              <a:t>END</a:t>
            </a:r>
            <a:endParaRPr lang="en-IN" sz="7200" dirty="0">
              <a:solidFill>
                <a:srgbClr val="FF7C8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5F868-00E5-8E86-E55B-DBC45C011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6" y="40853"/>
            <a:ext cx="1652271" cy="1211168"/>
          </a:xfrm>
          <a:prstGeom prst="flowChartConnector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97F79C-6D43-FAEC-64E3-2F9B8F3EF941}"/>
              </a:ext>
            </a:extLst>
          </p:cNvPr>
          <p:cNvSpPr txBox="1"/>
          <p:nvPr/>
        </p:nvSpPr>
        <p:spPr>
          <a:xfrm>
            <a:off x="9654685" y="6431982"/>
            <a:ext cx="253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Created by Gouhar Ali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659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Aptos Display</vt:lpstr>
      <vt:lpstr>Arial</vt:lpstr>
      <vt:lpstr>Arial Black</vt:lpstr>
      <vt:lpstr>Calibri</vt:lpstr>
      <vt:lpstr>Calibri Light</vt:lpstr>
      <vt:lpstr>Office Theme</vt:lpstr>
      <vt:lpstr>Mitron Bank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Mitron Bank  </dc:title>
  <dc:creator>Gouhar Ali</dc:creator>
  <cp:lastModifiedBy>Gouhar Ali</cp:lastModifiedBy>
  <cp:revision>1</cp:revision>
  <dcterms:created xsi:type="dcterms:W3CDTF">2023-12-30T20:38:56Z</dcterms:created>
  <dcterms:modified xsi:type="dcterms:W3CDTF">2024-01-03T10:40:11Z</dcterms:modified>
</cp:coreProperties>
</file>