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8" r:id="rId2"/>
  </p:sldMasterIdLst>
  <p:notesMasterIdLst>
    <p:notesMasterId r:id="rId28"/>
  </p:notesMasterIdLst>
  <p:sldIdLst>
    <p:sldId id="260" r:id="rId3"/>
    <p:sldId id="266" r:id="rId4"/>
    <p:sldId id="262" r:id="rId5"/>
    <p:sldId id="275" r:id="rId6"/>
    <p:sldId id="272" r:id="rId7"/>
    <p:sldId id="264" r:id="rId8"/>
    <p:sldId id="273" r:id="rId9"/>
    <p:sldId id="274" r:id="rId10"/>
    <p:sldId id="267" r:id="rId11"/>
    <p:sldId id="276" r:id="rId12"/>
    <p:sldId id="277" r:id="rId13"/>
    <p:sldId id="278" r:id="rId14"/>
    <p:sldId id="279" r:id="rId15"/>
    <p:sldId id="268" r:id="rId16"/>
    <p:sldId id="280" r:id="rId17"/>
    <p:sldId id="281" r:id="rId18"/>
    <p:sldId id="282" r:id="rId19"/>
    <p:sldId id="283" r:id="rId20"/>
    <p:sldId id="270" r:id="rId21"/>
    <p:sldId id="284" r:id="rId22"/>
    <p:sldId id="285" r:id="rId23"/>
    <p:sldId id="286" r:id="rId24"/>
    <p:sldId id="287" r:id="rId25"/>
    <p:sldId id="271" r:id="rId26"/>
    <p:sldId id="318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77" autoAdjust="0"/>
  </p:normalViewPr>
  <p:slideViewPr>
    <p:cSldViewPr snapToGrid="0" showGuides="1">
      <p:cViewPr>
        <p:scale>
          <a:sx n="75" d="100"/>
          <a:sy n="75" d="100"/>
        </p:scale>
        <p:origin x="1575" y="771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B830AD97-9BCC-43C3-B947-F02574B06177}" type="datetimeFigureOut">
              <a:rPr lang="zh-CN" altLang="en-US" smtClean="0"/>
              <a:t>2024/3/30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073CBEA0-7876-42AB-A109-1125D771F92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模板来自于： 第一</a:t>
            </a:r>
            <a:r>
              <a:rPr lang="en-US" altLang="zh-CN" dirty="0"/>
              <a:t>PPT https://www.1ppt.com/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CBEA0-7876-42AB-A109-1125D771F92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2"/>
            <a:ext cx="10972800" cy="452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2024/3/30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6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2024/3/30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墨迹 6">
            <a:extLst>
              <a:ext uri="{FF2B5EF4-FFF2-40B4-BE49-F238E27FC236}">
                <a16:creationId xmlns:a16="http://schemas.microsoft.com/office/drawing/2014/main" id="{6EBBEC50-721B-9297-DE8C-65115C350AC0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86677" y="471795"/>
            <a:ext cx="36000" cy="162000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270030" y="494801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TextBox 8"/>
          <p:cNvSpPr txBox="1"/>
          <p:nvPr/>
        </p:nvSpPr>
        <p:spPr>
          <a:xfrm>
            <a:off x="8873970" y="0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感谢您下载</a:t>
            </a:r>
            <a:r>
              <a:rPr lang="en-US" altLang="zh-CN" sz="3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xxx</a:t>
            </a:r>
            <a:r>
              <a:rPr lang="zh-CN" altLang="en-US" sz="3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平台上提供的</a:t>
            </a:r>
            <a:r>
              <a:rPr lang="en-US" altLang="zh-CN" sz="3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PPT</a:t>
            </a:r>
            <a:r>
              <a:rPr lang="zh-CN" altLang="en-US" sz="3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作品，为了您和</a:t>
            </a:r>
            <a:r>
              <a:rPr lang="en-US" altLang="zh-CN" sz="3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xxx</a:t>
            </a:r>
            <a:r>
              <a:rPr lang="zh-CN" altLang="en-US" sz="3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以及原创作者的利益，请勿复制、传播、销售，否则将承担法律责任！</a:t>
            </a:r>
            <a:r>
              <a:rPr lang="en-US" altLang="zh-CN" sz="3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xxx</a:t>
            </a:r>
            <a:r>
              <a:rPr lang="zh-CN" altLang="en-US" sz="3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将对作品进行维权，按照传播下载次数进行十倍的索取赔偿！</a:t>
            </a:r>
          </a:p>
          <a:p>
            <a:r>
              <a:rPr lang="en-US" altLang="zh-CN" sz="600">
                <a:solidFill>
                  <a:schemeClr val="bg1"/>
                </a:solidFill>
                <a:latin typeface="印品黑体" panose="00000500000000000000" pitchFamily="2" charset="-122"/>
                <a:ea typeface="印品黑体" panose="00000500000000000000" pitchFamily="2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49" r:id="rId9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6" r:id="rId2"/>
    <p:sldLayoutId id="2147483677" r:id="rId3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44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microsoft.com/office/2007/relationships/hdphoto" Target="../media/hdphoto1.wdp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55277" y="0"/>
            <a:ext cx="3429001" cy="6858000"/>
          </a:xfrm>
          <a:prstGeom prst="rect">
            <a:avLst/>
          </a:prstGeom>
        </p:spPr>
      </p:pic>
      <p:pic>
        <p:nvPicPr>
          <p:cNvPr id="3" name="图片 2" descr="图片包含 草, 网球, 动物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955277" cy="6858000"/>
          </a:xfrm>
          <a:prstGeom prst="rect">
            <a:avLst/>
          </a:prstGeom>
        </p:spPr>
      </p:pic>
      <p:pic>
        <p:nvPicPr>
          <p:cNvPr id="4" name="图片 3" descr="图片包含 室内, 餐桌&#10;&#10;自动生成的说明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3632" y="0"/>
            <a:ext cx="2622015" cy="695086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85355" y="287242"/>
            <a:ext cx="1661993" cy="53363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>
                <a:solidFill>
                  <a:srgbClr val="BA1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中式旗袍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697037" y="1824748"/>
            <a:ext cx="738664" cy="46067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E6CF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中式产品发布模板</a:t>
            </a:r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4435701" y="1885708"/>
            <a:ext cx="0" cy="334161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图片包含 红色&#10;&#10;自动生成的说明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972" y="3303462"/>
            <a:ext cx="3360035" cy="3360035"/>
          </a:xfrm>
          <a:prstGeom prst="rect">
            <a:avLst/>
          </a:prstGeom>
        </p:spPr>
      </p:pic>
      <p:pic>
        <p:nvPicPr>
          <p:cNvPr id="17" name="图片 16" descr="图片包含 鲜花, 餐桌, 花瓶, 室内&#10;&#10;自动生成的说明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9197" y="-1426"/>
            <a:ext cx="3212022" cy="321202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316132" y="322100"/>
            <a:ext cx="1661993" cy="53363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中式旗袍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3000">
        <p14:rippl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0" presetClass="entr" presetSubtype="0" dur="75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dur="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dur="75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dur="75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5" name="图片 4" descr="图片包含 室内, 餐桌, 家具, 就坐&#10;&#10;自动生成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381" y="3639016"/>
            <a:ext cx="10134599" cy="359222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703214" y="929641"/>
            <a:ext cx="5968147" cy="5928359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10279171" y="503048"/>
            <a:ext cx="1491683" cy="3562562"/>
            <a:chOff x="8561920" y="2055735"/>
            <a:chExt cx="1491683" cy="3562562"/>
          </a:xfrm>
        </p:grpSpPr>
        <p:sp>
          <p:nvSpPr>
            <p:cNvPr id="9" name="椭圆 8"/>
            <p:cNvSpPr/>
            <p:nvPr/>
          </p:nvSpPr>
          <p:spPr>
            <a:xfrm>
              <a:off x="8595425" y="4280678"/>
              <a:ext cx="300335" cy="300335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9499605" y="2055735"/>
              <a:ext cx="553998" cy="2605213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标题添加文字 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561920" y="2538568"/>
              <a:ext cx="923330" cy="307972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请插入您的相关文本内容，请插入您的相关文本内容。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9451496" y="2499267"/>
              <a:ext cx="0" cy="1979814"/>
            </a:xfrm>
            <a:prstGeom prst="line">
              <a:avLst/>
            </a:prstGeom>
            <a:ln>
              <a:solidFill>
                <a:srgbClr val="BA1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图片 17" descr="图片包含 小&#10;&#10;自动生成的说明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2749892" y="71424"/>
            <a:ext cx="4091188" cy="39748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2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691264" y="380999"/>
            <a:ext cx="6857999" cy="6096002"/>
          </a:xfrm>
          <a:prstGeom prst="rect">
            <a:avLst/>
          </a:prstGeom>
        </p:spPr>
      </p:pic>
      <p:pic>
        <p:nvPicPr>
          <p:cNvPr id="5" name="图片 4" descr="图片包含 书架, 室内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9062" y="0"/>
            <a:ext cx="4597665" cy="6858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607" y="1470654"/>
            <a:ext cx="2249391" cy="5387346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447493" y="1470654"/>
            <a:ext cx="1508036" cy="3916691"/>
            <a:chOff x="2221531" y="2054872"/>
            <a:chExt cx="1173852" cy="3048745"/>
          </a:xfrm>
        </p:grpSpPr>
        <p:sp>
          <p:nvSpPr>
            <p:cNvPr id="16" name="椭圆 15"/>
            <p:cNvSpPr/>
            <p:nvPr/>
          </p:nvSpPr>
          <p:spPr>
            <a:xfrm>
              <a:off x="2221531" y="3653191"/>
              <a:ext cx="300335" cy="300335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964152" y="2054872"/>
              <a:ext cx="431231" cy="2012298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</a:t>
              </a:r>
              <a:r>
                <a:rPr lang="zh-CN" altLang="en-US" sz="2400" b="1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字 </a:t>
              </a:r>
              <a:r>
                <a:rPr lang="en-US" altLang="zh-CN" sz="2400" b="1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2250675" y="2498404"/>
              <a:ext cx="718718" cy="260521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请插入您的相关文本内容，请插入您的相关文本内容。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2891864" y="2400789"/>
              <a:ext cx="0" cy="1579165"/>
            </a:xfrm>
            <a:prstGeom prst="line">
              <a:avLst/>
            </a:prstGeom>
            <a:ln>
              <a:solidFill>
                <a:srgbClr val="BA1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7" presetClass="entr" presetSubtype="1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6616516" y="1631892"/>
            <a:ext cx="3877985" cy="394710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请插入您的相关文本内容，请插入您的相关文本内容，请插入您的相关文本内容，请插入您的相关文本内容。</a:t>
            </a:r>
            <a:endParaRPr lang="en-US" altLang="zh-CN" sz="160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</a:t>
            </a:r>
            <a:endParaRPr lang="en-US" altLang="zh-CN" sz="160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773628" y="1620179"/>
            <a:ext cx="6585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/>
            <a:r>
              <a:rPr lang="zh-CN" altLang="en-US" sz="2800" b="1">
                <a:solidFill>
                  <a:srgbClr val="BA1939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</a:t>
            </a:r>
            <a:endParaRPr lang="zh-CN" altLang="en-US" sz="2400" b="1">
              <a:solidFill>
                <a:srgbClr val="BA1939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>
            <a:off x="10634064" y="1762651"/>
            <a:ext cx="0" cy="3193802"/>
          </a:xfrm>
          <a:prstGeom prst="line">
            <a:avLst/>
          </a:prstGeom>
          <a:ln>
            <a:solidFill>
              <a:srgbClr val="BA193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A_库_图片 1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741" y="706583"/>
            <a:ext cx="5740515" cy="57405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720" y="531436"/>
            <a:ext cx="4893276" cy="6326563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black">
          <a:xfrm>
            <a:off x="776004" y="1799532"/>
            <a:ext cx="3877985" cy="394710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请插入您的相关文本内容，请插入您的相关文本内容，请插入您的相关文本内容，请插入您的相关文本内容。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33116" y="1787819"/>
            <a:ext cx="6585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/>
            <a:r>
              <a:rPr lang="zh-CN" altLang="en-US" sz="2800" b="1" dirty="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</a:t>
            </a:r>
            <a:endParaRPr lang="zh-CN" altLang="en-US" sz="2400" b="1" dirty="0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4793552" y="1930291"/>
            <a:ext cx="0" cy="3193802"/>
          </a:xfrm>
          <a:prstGeom prst="line">
            <a:avLst/>
          </a:prstGeom>
          <a:ln>
            <a:solidFill>
              <a:srgbClr val="BA193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32513" y="0"/>
            <a:ext cx="3429001" cy="6858000"/>
          </a:xfrm>
          <a:prstGeom prst="rect">
            <a:avLst/>
          </a:prstGeom>
        </p:spPr>
      </p:pic>
      <p:pic>
        <p:nvPicPr>
          <p:cNvPr id="3" name="图片 2" descr="图片包含 草, 网球, 动物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132513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19505" y="-1913820"/>
            <a:ext cx="7814960" cy="9248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9500">
                <a:solidFill>
                  <a:srgbClr val="E6CF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叁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6409" y="0"/>
            <a:ext cx="3239182" cy="685800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377922" y="3575179"/>
            <a:ext cx="371455" cy="371455"/>
          </a:xfrm>
          <a:prstGeom prst="ellipse">
            <a:avLst/>
          </a:prstGeom>
          <a:solidFill>
            <a:srgbClr val="BA1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822727" y="1433516"/>
            <a:ext cx="677108" cy="3168224"/>
          </a:xfrm>
          <a:prstGeom prst="rect">
            <a:avLst/>
          </a:prstGeom>
        </p:spPr>
        <p:txBody>
          <a:bodyPr vert="eaVert"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sz="32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 </a:t>
            </a:r>
            <a:r>
              <a:rPr lang="en-US" altLang="zh-CN" sz="32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</a:t>
            </a:r>
            <a:endParaRPr lang="zh-CN" altLang="en-US" sz="3200" b="1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49278" y="2042160"/>
            <a:ext cx="1431161" cy="343749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请插入您的相关文本内容，请插入您的相关文本内容，请插入您的相关文本内容。</a:t>
            </a: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2758985" y="2042160"/>
            <a:ext cx="0" cy="2313740"/>
          </a:xfrm>
          <a:prstGeom prst="line">
            <a:avLst/>
          </a:prstGeom>
          <a:ln>
            <a:solidFill>
              <a:srgbClr val="B3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9="http://schemas.microsoft.com/office/powerpoint/2015/09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0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5" name="图片 4" descr="图片包含 服装&#10;&#10;自动生成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5999" y="-167643"/>
            <a:ext cx="6096003" cy="889145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9541" y="2254508"/>
            <a:ext cx="5025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440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锦衣旗袍诗，</a:t>
            </a:r>
            <a:endParaRPr lang="en-US" altLang="zh-CN" sz="4400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 lvl="0" algn="r">
              <a:defRPr/>
            </a:pPr>
            <a:r>
              <a:rPr lang="zh-CN" altLang="en-US" sz="440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曼玉芳华时。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0501" y="3701058"/>
            <a:ext cx="5154594" cy="152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锦袍素雅身段娇，春风拂柳展妖娆。</a:t>
            </a:r>
          </a:p>
          <a:p>
            <a:pPr lvl="0" algn="r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舞步轻盈惊四座，醉眼周郎瞩小乔。锦袍素雅身段娇，春风拂柳展妖娆。舞步轻盈惊四座，醉眼周郎瞩小乔。</a:t>
            </a:r>
          </a:p>
          <a:p>
            <a:pPr lvl="0" algn="r">
              <a:lnSpc>
                <a:spcPct val="150000"/>
              </a:lnSpc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79425" y="421408"/>
            <a:ext cx="3930579" cy="6550966"/>
          </a:xfrm>
          <a:prstGeom prst="rect">
            <a:avLst/>
          </a:prstGeom>
        </p:spPr>
      </p:pic>
      <p:pic>
        <p:nvPicPr>
          <p:cNvPr id="20" name="图片 19" descr="图片包含 红色&#10;&#10;自动生成的说明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8778" y="3429000"/>
            <a:ext cx="2855600" cy="2855600"/>
          </a:xfrm>
          <a:prstGeom prst="rect">
            <a:avLst/>
          </a:prstGeom>
        </p:spPr>
      </p:pic>
      <p:sp>
        <p:nvSpPr>
          <p:cNvPr id="22" name="椭圆 21"/>
          <p:cNvSpPr/>
          <p:nvPr/>
        </p:nvSpPr>
        <p:spPr>
          <a:xfrm>
            <a:off x="3851938" y="4245838"/>
            <a:ext cx="373064" cy="373064"/>
          </a:xfrm>
          <a:prstGeom prst="ellipse">
            <a:avLst/>
          </a:prstGeom>
          <a:solidFill>
            <a:srgbClr val="E91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37622" y="2339627"/>
            <a:ext cx="2962911" cy="1077218"/>
          </a:xfrm>
          <a:prstGeom prst="rect">
            <a:avLst/>
          </a:prstGeom>
        </p:spPr>
        <p:txBody>
          <a:bodyPr vert="horz"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E6CF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sz="3200" b="1">
                <a:solidFill>
                  <a:srgbClr val="E6CF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 </a:t>
            </a:r>
            <a:r>
              <a:rPr lang="en-US" altLang="zh-CN" sz="3200" b="1">
                <a:solidFill>
                  <a:srgbClr val="E6CF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</a:t>
            </a:r>
            <a:endParaRPr lang="zh-CN" altLang="en-US" sz="3200" b="1">
              <a:solidFill>
                <a:srgbClr val="E6CF9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7622" y="3008013"/>
            <a:ext cx="4228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7" name="图片 6" descr="图片包含 人员, 服装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1337" y="653374"/>
            <a:ext cx="3392587" cy="6204625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black">
          <a:xfrm>
            <a:off x="776004" y="1799532"/>
            <a:ext cx="3877985" cy="3947106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请插入您的相关文本内容，请插入您的相关文本内容，请插入您的相关文本内容，请插入您的相关文本内容。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16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33116" y="1787819"/>
            <a:ext cx="6585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09600"/>
            <a:r>
              <a:rPr lang="zh-CN" altLang="en-US" sz="28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</a:t>
            </a:r>
            <a:endParaRPr lang="zh-CN" altLang="en-US" sz="2400" b="1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793552" y="1930291"/>
            <a:ext cx="0" cy="3193802"/>
          </a:xfrm>
          <a:prstGeom prst="line">
            <a:avLst/>
          </a:prstGeom>
          <a:ln>
            <a:solidFill>
              <a:srgbClr val="BA1939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5164" y="1598610"/>
            <a:ext cx="172354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defTabSz="609600"/>
            <a:r>
              <a:rPr lang="zh-CN" altLang="en-US" sz="20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输入标题文字</a:t>
            </a:r>
          </a:p>
        </p:txBody>
      </p:sp>
      <p:sp>
        <p:nvSpPr>
          <p:cNvPr id="7" name="TextBox 35"/>
          <p:cNvSpPr txBox="1"/>
          <p:nvPr/>
        </p:nvSpPr>
        <p:spPr>
          <a:xfrm>
            <a:off x="1652614" y="2078602"/>
            <a:ext cx="3542379" cy="670312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0" lvl="1" defTabSz="609600">
              <a:lnSpc>
                <a:spcPct val="150000"/>
              </a:lnSpc>
            </a:pPr>
            <a:r>
              <a:rPr lang="zh-CN" altLang="en-US" sz="1335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单击此处添加本章节的简要内容。本模板单击此处添加本章节的简要内容。本模板</a:t>
            </a:r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1857308" y="2068773"/>
            <a:ext cx="1920065" cy="0"/>
          </a:xfrm>
          <a:prstGeom prst="line">
            <a:avLst/>
          </a:prstGeom>
          <a:ln>
            <a:solidFill>
              <a:srgbClr val="F9C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895010" y="1639945"/>
            <a:ext cx="717807" cy="717550"/>
            <a:chOff x="606767" y="1970302"/>
            <a:chExt cx="717807" cy="717550"/>
          </a:xfrm>
        </p:grpSpPr>
        <p:sp>
          <p:nvSpPr>
            <p:cNvPr id="11" name="椭圆 10"/>
            <p:cNvSpPr/>
            <p:nvPr/>
          </p:nvSpPr>
          <p:spPr>
            <a:xfrm>
              <a:off x="606767" y="1970302"/>
              <a:ext cx="717807" cy="71755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B89468"/>
                  </a:gs>
                  <a:gs pos="55000">
                    <a:srgbClr val="B89468">
                      <a:alpha val="0"/>
                    </a:srgbClr>
                  </a:gs>
                  <a:gs pos="100000">
                    <a:srgbClr val="B89468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691065" y="2036695"/>
              <a:ext cx="569648" cy="5839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3200" b="1">
                  <a:solidFill>
                    <a:schemeClr val="bg1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壹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7748613" y="1598610"/>
            <a:ext cx="172354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defTabSz="609600"/>
            <a:r>
              <a:rPr lang="zh-CN" altLang="en-US" sz="2000" b="1">
                <a:solidFill>
                  <a:srgbClr val="BA1939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输入标题文字</a:t>
            </a:r>
          </a:p>
        </p:txBody>
      </p:sp>
      <p:sp>
        <p:nvSpPr>
          <p:cNvPr id="14" name="TextBox 35"/>
          <p:cNvSpPr txBox="1"/>
          <p:nvPr/>
        </p:nvSpPr>
        <p:spPr>
          <a:xfrm>
            <a:off x="7686063" y="2078602"/>
            <a:ext cx="3542379" cy="670312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0" lvl="1" defTabSz="609600">
              <a:lnSpc>
                <a:spcPct val="150000"/>
              </a:lnSpc>
            </a:pPr>
            <a:r>
              <a:rPr lang="zh-CN" altLang="en-US" sz="1335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单击此处添加本章节的简要内容。本模板单击此处添加本章节的简要内容。本模板</a:t>
            </a: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7890757" y="2068773"/>
            <a:ext cx="1920065" cy="0"/>
          </a:xfrm>
          <a:prstGeom prst="line">
            <a:avLst/>
          </a:prstGeom>
          <a:ln>
            <a:solidFill>
              <a:srgbClr val="BA1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6928459" y="1639945"/>
            <a:ext cx="717807" cy="717550"/>
            <a:chOff x="606767" y="1970302"/>
            <a:chExt cx="717807" cy="717550"/>
          </a:xfrm>
        </p:grpSpPr>
        <p:sp>
          <p:nvSpPr>
            <p:cNvPr id="18" name="椭圆 17"/>
            <p:cNvSpPr/>
            <p:nvPr/>
          </p:nvSpPr>
          <p:spPr>
            <a:xfrm>
              <a:off x="606767" y="1970302"/>
              <a:ext cx="717807" cy="717550"/>
            </a:xfrm>
            <a:prstGeom prst="ellipse">
              <a:avLst/>
            </a:prstGeom>
            <a:noFill/>
            <a:ln>
              <a:solidFill>
                <a:srgbClr val="BA1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1065" y="2036695"/>
              <a:ext cx="569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BA1939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贰</a:t>
              </a:r>
              <a:endParaRPr lang="zh-CN" altLang="zh-CN" sz="3200" b="1">
                <a:solidFill>
                  <a:srgbClr val="BA1939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1652614" y="4028249"/>
            <a:ext cx="172354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defTabSz="609600"/>
            <a:r>
              <a:rPr lang="zh-CN" altLang="en-US" sz="20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输入标题文字</a:t>
            </a:r>
          </a:p>
        </p:txBody>
      </p:sp>
      <p:sp>
        <p:nvSpPr>
          <p:cNvPr id="28" name="TextBox 35"/>
          <p:cNvSpPr txBox="1"/>
          <p:nvPr/>
        </p:nvSpPr>
        <p:spPr>
          <a:xfrm>
            <a:off x="1590064" y="4508241"/>
            <a:ext cx="3542379" cy="670312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0" lvl="1" defTabSz="609600">
              <a:lnSpc>
                <a:spcPct val="150000"/>
              </a:lnSpc>
            </a:pPr>
            <a:r>
              <a:rPr lang="zh-CN" altLang="en-US" sz="1335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单击此处添加本章节的简要内容。本模板单击此处添加本章节的简要内容。本模板</a:t>
            </a: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1794758" y="4498412"/>
            <a:ext cx="1920065" cy="0"/>
          </a:xfrm>
          <a:prstGeom prst="line">
            <a:avLst/>
          </a:prstGeom>
          <a:ln>
            <a:solidFill>
              <a:srgbClr val="F9C2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832460" y="4069584"/>
            <a:ext cx="717807" cy="717550"/>
            <a:chOff x="606767" y="1970302"/>
            <a:chExt cx="717807" cy="717550"/>
          </a:xfrm>
        </p:grpSpPr>
        <p:sp>
          <p:nvSpPr>
            <p:cNvPr id="31" name="椭圆 30"/>
            <p:cNvSpPr/>
            <p:nvPr/>
          </p:nvSpPr>
          <p:spPr>
            <a:xfrm>
              <a:off x="606767" y="1970302"/>
              <a:ext cx="717807" cy="717550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B89468"/>
                  </a:gs>
                  <a:gs pos="55000">
                    <a:srgbClr val="B89468">
                      <a:alpha val="0"/>
                    </a:srgbClr>
                  </a:gs>
                  <a:gs pos="100000">
                    <a:srgbClr val="B89468"/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1065" y="2036695"/>
              <a:ext cx="569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>
                  <a:solidFill>
                    <a:schemeClr val="bg1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叁</a:t>
              </a:r>
              <a:endParaRPr lang="zh-CN" altLang="zh-CN" sz="3200" b="1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7686063" y="4028249"/>
            <a:ext cx="1723549" cy="400110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defTabSz="609600"/>
            <a:r>
              <a:rPr lang="zh-CN" altLang="en-US" sz="2000" b="1">
                <a:solidFill>
                  <a:srgbClr val="BA1939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输入标题文字</a:t>
            </a:r>
          </a:p>
        </p:txBody>
      </p:sp>
      <p:sp>
        <p:nvSpPr>
          <p:cNvPr id="34" name="TextBox 35"/>
          <p:cNvSpPr txBox="1"/>
          <p:nvPr/>
        </p:nvSpPr>
        <p:spPr>
          <a:xfrm>
            <a:off x="7623513" y="4507279"/>
            <a:ext cx="3542379" cy="672235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marL="0" lvl="1" defTabSz="609600">
              <a:lnSpc>
                <a:spcPct val="150000"/>
              </a:lnSpc>
            </a:pPr>
            <a:r>
              <a:rPr lang="zh-CN" altLang="en-US" sz="1335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单击此处添加本章节的简要内容。本模板单击此处添加本章节的简要内容。本模板</a:t>
            </a:r>
          </a:p>
        </p:txBody>
      </p:sp>
      <p:cxnSp>
        <p:nvCxnSpPr>
          <p:cNvPr id="35" name="直接连接符 34"/>
          <p:cNvCxnSpPr/>
          <p:nvPr/>
        </p:nvCxnSpPr>
        <p:spPr>
          <a:xfrm flipH="1">
            <a:off x="7828207" y="4498412"/>
            <a:ext cx="1920065" cy="0"/>
          </a:xfrm>
          <a:prstGeom prst="line">
            <a:avLst/>
          </a:prstGeom>
          <a:ln>
            <a:solidFill>
              <a:srgbClr val="BA1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6865909" y="4069584"/>
            <a:ext cx="717807" cy="717550"/>
            <a:chOff x="606767" y="1970302"/>
            <a:chExt cx="717807" cy="717550"/>
          </a:xfrm>
        </p:grpSpPr>
        <p:sp>
          <p:nvSpPr>
            <p:cNvPr id="37" name="椭圆 36"/>
            <p:cNvSpPr/>
            <p:nvPr/>
          </p:nvSpPr>
          <p:spPr>
            <a:xfrm>
              <a:off x="606767" y="1970302"/>
              <a:ext cx="717807" cy="717550"/>
            </a:xfrm>
            <a:prstGeom prst="ellipse">
              <a:avLst/>
            </a:prstGeom>
            <a:noFill/>
            <a:ln>
              <a:solidFill>
                <a:srgbClr val="BA19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691065" y="2036695"/>
              <a:ext cx="5696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BA1939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肆</a:t>
              </a:r>
              <a:endParaRPr lang="zh-CN" altLang="zh-CN" sz="3200" b="1">
                <a:solidFill>
                  <a:srgbClr val="BA1939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0609" y="1164379"/>
            <a:ext cx="1262383" cy="5069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27" grpId="0"/>
      <p:bldP spid="28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32513" y="0"/>
            <a:ext cx="3429001" cy="6858000"/>
          </a:xfrm>
          <a:prstGeom prst="rect">
            <a:avLst/>
          </a:prstGeom>
        </p:spPr>
      </p:pic>
      <p:pic>
        <p:nvPicPr>
          <p:cNvPr id="3" name="图片 2" descr="图片包含 草, 网球, 动物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132513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19505" y="-1913820"/>
            <a:ext cx="7814960" cy="9248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9500">
                <a:solidFill>
                  <a:srgbClr val="E6CF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2496" y="-2"/>
            <a:ext cx="3971404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377922" y="3575179"/>
            <a:ext cx="371455" cy="371455"/>
          </a:xfrm>
          <a:prstGeom prst="ellipse">
            <a:avLst/>
          </a:prstGeom>
          <a:solidFill>
            <a:srgbClr val="BA1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822727" y="1433516"/>
            <a:ext cx="677108" cy="3168224"/>
          </a:xfrm>
          <a:prstGeom prst="rect">
            <a:avLst/>
          </a:prstGeom>
        </p:spPr>
        <p:txBody>
          <a:bodyPr vert="eaVert"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sz="32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 </a:t>
            </a:r>
            <a:r>
              <a:rPr lang="en-US" altLang="zh-CN" sz="32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</a:t>
            </a:r>
            <a:endParaRPr lang="zh-CN" altLang="en-US" sz="3200" b="1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349278" y="2042160"/>
            <a:ext cx="1431161" cy="343749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请插入您的相关文本内容，请插入您的相关文本内容，请插入您的相关文本内容。</a:t>
            </a: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2758985" y="2042160"/>
            <a:ext cx="0" cy="2313740"/>
          </a:xfrm>
          <a:prstGeom prst="line">
            <a:avLst/>
          </a:prstGeom>
          <a:ln>
            <a:solidFill>
              <a:srgbClr val="B3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9="http://schemas.microsoft.com/office/powerpoint/2015/09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dur="125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2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0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3" name="图片 2" descr="图片包含 草, 网球, 动物&#10;&#10;自动生成的说明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2" y="-2"/>
            <a:ext cx="6132515" cy="6858002"/>
          </a:xfrm>
          <a:prstGeom prst="rect">
            <a:avLst/>
          </a:prstGeom>
          <a:ln>
            <a:noFill/>
          </a:ln>
        </p:spPr>
      </p:pic>
      <p:grpSp>
        <p:nvGrpSpPr>
          <p:cNvPr id="89" name="组合 88"/>
          <p:cNvGrpSpPr/>
          <p:nvPr/>
        </p:nvGrpSpPr>
        <p:grpSpPr>
          <a:xfrm>
            <a:off x="1797656" y="1596292"/>
            <a:ext cx="1239619" cy="3226446"/>
            <a:chOff x="1792112" y="1244600"/>
            <a:chExt cx="1239619" cy="3226446"/>
          </a:xfrm>
        </p:grpSpPr>
        <p:grpSp>
          <p:nvGrpSpPr>
            <p:cNvPr id="90" name="组合 89"/>
            <p:cNvGrpSpPr/>
            <p:nvPr/>
          </p:nvGrpSpPr>
          <p:grpSpPr>
            <a:xfrm>
              <a:off x="1792112" y="1244600"/>
              <a:ext cx="1239619" cy="3226446"/>
              <a:chOff x="1216247" y="1842822"/>
              <a:chExt cx="1239619" cy="3631524"/>
            </a:xfrm>
          </p:grpSpPr>
          <p:grpSp>
            <p:nvGrpSpPr>
              <p:cNvPr id="95" name="组合 94"/>
              <p:cNvGrpSpPr/>
              <p:nvPr/>
            </p:nvGrpSpPr>
            <p:grpSpPr>
              <a:xfrm>
                <a:off x="1216247" y="1842822"/>
                <a:ext cx="1239619" cy="3631524"/>
                <a:chOff x="1596571" y="1901371"/>
                <a:chExt cx="2119086" cy="3236686"/>
              </a:xfrm>
            </p:grpSpPr>
            <p:sp>
              <p:nvSpPr>
                <p:cNvPr id="97" name="矩形 96"/>
                <p:cNvSpPr/>
                <p:nvPr/>
              </p:nvSpPr>
              <p:spPr>
                <a:xfrm>
                  <a:off x="1596571" y="1901371"/>
                  <a:ext cx="2119086" cy="3236686"/>
                </a:xfrm>
                <a:prstGeom prst="rect">
                  <a:avLst/>
                </a:prstGeom>
                <a:noFill/>
                <a:ln w="28575">
                  <a:solidFill>
                    <a:srgbClr val="E6CF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汉仪大宋简" panose="0201060900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1686619" y="1975756"/>
                  <a:ext cx="1936530" cy="3076303"/>
                </a:xfrm>
                <a:prstGeom prst="rect">
                  <a:avLst/>
                </a:prstGeom>
                <a:noFill/>
                <a:ln w="9525">
                  <a:solidFill>
                    <a:srgbClr val="E6CF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汉仪大宋简" panose="0201060900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cxnSp>
            <p:nvCxnSpPr>
              <p:cNvPr id="96" name="直接连接符 95"/>
              <p:cNvCxnSpPr/>
              <p:nvPr/>
            </p:nvCxnSpPr>
            <p:spPr>
              <a:xfrm>
                <a:off x="1268922" y="4824063"/>
                <a:ext cx="1132829" cy="0"/>
              </a:xfrm>
              <a:prstGeom prst="line">
                <a:avLst/>
              </a:prstGeom>
              <a:noFill/>
              <a:ln w="9525">
                <a:solidFill>
                  <a:srgbClr val="E6CF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1" name="矩形 90"/>
            <p:cNvSpPr/>
            <p:nvPr/>
          </p:nvSpPr>
          <p:spPr bwMode="auto">
            <a:xfrm>
              <a:off x="1935432" y="1665435"/>
              <a:ext cx="553998" cy="2396829"/>
            </a:xfrm>
            <a:prstGeom prst="rect">
              <a:avLst/>
            </a:prstGeom>
            <a:ln>
              <a:noFill/>
            </a:ln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标题文字添加</a:t>
              </a:r>
            </a:p>
          </p:txBody>
        </p:sp>
        <p:cxnSp>
          <p:nvCxnSpPr>
            <p:cNvPr id="92" name="直接连接符 91"/>
            <p:cNvCxnSpPr/>
            <p:nvPr/>
          </p:nvCxnSpPr>
          <p:spPr>
            <a:xfrm flipH="1">
              <a:off x="2411201" y="1758395"/>
              <a:ext cx="0" cy="1350565"/>
            </a:xfrm>
            <a:prstGeom prst="line">
              <a:avLst/>
            </a:prstGeom>
            <a:ln>
              <a:solidFill>
                <a:srgbClr val="E6CF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 bwMode="auto">
            <a:xfrm>
              <a:off x="2438310" y="1708298"/>
              <a:ext cx="553998" cy="2396829"/>
            </a:xfrm>
            <a:prstGeom prst="rect">
              <a:avLst/>
            </a:prstGeom>
            <a:ln>
              <a:noFill/>
            </a:ln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solidFill>
                    <a:srgbClr val="E6CF9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第壹章</a:t>
              </a:r>
            </a:p>
          </p:txBody>
        </p:sp>
        <p:sp>
          <p:nvSpPr>
            <p:cNvPr id="94" name="椭圆 93"/>
            <p:cNvSpPr/>
            <p:nvPr/>
          </p:nvSpPr>
          <p:spPr>
            <a:xfrm>
              <a:off x="2335321" y="4080213"/>
              <a:ext cx="165010" cy="165010"/>
            </a:xfrm>
            <a:prstGeom prst="ellipse">
              <a:avLst/>
            </a:prstGeom>
            <a:solidFill>
              <a:srgbClr val="E6CF98"/>
            </a:solidFill>
            <a:ln>
              <a:solidFill>
                <a:srgbClr val="E6CF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4269934" y="1583262"/>
            <a:ext cx="1239619" cy="3226446"/>
            <a:chOff x="4264390" y="1231570"/>
            <a:chExt cx="1239619" cy="3226446"/>
          </a:xfrm>
        </p:grpSpPr>
        <p:grpSp>
          <p:nvGrpSpPr>
            <p:cNvPr id="100" name="组合 99"/>
            <p:cNvGrpSpPr/>
            <p:nvPr/>
          </p:nvGrpSpPr>
          <p:grpSpPr>
            <a:xfrm>
              <a:off x="4264390" y="1231570"/>
              <a:ext cx="1239619" cy="3226446"/>
              <a:chOff x="1216247" y="1842822"/>
              <a:chExt cx="1239619" cy="3631524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1216247" y="1842822"/>
                <a:ext cx="1239619" cy="3631524"/>
                <a:chOff x="1596571" y="1901371"/>
                <a:chExt cx="2119086" cy="3236686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1596571" y="1901371"/>
                  <a:ext cx="2119086" cy="3236686"/>
                </a:xfrm>
                <a:prstGeom prst="rect">
                  <a:avLst/>
                </a:prstGeom>
                <a:noFill/>
                <a:ln w="28575">
                  <a:solidFill>
                    <a:srgbClr val="E6CF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汉仪大宋简" panose="0201060900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1686619" y="1975756"/>
                  <a:ext cx="1936530" cy="3076303"/>
                </a:xfrm>
                <a:prstGeom prst="rect">
                  <a:avLst/>
                </a:prstGeom>
                <a:noFill/>
                <a:ln w="9525">
                  <a:solidFill>
                    <a:srgbClr val="E6CF9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汉仪大宋简" panose="0201060900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cxnSp>
            <p:nvCxnSpPr>
              <p:cNvPr id="106" name="直接连接符 105"/>
              <p:cNvCxnSpPr/>
              <p:nvPr/>
            </p:nvCxnSpPr>
            <p:spPr>
              <a:xfrm>
                <a:off x="1268922" y="4824063"/>
                <a:ext cx="1132829" cy="0"/>
              </a:xfrm>
              <a:prstGeom prst="line">
                <a:avLst/>
              </a:prstGeom>
              <a:noFill/>
              <a:ln w="9525">
                <a:solidFill>
                  <a:srgbClr val="E6CF9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1" name="矩形 100"/>
            <p:cNvSpPr/>
            <p:nvPr/>
          </p:nvSpPr>
          <p:spPr bwMode="auto">
            <a:xfrm>
              <a:off x="4322423" y="1683384"/>
              <a:ext cx="553998" cy="2396829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标题文字添加</a:t>
              </a:r>
            </a:p>
          </p:txBody>
        </p:sp>
        <p:cxnSp>
          <p:nvCxnSpPr>
            <p:cNvPr id="102" name="直接连接符 101"/>
            <p:cNvCxnSpPr/>
            <p:nvPr/>
          </p:nvCxnSpPr>
          <p:spPr>
            <a:xfrm flipH="1">
              <a:off x="4868787" y="1758395"/>
              <a:ext cx="0" cy="1350565"/>
            </a:xfrm>
            <a:prstGeom prst="line">
              <a:avLst/>
            </a:prstGeom>
            <a:ln>
              <a:solidFill>
                <a:srgbClr val="E6CF9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/>
            <p:cNvSpPr/>
            <p:nvPr/>
          </p:nvSpPr>
          <p:spPr bwMode="auto">
            <a:xfrm>
              <a:off x="4931119" y="1729333"/>
              <a:ext cx="553998" cy="2396829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solidFill>
                    <a:srgbClr val="E6CF9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第贰章</a:t>
              </a:r>
            </a:p>
          </p:txBody>
        </p:sp>
        <p:sp>
          <p:nvSpPr>
            <p:cNvPr id="104" name="椭圆 103"/>
            <p:cNvSpPr/>
            <p:nvPr/>
          </p:nvSpPr>
          <p:spPr>
            <a:xfrm>
              <a:off x="4799837" y="4030835"/>
              <a:ext cx="165010" cy="165010"/>
            </a:xfrm>
            <a:prstGeom prst="ellipse">
              <a:avLst/>
            </a:prstGeom>
            <a:solidFill>
              <a:srgbClr val="E6CF98"/>
            </a:solidFill>
            <a:ln>
              <a:solidFill>
                <a:srgbClr val="E6CF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742213" y="1596292"/>
            <a:ext cx="1239619" cy="3226446"/>
            <a:chOff x="6736669" y="1244600"/>
            <a:chExt cx="1239619" cy="3226446"/>
          </a:xfrm>
        </p:grpSpPr>
        <p:grpSp>
          <p:nvGrpSpPr>
            <p:cNvPr id="110" name="组合 109"/>
            <p:cNvGrpSpPr/>
            <p:nvPr/>
          </p:nvGrpSpPr>
          <p:grpSpPr>
            <a:xfrm>
              <a:off x="6736669" y="1244600"/>
              <a:ext cx="1239619" cy="3226446"/>
              <a:chOff x="1216247" y="1842822"/>
              <a:chExt cx="1239619" cy="3631524"/>
            </a:xfrm>
          </p:grpSpPr>
          <p:grpSp>
            <p:nvGrpSpPr>
              <p:cNvPr id="115" name="组合 114"/>
              <p:cNvGrpSpPr/>
              <p:nvPr/>
            </p:nvGrpSpPr>
            <p:grpSpPr>
              <a:xfrm>
                <a:off x="1216247" y="1842822"/>
                <a:ext cx="1239619" cy="3631524"/>
                <a:chOff x="1596571" y="1901371"/>
                <a:chExt cx="2119086" cy="3236686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1596571" y="1901371"/>
                  <a:ext cx="2119086" cy="3236686"/>
                </a:xfrm>
                <a:prstGeom prst="rect">
                  <a:avLst/>
                </a:prstGeom>
                <a:noFill/>
                <a:ln w="28575">
                  <a:solidFill>
                    <a:srgbClr val="BA19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汉仪大宋简" panose="0201060900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8" name="矩形 117"/>
                <p:cNvSpPr/>
                <p:nvPr/>
              </p:nvSpPr>
              <p:spPr>
                <a:xfrm>
                  <a:off x="1686619" y="1975756"/>
                  <a:ext cx="1936530" cy="3076303"/>
                </a:xfrm>
                <a:prstGeom prst="rect">
                  <a:avLst/>
                </a:prstGeom>
                <a:noFill/>
                <a:ln w="9525">
                  <a:solidFill>
                    <a:srgbClr val="BA19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汉仪大宋简" panose="0201060900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cxnSp>
            <p:nvCxnSpPr>
              <p:cNvPr id="116" name="直接连接符 115"/>
              <p:cNvCxnSpPr/>
              <p:nvPr/>
            </p:nvCxnSpPr>
            <p:spPr>
              <a:xfrm>
                <a:off x="1268922" y="4824063"/>
                <a:ext cx="1132829" cy="0"/>
              </a:xfrm>
              <a:prstGeom prst="line">
                <a:avLst/>
              </a:prstGeom>
              <a:noFill/>
              <a:ln w="9525">
                <a:solidFill>
                  <a:srgbClr val="BA19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11" name="矩形 110"/>
            <p:cNvSpPr/>
            <p:nvPr/>
          </p:nvSpPr>
          <p:spPr bwMode="auto">
            <a:xfrm>
              <a:off x="6857365" y="1665435"/>
              <a:ext cx="553998" cy="2396829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标题文字添加</a:t>
              </a:r>
            </a:p>
          </p:txBody>
        </p:sp>
        <p:cxnSp>
          <p:nvCxnSpPr>
            <p:cNvPr id="112" name="直接连接符 111"/>
            <p:cNvCxnSpPr/>
            <p:nvPr/>
          </p:nvCxnSpPr>
          <p:spPr>
            <a:xfrm flipH="1">
              <a:off x="7333134" y="1758395"/>
              <a:ext cx="0" cy="1350565"/>
            </a:xfrm>
            <a:prstGeom prst="line">
              <a:avLst/>
            </a:prstGeom>
            <a:ln>
              <a:solidFill>
                <a:srgbClr val="5E8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7360243" y="1708298"/>
              <a:ext cx="553998" cy="2396829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solidFill>
                    <a:srgbClr val="BA1939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第叁章</a:t>
              </a:r>
            </a:p>
          </p:txBody>
        </p:sp>
        <p:sp>
          <p:nvSpPr>
            <p:cNvPr id="114" name="椭圆 113"/>
            <p:cNvSpPr/>
            <p:nvPr/>
          </p:nvSpPr>
          <p:spPr>
            <a:xfrm>
              <a:off x="7277738" y="4030835"/>
              <a:ext cx="165010" cy="165010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214491" y="1589777"/>
            <a:ext cx="1239619" cy="3226446"/>
            <a:chOff x="9208947" y="1238085"/>
            <a:chExt cx="1239619" cy="3226446"/>
          </a:xfrm>
        </p:grpSpPr>
        <p:grpSp>
          <p:nvGrpSpPr>
            <p:cNvPr id="120" name="组合 119"/>
            <p:cNvGrpSpPr/>
            <p:nvPr/>
          </p:nvGrpSpPr>
          <p:grpSpPr>
            <a:xfrm>
              <a:off x="9208947" y="1238085"/>
              <a:ext cx="1239619" cy="3226446"/>
              <a:chOff x="1216247" y="1842822"/>
              <a:chExt cx="1239619" cy="3631524"/>
            </a:xfrm>
          </p:grpSpPr>
          <p:grpSp>
            <p:nvGrpSpPr>
              <p:cNvPr id="125" name="组合 124"/>
              <p:cNvGrpSpPr/>
              <p:nvPr/>
            </p:nvGrpSpPr>
            <p:grpSpPr>
              <a:xfrm>
                <a:off x="1216247" y="1842822"/>
                <a:ext cx="1239619" cy="3631524"/>
                <a:chOff x="1596571" y="1901371"/>
                <a:chExt cx="2119086" cy="3236686"/>
              </a:xfrm>
            </p:grpSpPr>
            <p:sp>
              <p:nvSpPr>
                <p:cNvPr id="127" name="矩形 126"/>
                <p:cNvSpPr/>
                <p:nvPr/>
              </p:nvSpPr>
              <p:spPr>
                <a:xfrm>
                  <a:off x="1596571" y="1901371"/>
                  <a:ext cx="2119086" cy="3236686"/>
                </a:xfrm>
                <a:prstGeom prst="rect">
                  <a:avLst/>
                </a:prstGeom>
                <a:noFill/>
                <a:ln w="28575">
                  <a:solidFill>
                    <a:srgbClr val="BA19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汉仪大宋简" panose="0201060900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>
                  <a:off x="1686619" y="1975756"/>
                  <a:ext cx="1936530" cy="3076303"/>
                </a:xfrm>
                <a:prstGeom prst="rect">
                  <a:avLst/>
                </a:prstGeom>
                <a:noFill/>
                <a:ln w="9525">
                  <a:solidFill>
                    <a:srgbClr val="BA193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Arial" panose="020B0604020202020204" pitchFamily="34" charset="0"/>
                    <a:ea typeface="汉仪大宋简" panose="02010609000101010101" pitchFamily="49" charset="-122"/>
                    <a:cs typeface="+mn-ea"/>
                    <a:sym typeface="Arial" panose="020B0604020202020204" pitchFamily="34" charset="0"/>
                  </a:endParaRPr>
                </a:p>
              </p:txBody>
            </p:sp>
          </p:grpSp>
          <p:cxnSp>
            <p:nvCxnSpPr>
              <p:cNvPr id="126" name="直接连接符 125"/>
              <p:cNvCxnSpPr/>
              <p:nvPr/>
            </p:nvCxnSpPr>
            <p:spPr>
              <a:xfrm>
                <a:off x="1268922" y="4824063"/>
                <a:ext cx="1132829" cy="0"/>
              </a:xfrm>
              <a:prstGeom prst="line">
                <a:avLst/>
              </a:prstGeom>
              <a:noFill/>
              <a:ln w="9525">
                <a:solidFill>
                  <a:srgbClr val="BA193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1" name="矩形 120"/>
            <p:cNvSpPr/>
            <p:nvPr/>
          </p:nvSpPr>
          <p:spPr bwMode="auto">
            <a:xfrm>
              <a:off x="9337575" y="1665435"/>
              <a:ext cx="553998" cy="2396829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标题文字添加</a:t>
              </a:r>
            </a:p>
          </p:txBody>
        </p:sp>
        <p:cxnSp>
          <p:nvCxnSpPr>
            <p:cNvPr id="122" name="直接连接符 121"/>
            <p:cNvCxnSpPr/>
            <p:nvPr/>
          </p:nvCxnSpPr>
          <p:spPr>
            <a:xfrm flipH="1">
              <a:off x="9813344" y="1758395"/>
              <a:ext cx="0" cy="1350565"/>
            </a:xfrm>
            <a:prstGeom prst="line">
              <a:avLst/>
            </a:prstGeom>
            <a:ln>
              <a:solidFill>
                <a:srgbClr val="5E80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矩形 122"/>
            <p:cNvSpPr/>
            <p:nvPr/>
          </p:nvSpPr>
          <p:spPr bwMode="auto">
            <a:xfrm>
              <a:off x="9840453" y="1708298"/>
              <a:ext cx="553998" cy="2396829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>
                  <a:solidFill>
                    <a:srgbClr val="BA1939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第肆章</a:t>
              </a:r>
            </a:p>
          </p:txBody>
        </p:sp>
        <p:sp>
          <p:nvSpPr>
            <p:cNvPr id="124" name="椭圆 123"/>
            <p:cNvSpPr/>
            <p:nvPr/>
          </p:nvSpPr>
          <p:spPr>
            <a:xfrm>
              <a:off x="9743405" y="4006425"/>
              <a:ext cx="165010" cy="165010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28771" y="-3399693"/>
            <a:ext cx="21049538" cy="14349047"/>
          </a:xfrm>
          <a:prstGeom prst="rect">
            <a:avLst/>
          </a:prstGeom>
        </p:spPr>
      </p:pic>
      <p:sp>
        <p:nvSpPr>
          <p:cNvPr id="45" name="TextBox 4">
            <a:extLst>
              <a:ext uri="{FF2B5EF4-FFF2-40B4-BE49-F238E27FC236}">
                <a16:creationId xmlns:a16="http://schemas.microsoft.com/office/drawing/2014/main" id="{EB684C7E-20A7-9694-F2D4-694B922B40F4}"/>
              </a:ext>
            </a:extLst>
          </p:cNvPr>
          <p:cNvSpPr txBox="1"/>
          <p:nvPr/>
        </p:nvSpPr>
        <p:spPr>
          <a:xfrm>
            <a:off x="0" y="5"/>
            <a:ext cx="604867" cy="127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33">
                <a:solidFill>
                  <a:schemeClr val="tx1">
                    <a:alpha val="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sym typeface="Arial" panose="020B0604020202020204" pitchFamily="34" charset="0"/>
              </a:rPr>
              <a:t>行业</a:t>
            </a:r>
            <a:r>
              <a:rPr lang="en-US" altLang="zh-CN" sz="133">
                <a:solidFill>
                  <a:schemeClr val="tx1">
                    <a:alpha val="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sym typeface="Arial" panose="020B0604020202020204" pitchFamily="34" charset="0"/>
              </a:rPr>
              <a:t>PPT</a:t>
            </a:r>
            <a:r>
              <a:rPr lang="zh-CN" altLang="en-US" sz="133">
                <a:solidFill>
                  <a:schemeClr val="tx1">
                    <a:alpha val="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sym typeface="Arial" panose="020B0604020202020204" pitchFamily="34" charset="0"/>
              </a:rPr>
              <a:t>模板</a:t>
            </a:r>
            <a:r>
              <a:rPr lang="en-US" altLang="zh-CN" sz="133">
                <a:solidFill>
                  <a:schemeClr val="tx1">
                    <a:alpha val="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sym typeface="Arial" panose="020B0604020202020204" pitchFamily="34" charset="0"/>
              </a:rPr>
              <a:t>http://www.1ppt.com/hangye/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wind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9="http://schemas.microsoft.com/office/powerpoint/2015/09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5" name="图片 4" descr="图片包含 就坐, 家具, 餐桌&#10;&#10;自动生成的说明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0589" y="1909058"/>
            <a:ext cx="4948941" cy="4948941"/>
          </a:xfrm>
          <a:prstGeom prst="rect">
            <a:avLst/>
          </a:prstGeom>
        </p:spPr>
      </p:pic>
      <p:pic>
        <p:nvPicPr>
          <p:cNvPr id="9" name="图片 8" descr="图片包含 人员, 服装, 站立&#10;&#10;自动生成的说明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210" y="532435"/>
            <a:ext cx="2901790" cy="6232967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7070746" y="1616599"/>
            <a:ext cx="1491683" cy="3562562"/>
            <a:chOff x="8561920" y="2055735"/>
            <a:chExt cx="1491683" cy="3562562"/>
          </a:xfrm>
        </p:grpSpPr>
        <p:sp>
          <p:nvSpPr>
            <p:cNvPr id="11" name="椭圆 10"/>
            <p:cNvSpPr/>
            <p:nvPr/>
          </p:nvSpPr>
          <p:spPr>
            <a:xfrm>
              <a:off x="8595425" y="4280678"/>
              <a:ext cx="300335" cy="300335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9499605" y="2055735"/>
              <a:ext cx="553998" cy="2605213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标题添加文字 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561920" y="2538568"/>
              <a:ext cx="923330" cy="307972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请插入您的相关文本内容，请插入您的相关文本内容。</a:t>
              </a: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9451496" y="2499267"/>
              <a:ext cx="0" cy="1979814"/>
            </a:xfrm>
            <a:prstGeom prst="line">
              <a:avLst/>
            </a:prstGeom>
            <a:ln>
              <a:solidFill>
                <a:srgbClr val="BA1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/>
          <p:cNvGrpSpPr/>
          <p:nvPr/>
        </p:nvGrpSpPr>
        <p:grpSpPr>
          <a:xfrm>
            <a:off x="9516639" y="872602"/>
            <a:ext cx="1491683" cy="3562562"/>
            <a:chOff x="8561920" y="2055735"/>
            <a:chExt cx="1491683" cy="3562562"/>
          </a:xfrm>
        </p:grpSpPr>
        <p:sp>
          <p:nvSpPr>
            <p:cNvPr id="16" name="椭圆 15"/>
            <p:cNvSpPr/>
            <p:nvPr/>
          </p:nvSpPr>
          <p:spPr>
            <a:xfrm>
              <a:off x="8595425" y="4280678"/>
              <a:ext cx="300335" cy="300335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9499605" y="2055735"/>
              <a:ext cx="553998" cy="2605213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标题添加文字 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561920" y="2538568"/>
              <a:ext cx="923330" cy="307972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请插入您的相关文本内容，请插入您的相关文本内容。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 flipH="1">
              <a:off x="9451496" y="2499267"/>
              <a:ext cx="0" cy="1979814"/>
            </a:xfrm>
            <a:prstGeom prst="line">
              <a:avLst/>
            </a:prstGeom>
            <a:ln>
              <a:solidFill>
                <a:srgbClr val="BA1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5" name="图片 4" descr="图片包含 音乐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4987" y="-2"/>
            <a:ext cx="4573721" cy="6858000"/>
          </a:xfrm>
          <a:prstGeom prst="rect">
            <a:avLst/>
          </a:prstGeom>
        </p:spPr>
      </p:pic>
      <p:pic>
        <p:nvPicPr>
          <p:cNvPr id="10" name="图片 9" descr="图片包含 鲜花, 花瓶, 植物, 餐桌&#10;&#10;自动生成的说明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0750" y="-162889"/>
            <a:ext cx="6191250" cy="6419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965121" y="3629725"/>
            <a:ext cx="1661993" cy="163492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请插入您的相关文本内容，请插入您的相关文本内容，请插入您的相关文本内容请插入您的相关文本内容，请插入您的相关文本内容，</a:t>
            </a: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4154944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767765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3405300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3018121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688608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301429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922489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535310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1214034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4509171" y="3629725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2165388" y="1373811"/>
            <a:ext cx="1046440" cy="1673225"/>
          </a:xfrm>
          <a:prstGeom prst="rect">
            <a:avLst/>
          </a:prstGeom>
          <a:ln w="28575">
            <a:solidFill>
              <a:srgbClr val="E6CF98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2800" spc="-30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请在这里</a:t>
            </a:r>
            <a:endParaRPr lang="en-US" altLang="zh-CN" sz="2800" spc="-300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sz="2800" spc="-30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输入标题</a:t>
            </a:r>
            <a:endParaRPr lang="en-US" altLang="zh-CN" sz="2800" spc="-300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dur="2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dur="2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812" y="613458"/>
            <a:ext cx="2598551" cy="624454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909219" y="3016269"/>
            <a:ext cx="1661993" cy="1634921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请插入您的相关文本内容，请插入您的相关文本内容，请插入您的相关文本内容请插入您的相关文本内容，请插入您的相关文本内容，</a:t>
            </a: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5099042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711863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349398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62219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3632706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3245527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2866587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2479408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2158132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5453269" y="3016269"/>
            <a:ext cx="0" cy="163492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61972" y="3016269"/>
            <a:ext cx="1046440" cy="1673225"/>
          </a:xfrm>
          <a:prstGeom prst="rect">
            <a:avLst/>
          </a:prstGeom>
          <a:ln w="28575">
            <a:solidFill>
              <a:srgbClr val="E6CF98"/>
            </a:solidFill>
          </a:ln>
        </p:spPr>
        <p:txBody>
          <a:bodyPr vert="eaVert" wrap="square">
            <a:spAutoFit/>
          </a:bodyPr>
          <a:lstStyle/>
          <a:p>
            <a:pPr algn="ctr"/>
            <a:r>
              <a:rPr lang="zh-CN" altLang="en-US" sz="2800" spc="-30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请在这里</a:t>
            </a:r>
            <a:endParaRPr lang="en-US" altLang="zh-CN" sz="2800" spc="-300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 algn="ctr"/>
            <a:r>
              <a:rPr lang="zh-CN" altLang="en-US" sz="2800" spc="-30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输入标题</a:t>
            </a:r>
            <a:endParaRPr lang="en-US" altLang="zh-CN" sz="2800" spc="-300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9" name="图片 18" descr="图片包含 物体&#10;&#10;自动生成的说明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0211" y="2523538"/>
            <a:ext cx="1097341" cy="3524909"/>
          </a:xfrm>
          <a:prstGeom prst="rect">
            <a:avLst/>
          </a:prstGeom>
        </p:spPr>
      </p:pic>
      <p:pic>
        <p:nvPicPr>
          <p:cNvPr id="21" name="图片 20" descr="图片包含 鲜花, 植物, 餐桌, 室内&#10;&#10;自动生成的说明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2370667" cy="284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dur="1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dur="2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ntr" presetSubtype="0" dur="2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dur="200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44219" y="1482735"/>
            <a:ext cx="2986269" cy="4208490"/>
          </a:xfrm>
          <a:prstGeom prst="rect">
            <a:avLst/>
          </a:prstGeom>
          <a:solidFill>
            <a:srgbClr val="E6C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257279" y="1567277"/>
            <a:ext cx="1569682" cy="3967605"/>
            <a:chOff x="5621335" y="2054872"/>
            <a:chExt cx="1182279" cy="2988386"/>
          </a:xfrm>
        </p:grpSpPr>
        <p:sp>
          <p:nvSpPr>
            <p:cNvPr id="10" name="椭圆 9"/>
            <p:cNvSpPr/>
            <p:nvPr/>
          </p:nvSpPr>
          <p:spPr>
            <a:xfrm>
              <a:off x="5621335" y="3400648"/>
              <a:ext cx="258949" cy="258949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386345" y="2054872"/>
              <a:ext cx="417269" cy="2012298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标题添加文字 </a:t>
              </a:r>
              <a:r>
                <a:rPr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646500" y="2438045"/>
              <a:ext cx="695449" cy="260521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请插入您的相关文本内容，请插入您的相关文本内容，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 flipH="1">
              <a:off x="6326638" y="2463025"/>
              <a:ext cx="0" cy="1579165"/>
            </a:xfrm>
            <a:prstGeom prst="line">
              <a:avLst/>
            </a:prstGeom>
            <a:ln>
              <a:solidFill>
                <a:srgbClr val="B3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图片包含 雨伞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984" y="1586993"/>
            <a:ext cx="2706682" cy="3947889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433352" y="1482735"/>
            <a:ext cx="2986269" cy="4208490"/>
          </a:xfrm>
          <a:prstGeom prst="rect">
            <a:avLst/>
          </a:prstGeom>
          <a:solidFill>
            <a:srgbClr val="E6C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0873" y="1627633"/>
            <a:ext cx="2678819" cy="3907249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6312695" y="1577134"/>
            <a:ext cx="1569682" cy="3967605"/>
            <a:chOff x="5621335" y="2054872"/>
            <a:chExt cx="1182279" cy="2988386"/>
          </a:xfrm>
        </p:grpSpPr>
        <p:sp>
          <p:nvSpPr>
            <p:cNvPr id="21" name="椭圆 20"/>
            <p:cNvSpPr/>
            <p:nvPr/>
          </p:nvSpPr>
          <p:spPr>
            <a:xfrm>
              <a:off x="5621335" y="3400648"/>
              <a:ext cx="258949" cy="258949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6386345" y="2054872"/>
              <a:ext cx="417269" cy="2012298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标题添加文字 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646500" y="2438045"/>
              <a:ext cx="695449" cy="260521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请插入您的相关文本内容，请插入您的相关文本内容，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6326638" y="2463025"/>
              <a:ext cx="0" cy="1579165"/>
            </a:xfrm>
            <a:prstGeom prst="line">
              <a:avLst/>
            </a:prstGeom>
            <a:ln>
              <a:solidFill>
                <a:srgbClr val="B3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955277" y="0"/>
            <a:ext cx="3429001" cy="6858000"/>
          </a:xfrm>
          <a:prstGeom prst="rect">
            <a:avLst/>
          </a:prstGeom>
        </p:spPr>
      </p:pic>
      <p:pic>
        <p:nvPicPr>
          <p:cNvPr id="3" name="图片 2" descr="图片包含 草, 网球, 动物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7955277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30795" y="760841"/>
            <a:ext cx="1538883" cy="53363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800">
                <a:solidFill>
                  <a:srgbClr val="BA193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谢谢观看</a:t>
            </a:r>
          </a:p>
        </p:txBody>
      </p:sp>
      <p:pic>
        <p:nvPicPr>
          <p:cNvPr id="12" name="图片 11" descr="图片包含 红色&#10;&#10;自动生成的说明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31972" y="3303462"/>
            <a:ext cx="3360035" cy="3360035"/>
          </a:xfrm>
          <a:prstGeom prst="rect">
            <a:avLst/>
          </a:prstGeom>
        </p:spPr>
      </p:pic>
      <p:pic>
        <p:nvPicPr>
          <p:cNvPr id="17" name="图片 16" descr="图片包含 鲜花, 餐桌, 花瓶, 室内&#10;&#10;自动生成的说明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9197" y="-1426"/>
            <a:ext cx="3212022" cy="321202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789880" y="760841"/>
            <a:ext cx="1538883" cy="53363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谢谢观看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300217" y="287242"/>
            <a:ext cx="6614857" cy="6570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3000">
        <p15:prstTrans prst="wind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9="http://schemas.microsoft.com/office/powerpoint/2015/09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2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模板：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2"/>
              </a:rPr>
              <a:t>www.1ppt.com/moban/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行业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模板：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3"/>
              </a:rPr>
              <a:t>www.1ppt.com/hangye/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节日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模板：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4"/>
              </a:rPr>
              <a:t>www.1ppt.com/jieri/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 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素材：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5"/>
              </a:rPr>
              <a:t>www.1ppt.com/sucai/</a:t>
            </a:r>
            <a:endParaRPr lang="en-US" altLang="zh-CN" sz="1467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背景图片：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6"/>
              </a:rPr>
              <a:t>www.1ppt.com/beijing/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图表：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7"/>
              </a:rPr>
              <a:t>www.1ppt.com/tubiao/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优秀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下载：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8"/>
              </a:rPr>
              <a:t>www.1ppt.com/xiazai/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教程：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9"/>
              </a:rPr>
              <a:t>www.1ppt.com/powerpoint/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</a:t>
            </a:r>
          </a:p>
          <a:p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Word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模板：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10"/>
              </a:rPr>
              <a:t>www.1ppt.com/word/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Excel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模板：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11"/>
              </a:rPr>
              <a:t>www.1ppt.com/excel/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个人简历：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12"/>
              </a:rPr>
              <a:t>www.1ppt.com/jianli/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  PPT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课件：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13"/>
              </a:rPr>
              <a:t>www.1ppt.com/kejian/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手抄报：    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14"/>
              </a:rPr>
              <a:t>www.1ppt.com/shouchaobao/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试题下载：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15"/>
              </a:rPr>
              <a:t>www.1ppt.com/shiti/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</a:p>
          <a:p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教案下载：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16"/>
              </a:rPr>
              <a:t>www.1ppt.com/jiaoan/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         </a:t>
            </a:r>
            <a:r>
              <a:rPr lang="zh-CN" altLang="en-US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字体下载：      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  <a:hlinkClick r:id="rId17"/>
              </a:rPr>
              <a:t>www.1ppt.com/ziti/</a:t>
            </a:r>
            <a:r>
              <a:rPr lang="en-US" altLang="zh-CN" sz="1467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            </a:t>
            </a:r>
            <a:endParaRPr lang="zh-CN" altLang="en-US" sz="1467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6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zh-CN" altLang="en-US" sz="2400" kern="0">
              <a:solidFill>
                <a:srgbClr val="00539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40251" y="3097353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可以在下列情况使用</a:t>
            </a:r>
            <a:endParaRPr lang="zh-CN" altLang="en-US" sz="1467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467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467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107840" y="3097353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400" b="1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不可以在以下情况使用</a:t>
            </a:r>
            <a:endParaRPr lang="zh-CN" altLang="en-US" sz="1333" b="1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46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467" ker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网络转载、线上线下传播。</a:t>
            </a:r>
            <a:endParaRPr lang="zh-CN" altLang="en-GB" sz="1467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47382" y="-404505"/>
            <a:ext cx="7893049" cy="3402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93797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32513" y="0"/>
            <a:ext cx="3429001" cy="6858000"/>
          </a:xfrm>
          <a:prstGeom prst="rect">
            <a:avLst/>
          </a:prstGeom>
        </p:spPr>
      </p:pic>
      <p:pic>
        <p:nvPicPr>
          <p:cNvPr id="3" name="图片 2" descr="图片包含 草, 网球, 动物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132513" cy="6858000"/>
          </a:xfrm>
          <a:prstGeom prst="rect">
            <a:avLst/>
          </a:prstGeom>
        </p:spPr>
      </p:pic>
      <p:pic>
        <p:nvPicPr>
          <p:cNvPr id="5" name="图片 4" descr="图片包含 服装, 人员&#10;&#10;自动生成的说明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4752" y="0"/>
            <a:ext cx="3222495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19505" y="-1913820"/>
            <a:ext cx="7814960" cy="9248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9500" dirty="0">
                <a:solidFill>
                  <a:srgbClr val="E6CF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壹</a:t>
            </a:r>
          </a:p>
        </p:txBody>
      </p:sp>
      <p:sp>
        <p:nvSpPr>
          <p:cNvPr id="8" name="椭圆 7"/>
          <p:cNvSpPr/>
          <p:nvPr/>
        </p:nvSpPr>
        <p:spPr>
          <a:xfrm>
            <a:off x="1377922" y="3575179"/>
            <a:ext cx="371455" cy="371455"/>
          </a:xfrm>
          <a:prstGeom prst="ellipse">
            <a:avLst/>
          </a:prstGeom>
          <a:solidFill>
            <a:srgbClr val="BA1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822727" y="1433516"/>
            <a:ext cx="677108" cy="3168224"/>
          </a:xfrm>
          <a:prstGeom prst="rect">
            <a:avLst/>
          </a:prstGeom>
        </p:spPr>
        <p:txBody>
          <a:bodyPr vert="eaVert"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 dirty="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sz="3200" b="1" dirty="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 </a:t>
            </a:r>
            <a:r>
              <a:rPr lang="en-US" altLang="zh-CN" sz="3200" b="1" dirty="0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</a:t>
            </a:r>
            <a:endParaRPr lang="zh-CN" altLang="en-US" sz="3200" b="1" dirty="0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49278" y="2042160"/>
            <a:ext cx="1431161" cy="343749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请插入您的相关文本内容，请插入您的相关文本内容，请插入您的相关文本内容。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2758985" y="2042160"/>
            <a:ext cx="0" cy="2313740"/>
          </a:xfrm>
          <a:prstGeom prst="line">
            <a:avLst/>
          </a:prstGeom>
          <a:ln>
            <a:solidFill>
              <a:srgbClr val="B3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9="http://schemas.microsoft.com/office/powerpoint/2015/09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51740" y="-2"/>
            <a:ext cx="3480773" cy="675209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9482" y="2071628"/>
            <a:ext cx="5025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defRPr/>
            </a:pPr>
            <a:r>
              <a:rPr lang="zh-CN" altLang="en-US" sz="4400" dirty="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锦衣旗袍诗，</a:t>
            </a:r>
            <a:endParaRPr lang="en-US" altLang="zh-CN" sz="4400" dirty="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 lvl="0" algn="r">
              <a:defRPr/>
            </a:pPr>
            <a:r>
              <a:rPr lang="zh-CN" altLang="en-US" sz="4400" dirty="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曼玉芳华时。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170442" y="3518178"/>
            <a:ext cx="5154594" cy="152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defRPr/>
            </a:pPr>
            <a:r>
              <a:rPr lang="zh-CN" altLang="en-US" sz="1600" dirty="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锦袍素雅身段娇，春风拂柳展妖娆。</a:t>
            </a:r>
          </a:p>
          <a:p>
            <a:pPr lvl="0" algn="r">
              <a:lnSpc>
                <a:spcPct val="150000"/>
              </a:lnSpc>
              <a:defRPr/>
            </a:pPr>
            <a:r>
              <a:rPr lang="zh-CN" altLang="en-US" sz="1600" dirty="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舞步轻盈惊四座，醉眼周郎瞩小乔。锦袍素雅身段娇，春风拂柳展妖娆。舞步轻盈惊四座，醉眼周郎瞩小乔。</a:t>
            </a:r>
          </a:p>
          <a:p>
            <a:pPr lvl="0" algn="r">
              <a:lnSpc>
                <a:spcPct val="150000"/>
              </a:lnSpc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236" y="1019695"/>
            <a:ext cx="5860650" cy="58215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26151" y="369424"/>
            <a:ext cx="6857999" cy="6096002"/>
          </a:xfrm>
          <a:prstGeom prst="rect">
            <a:avLst/>
          </a:prstGeom>
        </p:spPr>
      </p:pic>
      <p:pic>
        <p:nvPicPr>
          <p:cNvPr id="7" name="PA_库_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4625" y="0"/>
            <a:ext cx="5855775" cy="83982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0" name="弧形 9"/>
          <p:cNvSpPr/>
          <p:nvPr/>
        </p:nvSpPr>
        <p:spPr>
          <a:xfrm>
            <a:off x="830451" y="2136763"/>
            <a:ext cx="3588152" cy="3588152"/>
          </a:xfrm>
          <a:prstGeom prst="arc">
            <a:avLst>
              <a:gd name="adj1" fmla="val 15051110"/>
              <a:gd name="adj2" fmla="val 10544792"/>
            </a:avLst>
          </a:prstGeom>
          <a:ln>
            <a:solidFill>
              <a:srgbClr val="E6CF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0283" y="3930839"/>
            <a:ext cx="300335" cy="300335"/>
          </a:xfrm>
          <a:prstGeom prst="ellipse">
            <a:avLst/>
          </a:prstGeom>
          <a:solidFill>
            <a:srgbClr val="E91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972614" y="2155353"/>
            <a:ext cx="173318" cy="173318"/>
          </a:xfrm>
          <a:prstGeom prst="ellipse">
            <a:avLst/>
          </a:prstGeom>
          <a:solidFill>
            <a:srgbClr val="E6CF98"/>
          </a:solidFill>
          <a:ln>
            <a:solidFill>
              <a:srgbClr val="E6CF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1496133" y="1648269"/>
            <a:ext cx="553998" cy="2282570"/>
          </a:xfrm>
          <a:prstGeom prst="rect">
            <a:avLst/>
          </a:prstGeom>
        </p:spPr>
        <p:txBody>
          <a:bodyPr vert="eaVert"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 </a:t>
            </a:r>
            <a:r>
              <a:rPr lang="en-US" altLang="zh-CN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</a:t>
            </a:r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07655" y="2362073"/>
            <a:ext cx="553998" cy="26052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</a:t>
            </a: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1469095" y="2362073"/>
            <a:ext cx="0" cy="1579165"/>
          </a:xfrm>
          <a:prstGeom prst="line">
            <a:avLst/>
          </a:prstGeom>
          <a:ln>
            <a:solidFill>
              <a:srgbClr val="BA1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210108" y="2803359"/>
            <a:ext cx="1292662" cy="255529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</a:p>
        </p:txBody>
      </p:sp>
      <p:sp>
        <p:nvSpPr>
          <p:cNvPr id="17" name="弧形 16"/>
          <p:cNvSpPr/>
          <p:nvPr/>
        </p:nvSpPr>
        <p:spPr>
          <a:xfrm flipH="1">
            <a:off x="7596193" y="1357579"/>
            <a:ext cx="3588152" cy="3588152"/>
          </a:xfrm>
          <a:prstGeom prst="arc">
            <a:avLst>
              <a:gd name="adj1" fmla="val 14804658"/>
              <a:gd name="adj2" fmla="val 10544792"/>
            </a:avLst>
          </a:prstGeom>
          <a:ln>
            <a:solidFill>
              <a:srgbClr val="BA1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9950189" y="1376169"/>
            <a:ext cx="300335" cy="300335"/>
          </a:xfrm>
          <a:prstGeom prst="ellipse">
            <a:avLst/>
          </a:prstGeom>
          <a:solidFill>
            <a:srgbClr val="E91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097686" y="3215163"/>
            <a:ext cx="173318" cy="173318"/>
          </a:xfrm>
          <a:prstGeom prst="ellipse">
            <a:avLst/>
          </a:prstGeom>
          <a:solidFill>
            <a:srgbClr val="5E809C"/>
          </a:solidFill>
          <a:ln>
            <a:solidFill>
              <a:srgbClr val="BA19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0678632" y="1025926"/>
            <a:ext cx="553998" cy="2362555"/>
          </a:xfrm>
          <a:prstGeom prst="rect">
            <a:avLst/>
          </a:prstGeom>
        </p:spPr>
        <p:txBody>
          <a:bodyPr vert="eaVert"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 </a:t>
            </a:r>
            <a:r>
              <a:rPr lang="en-US" altLang="zh-CN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</a:t>
            </a:r>
            <a:endParaRPr lang="zh-CN" altLang="en-US" sz="24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204357" y="1819701"/>
            <a:ext cx="553998" cy="2605213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</a:t>
            </a:r>
          </a:p>
        </p:txBody>
      </p:sp>
      <p:cxnSp>
        <p:nvCxnSpPr>
          <p:cNvPr id="22" name="直接连接符 21"/>
          <p:cNvCxnSpPr/>
          <p:nvPr/>
        </p:nvCxnSpPr>
        <p:spPr>
          <a:xfrm flipH="1">
            <a:off x="10670788" y="1594391"/>
            <a:ext cx="0" cy="1579165"/>
          </a:xfrm>
          <a:prstGeom prst="line">
            <a:avLst/>
          </a:prstGeom>
          <a:ln>
            <a:solidFill>
              <a:srgbClr val="BA19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534183" y="1986567"/>
            <a:ext cx="1292662" cy="249968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2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/>
      <p:bldP spid="16" grpId="0"/>
      <p:bldP spid="17" grpId="0" animBg="1"/>
      <p:bldP spid="18" grpId="0" animBg="1"/>
      <p:bldP spid="19" grpId="0" animBg="1"/>
      <p:bldP spid="20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44219" y="1482735"/>
            <a:ext cx="2986269" cy="4208490"/>
          </a:xfrm>
          <a:prstGeom prst="rect">
            <a:avLst/>
          </a:prstGeom>
          <a:solidFill>
            <a:srgbClr val="E6C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7" name="图片 6" descr="图片包含 服装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869" y="1639080"/>
            <a:ext cx="2670971" cy="3895802"/>
          </a:xfrm>
          <a:prstGeom prst="rect">
            <a:avLst/>
          </a:prstGeom>
          <a:effectLst>
            <a:reflection blurRad="6350" stA="33000" endPos="18000" dist="38100" dir="5400000" sy="-100000" algn="bl" rotWithShape="0"/>
          </a:effectLst>
        </p:spPr>
      </p:pic>
      <p:grpSp>
        <p:nvGrpSpPr>
          <p:cNvPr id="8" name="组合 7"/>
          <p:cNvGrpSpPr/>
          <p:nvPr/>
        </p:nvGrpSpPr>
        <p:grpSpPr>
          <a:xfrm>
            <a:off x="9861358" y="1567277"/>
            <a:ext cx="1569682" cy="3967605"/>
            <a:chOff x="5621335" y="2054872"/>
            <a:chExt cx="1182279" cy="2988386"/>
          </a:xfrm>
        </p:grpSpPr>
        <p:sp>
          <p:nvSpPr>
            <p:cNvPr id="9" name="椭圆 8"/>
            <p:cNvSpPr/>
            <p:nvPr/>
          </p:nvSpPr>
          <p:spPr>
            <a:xfrm>
              <a:off x="5621335" y="3400648"/>
              <a:ext cx="258949" cy="258949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386345" y="2054872"/>
              <a:ext cx="417269" cy="2012298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标题添加文字 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646500" y="2438045"/>
              <a:ext cx="695449" cy="260521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请插入您的相关文本内容，请插入您的相关文本内容，</a:t>
              </a:r>
            </a:p>
          </p:txBody>
        </p:sp>
        <p:cxnSp>
          <p:nvCxnSpPr>
            <p:cNvPr id="12" name="直接连接符 11"/>
            <p:cNvCxnSpPr/>
            <p:nvPr/>
          </p:nvCxnSpPr>
          <p:spPr>
            <a:xfrm flipH="1">
              <a:off x="6326638" y="2463025"/>
              <a:ext cx="0" cy="1579165"/>
            </a:xfrm>
            <a:prstGeom prst="line">
              <a:avLst/>
            </a:prstGeom>
            <a:ln>
              <a:solidFill>
                <a:srgbClr val="B3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17"/>
          <p:cNvSpPr/>
          <p:nvPr/>
        </p:nvSpPr>
        <p:spPr>
          <a:xfrm>
            <a:off x="6530962" y="1482735"/>
            <a:ext cx="2986269" cy="4208490"/>
          </a:xfrm>
          <a:prstGeom prst="rect">
            <a:avLst/>
          </a:prstGeom>
          <a:solidFill>
            <a:srgbClr val="E6C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8612" y="1639079"/>
            <a:ext cx="2670971" cy="3895803"/>
          </a:xfrm>
          <a:prstGeom prst="rect">
            <a:avLst/>
          </a:prstGeom>
          <a:effectLst>
            <a:reflection blurRad="6350" stA="33000" endPos="18000" dist="38100" dir="5400000" sy="-100000" algn="bl" rotWithShape="0"/>
          </a:effectLst>
        </p:spPr>
      </p:pic>
      <p:grpSp>
        <p:nvGrpSpPr>
          <p:cNvPr id="19" name="组合 18"/>
          <p:cNvGrpSpPr/>
          <p:nvPr/>
        </p:nvGrpSpPr>
        <p:grpSpPr>
          <a:xfrm>
            <a:off x="4257279" y="1567277"/>
            <a:ext cx="1569682" cy="3967605"/>
            <a:chOff x="5621335" y="2054872"/>
            <a:chExt cx="1182279" cy="2988386"/>
          </a:xfrm>
        </p:grpSpPr>
        <p:sp>
          <p:nvSpPr>
            <p:cNvPr id="20" name="椭圆 19"/>
            <p:cNvSpPr/>
            <p:nvPr/>
          </p:nvSpPr>
          <p:spPr>
            <a:xfrm>
              <a:off x="5621335" y="3400648"/>
              <a:ext cx="258949" cy="258949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386345" y="2054872"/>
              <a:ext cx="417269" cy="2012298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标题添加文字 </a:t>
              </a:r>
              <a:r>
                <a:rPr lang="en-US" altLang="zh-CN" sz="2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646500" y="2438045"/>
              <a:ext cx="695449" cy="260521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请插入您的相关文本内容，请插入您的相关文本内容，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 flipH="1">
              <a:off x="6326638" y="2463025"/>
              <a:ext cx="0" cy="1579165"/>
            </a:xfrm>
            <a:prstGeom prst="line">
              <a:avLst/>
            </a:prstGeom>
            <a:ln>
              <a:solidFill>
                <a:srgbClr val="B3141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5" name="PA_库_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88309" y="1129249"/>
            <a:ext cx="2488407" cy="52410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6" name="组合 5"/>
          <p:cNvGrpSpPr/>
          <p:nvPr/>
        </p:nvGrpSpPr>
        <p:grpSpPr>
          <a:xfrm>
            <a:off x="7622648" y="1240529"/>
            <a:ext cx="1491683" cy="3562562"/>
            <a:chOff x="8561920" y="2055735"/>
            <a:chExt cx="1491683" cy="3562562"/>
          </a:xfrm>
        </p:grpSpPr>
        <p:sp>
          <p:nvSpPr>
            <p:cNvPr id="7" name="椭圆 6"/>
            <p:cNvSpPr/>
            <p:nvPr/>
          </p:nvSpPr>
          <p:spPr>
            <a:xfrm>
              <a:off x="8595425" y="4280678"/>
              <a:ext cx="300335" cy="300335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9499605" y="2055735"/>
              <a:ext cx="553998" cy="2605213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标题添加文字 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8561920" y="2538568"/>
              <a:ext cx="923330" cy="307972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请插入您的相关文本内容，请插入您的相关文本内容。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 flipH="1">
              <a:off x="9451496" y="2499267"/>
              <a:ext cx="0" cy="1979814"/>
            </a:xfrm>
            <a:prstGeom prst="line">
              <a:avLst/>
            </a:prstGeom>
            <a:ln>
              <a:solidFill>
                <a:srgbClr val="BA1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029185" y="1240529"/>
            <a:ext cx="1508036" cy="3916691"/>
            <a:chOff x="2221531" y="2054872"/>
            <a:chExt cx="1173852" cy="3048745"/>
          </a:xfrm>
        </p:grpSpPr>
        <p:sp>
          <p:nvSpPr>
            <p:cNvPr id="17" name="椭圆 16"/>
            <p:cNvSpPr/>
            <p:nvPr/>
          </p:nvSpPr>
          <p:spPr>
            <a:xfrm>
              <a:off x="2221531" y="3653191"/>
              <a:ext cx="300335" cy="300335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964152" y="2054872"/>
              <a:ext cx="431231" cy="2012298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</a:t>
              </a:r>
              <a:r>
                <a:rPr lang="zh-CN" altLang="en-US" sz="2400" b="1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字 </a:t>
              </a:r>
              <a:r>
                <a:rPr lang="en-US" altLang="zh-CN" sz="2400" b="1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250675" y="2498404"/>
              <a:ext cx="718718" cy="260521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请插入您的相关文本内容，请插入您的相关文本内容。</a:t>
              </a: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>
              <a:off x="2891864" y="2400789"/>
              <a:ext cx="0" cy="1579165"/>
            </a:xfrm>
            <a:prstGeom prst="line">
              <a:avLst/>
            </a:prstGeom>
            <a:ln>
              <a:solidFill>
                <a:srgbClr val="BA1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19905" y="2235835"/>
            <a:ext cx="1508036" cy="3916691"/>
            <a:chOff x="2221531" y="2054872"/>
            <a:chExt cx="1173852" cy="3048745"/>
          </a:xfrm>
        </p:grpSpPr>
        <p:sp>
          <p:nvSpPr>
            <p:cNvPr id="22" name="椭圆 21"/>
            <p:cNvSpPr/>
            <p:nvPr/>
          </p:nvSpPr>
          <p:spPr>
            <a:xfrm>
              <a:off x="2221531" y="3653191"/>
              <a:ext cx="300335" cy="300335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2964152" y="2054872"/>
              <a:ext cx="431231" cy="2012298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</a:t>
              </a:r>
              <a:r>
                <a:rPr lang="zh-CN" altLang="en-US" sz="2400" b="1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字 </a:t>
              </a:r>
              <a:r>
                <a:rPr lang="en-US" altLang="zh-CN" sz="2400" b="1">
                  <a:solidFill>
                    <a:srgbClr val="E6CF98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2250675" y="2498404"/>
              <a:ext cx="718718" cy="2605213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solidFill>
                    <a:schemeClr val="bg1"/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请插入您的相关文本内容，请插入您的相关文本内容。</a:t>
              </a: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2891864" y="2400789"/>
              <a:ext cx="0" cy="1579165"/>
            </a:xfrm>
            <a:prstGeom prst="line">
              <a:avLst/>
            </a:prstGeom>
            <a:ln>
              <a:solidFill>
                <a:srgbClr val="BA1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9672215" y="2235835"/>
            <a:ext cx="1491683" cy="3562562"/>
            <a:chOff x="8561920" y="2055735"/>
            <a:chExt cx="1491683" cy="3562562"/>
          </a:xfrm>
        </p:grpSpPr>
        <p:sp>
          <p:nvSpPr>
            <p:cNvPr id="28" name="椭圆 27"/>
            <p:cNvSpPr/>
            <p:nvPr/>
          </p:nvSpPr>
          <p:spPr>
            <a:xfrm>
              <a:off x="8595425" y="4280678"/>
              <a:ext cx="300335" cy="300335"/>
            </a:xfrm>
            <a:prstGeom prst="ellipse">
              <a:avLst/>
            </a:prstGeom>
            <a:solidFill>
              <a:srgbClr val="E912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9499605" y="2055735"/>
              <a:ext cx="553998" cy="2605213"/>
            </a:xfrm>
            <a:prstGeom prst="rect">
              <a:avLst/>
            </a:prstGeom>
          </p:spPr>
          <p:txBody>
            <a:bodyPr vert="eaVert"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 </a:t>
              </a:r>
              <a:r>
                <a:rPr lang="zh-CN" altLang="en-US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标题添加文字 </a:t>
              </a:r>
              <a:r>
                <a:rPr lang="en-US" altLang="zh-CN" sz="24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|</a:t>
              </a:r>
              <a:endParaRPr lang="zh-CN" altLang="en-US" sz="24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561920" y="2538568"/>
              <a:ext cx="923330" cy="3079729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>
                  <a:latin typeface="Arial" panose="020B0604020202020204" pitchFamily="34" charset="0"/>
                  <a:ea typeface="汉仪大宋简" panose="02010609000101010101" pitchFamily="49" charset="-122"/>
                  <a:cs typeface="+mn-ea"/>
                  <a:sym typeface="Arial" panose="020B0604020202020204" pitchFamily="34" charset="0"/>
                </a:rPr>
                <a:t>请插入您的相关文本内容，请插入您的相关文本内容。</a:t>
              </a:r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9451496" y="2499267"/>
              <a:ext cx="0" cy="1979814"/>
            </a:xfrm>
            <a:prstGeom prst="line">
              <a:avLst/>
            </a:prstGeom>
            <a:ln>
              <a:solidFill>
                <a:srgbClr val="BA193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包含 草, 网球, 动物&#10;&#10;自动生成的说明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2" y="380998"/>
            <a:ext cx="6857999" cy="609600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10712" y="939523"/>
            <a:ext cx="3847795" cy="5422622"/>
          </a:xfrm>
          <a:prstGeom prst="rect">
            <a:avLst/>
          </a:prstGeom>
          <a:solidFill>
            <a:srgbClr val="E6CF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 descr="图片包含 音乐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102" y="1155938"/>
            <a:ext cx="3421013" cy="4989792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9842143" y="4303712"/>
            <a:ext cx="373064" cy="373064"/>
          </a:xfrm>
          <a:prstGeom prst="ellipse">
            <a:avLst/>
          </a:prstGeom>
          <a:solidFill>
            <a:srgbClr val="E91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6727827" y="2397501"/>
            <a:ext cx="2962911" cy="1077218"/>
          </a:xfrm>
          <a:prstGeom prst="rect">
            <a:avLst/>
          </a:prstGeom>
        </p:spPr>
        <p:txBody>
          <a:bodyPr vert="horz"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 </a:t>
            </a:r>
            <a:r>
              <a:rPr lang="en-US" altLang="zh-CN" sz="3200" b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</a:t>
            </a:r>
            <a:endParaRPr lang="zh-CN" altLang="en-US" sz="3200" b="1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27827" y="3065887"/>
            <a:ext cx="4228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请插入您的相关文本内容，请插入您的相关文本内容，请插入您的相关文本内容，</a:t>
            </a:r>
            <a:endParaRPr lang="en-US" altLang="zh-CN" sz="1600"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:split orient="vert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 advClick="0" advTm="3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dur="5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ur="5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715001" y="380998"/>
            <a:ext cx="6857999" cy="609600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132513" y="0"/>
            <a:ext cx="3429001" cy="6858000"/>
          </a:xfrm>
          <a:prstGeom prst="rect">
            <a:avLst/>
          </a:prstGeom>
        </p:spPr>
      </p:pic>
      <p:pic>
        <p:nvPicPr>
          <p:cNvPr id="3" name="图片 2" descr="图片包含 草, 网球, 动物&#10;&#10;自动生成的说明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6132513" cy="6858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19505" y="-1913820"/>
            <a:ext cx="7814960" cy="92486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9500" dirty="0">
                <a:solidFill>
                  <a:srgbClr val="E6CF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贰</a:t>
            </a:r>
          </a:p>
        </p:txBody>
      </p:sp>
      <p:pic>
        <p:nvPicPr>
          <p:cNvPr id="8" name="图片 7" descr="图片包含 人员, 服装, 戴着&#10;&#10;自动生成的说明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070" y="0"/>
            <a:ext cx="2957859" cy="68580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1377922" y="3575179"/>
            <a:ext cx="371455" cy="371455"/>
          </a:xfrm>
          <a:prstGeom prst="ellipse">
            <a:avLst/>
          </a:prstGeom>
          <a:solidFill>
            <a:srgbClr val="BA19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bg1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22727" y="1433516"/>
            <a:ext cx="677108" cy="3168224"/>
          </a:xfrm>
          <a:prstGeom prst="rect">
            <a:avLst/>
          </a:prstGeom>
        </p:spPr>
        <p:txBody>
          <a:bodyPr vert="eaVert"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eaLnBrk="1" fontAlgn="auto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 </a:t>
            </a:r>
            <a:r>
              <a:rPr lang="zh-CN" altLang="en-US" sz="32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标题添加文字 </a:t>
            </a:r>
            <a:r>
              <a:rPr lang="en-US" altLang="zh-CN" sz="3200" b="1">
                <a:solidFill>
                  <a:srgbClr val="E6CF98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|</a:t>
            </a:r>
            <a:endParaRPr lang="zh-CN" altLang="en-US" sz="3200" b="1">
              <a:solidFill>
                <a:srgbClr val="E6CF98"/>
              </a:solidFill>
              <a:latin typeface="Arial" panose="020B0604020202020204" pitchFamily="34" charset="0"/>
              <a:ea typeface="汉仪大宋简" panose="02010609000101010101" pitchFamily="49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49278" y="2042160"/>
            <a:ext cx="1431161" cy="343749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汉仪大宋简" panose="02010609000101010101" pitchFamily="49" charset="-122"/>
                <a:cs typeface="+mn-ea"/>
                <a:sym typeface="Arial" panose="020B0604020202020204" pitchFamily="34" charset="0"/>
              </a:rPr>
              <a:t>请插入您的相关文本内容，请插入您的相关文本内容，请插入您的相关文本内容。</a:t>
            </a: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2758985" y="2042160"/>
            <a:ext cx="0" cy="2313740"/>
          </a:xfrm>
          <a:prstGeom prst="line">
            <a:avLst/>
          </a:prstGeom>
          <a:ln>
            <a:solidFill>
              <a:srgbClr val="B31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3000">
        <p15:prstTrans prst="peelOff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4="http://schemas.microsoft.com/office/powerpoint/2010/main" xmlns:p159="http://schemas.microsoft.com/office/powerpoint/2015/09/main"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dur="5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dur="5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0" presetClass="entr" presetSubtype="0" dur="1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dur="1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dur="1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ISPRING_FIRST_PUBLISH" val="1"/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0hos3tgs">
      <a:majorFont>
        <a:latin typeface="字魂36号-正文宋楷"/>
        <a:ea typeface="字魂36号-正文宋楷"/>
        <a:cs typeface="Arial"/>
      </a:majorFont>
      <a:minorFont>
        <a:latin typeface="字魂36号-正文宋楷"/>
        <a:ea typeface="字魂36号-正文宋楷"/>
        <a:cs typeface="Arial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10</TotalTime>
  <Words>1504</Words>
  <Application>Microsoft Office PowerPoint</Application>
  <PresentationFormat>宽屏</PresentationFormat>
  <Paragraphs>145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微软雅黑</vt:lpstr>
      <vt:lpstr>印品黑体</vt:lpstr>
      <vt:lpstr>Arial</vt:lpstr>
      <vt:lpstr>Wingdings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产品发布</dc:title>
  <dc:creator>第一PPT</dc:creator>
  <cp:keywords>www.1ppt.com</cp:keywords>
  <dc:description>www.1ppt.com</dc:description>
  <cp:lastModifiedBy>Administrator</cp:lastModifiedBy>
  <cp:revision>58</cp:revision>
  <dcterms:created xsi:type="dcterms:W3CDTF">2017-08-18T03:02:00Z</dcterms:created>
  <dcterms:modified xsi:type="dcterms:W3CDTF">2024-03-30T07:06:51Z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971E31F3914E4337BC817511365F7342_12</vt:lpwstr>
  </property>
  <property fmtid="{D5CDD505-2E9C-101B-9397-08002B2CF9AE}" pid="3" name="KSOProductBuildVer">
    <vt:lpwstr>2052-12.1.0.16412</vt:lpwstr>
  </property>
</Properties>
</file>