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4E7CCA-1407-4622-B353-4F830E6D5505}" v="3" dt="2019-09-04T14:35:31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ld, Katelyn" userId="580ca77f-33c4-4d1e-990d-0960931846e8" providerId="ADAL" clId="{6C4E7CCA-1407-4622-B353-4F830E6D5505}"/>
    <pc:docChg chg="addSld modSld">
      <pc:chgData name="Gould, Katelyn" userId="580ca77f-33c4-4d1e-990d-0960931846e8" providerId="ADAL" clId="{6C4E7CCA-1407-4622-B353-4F830E6D5505}" dt="2019-09-04T14:35:31.560" v="2"/>
      <pc:docMkLst>
        <pc:docMk/>
      </pc:docMkLst>
      <pc:sldChg chg="add">
        <pc:chgData name="Gould, Katelyn" userId="580ca77f-33c4-4d1e-990d-0960931846e8" providerId="ADAL" clId="{6C4E7CCA-1407-4622-B353-4F830E6D5505}" dt="2019-09-04T13:35:40.810" v="0"/>
        <pc:sldMkLst>
          <pc:docMk/>
          <pc:sldMk cId="0" sldId="259"/>
        </pc:sldMkLst>
      </pc:sldChg>
      <pc:sldChg chg="add">
        <pc:chgData name="Gould, Katelyn" userId="580ca77f-33c4-4d1e-990d-0960931846e8" providerId="ADAL" clId="{6C4E7CCA-1407-4622-B353-4F830E6D5505}" dt="2019-09-04T13:39:35.413" v="1"/>
        <pc:sldMkLst>
          <pc:docMk/>
          <pc:sldMk cId="0" sldId="260"/>
        </pc:sldMkLst>
      </pc:sldChg>
      <pc:sldChg chg="add">
        <pc:chgData name="Gould, Katelyn" userId="580ca77f-33c4-4d1e-990d-0960931846e8" providerId="ADAL" clId="{6C4E7CCA-1407-4622-B353-4F830E6D5505}" dt="2019-09-04T14:35:31.560" v="2"/>
        <pc:sldMkLst>
          <pc:docMk/>
          <pc:sldMk cId="0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908975" y="1884651"/>
              <a:ext cx="2523019" cy="109089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908975" y="2801992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908975" y="2554062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908975" y="2306132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908975" y="2058202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023657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678987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2334317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2989646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908975" y="2925957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908975" y="2678027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908975" y="2430097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908975" y="2182167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908975" y="1934237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351322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2006652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2661982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3317311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998831" y="2672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1326496" y="269805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1654161" y="26233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1981826" y="26318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2309491" y="259672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2637156" y="26405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2964820" y="26313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3292485" y="268429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998831" y="2714074"/>
              <a:ext cx="49651" cy="49651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1326496" y="2733192"/>
              <a:ext cx="49651" cy="49651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1654161" y="2722753"/>
              <a:ext cx="49651" cy="49651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1981826" y="2761487"/>
              <a:ext cx="49651" cy="49651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2309491" y="2704043"/>
              <a:ext cx="49651" cy="49651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2637156" y="2706739"/>
              <a:ext cx="49651" cy="49651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2964820" y="2729224"/>
              <a:ext cx="49651" cy="49651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3292485" y="2716177"/>
              <a:ext cx="49651" cy="49651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998831" y="2677466"/>
              <a:ext cx="49651" cy="49651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1326496" y="2659695"/>
              <a:ext cx="49651" cy="49651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1654161" y="2663945"/>
              <a:ext cx="49651" cy="49651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1981826" y="2655364"/>
              <a:ext cx="49651" cy="49651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2309491" y="2617595"/>
              <a:ext cx="49651" cy="49651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2637156" y="2654845"/>
              <a:ext cx="49651" cy="49651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2964820" y="2678388"/>
              <a:ext cx="49651" cy="49651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3292485" y="2655755"/>
              <a:ext cx="49651" cy="49651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998831" y="2697547"/>
              <a:ext cx="49651" cy="49651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1326496" y="2672227"/>
              <a:ext cx="49651" cy="49651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1654161" y="2669211"/>
              <a:ext cx="49651" cy="49651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1981826" y="2680665"/>
              <a:ext cx="49651" cy="49651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2309491" y="2629155"/>
              <a:ext cx="49651" cy="49651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2637156" y="2666453"/>
              <a:ext cx="49651" cy="49651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2964820" y="2618900"/>
              <a:ext cx="49651" cy="49651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3292485" y="2706621"/>
              <a:ext cx="49651" cy="49651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998831" y="265375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1326496" y="261526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1654161" y="263504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1981826" y="255316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2309491" y="25853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2637156" y="264678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2964820" y="2681532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3292485" y="27259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998831" y="2663810"/>
              <a:ext cx="49651" cy="49651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1326496" y="2648516"/>
              <a:ext cx="49651" cy="49651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1654161" y="2622244"/>
              <a:ext cx="49651" cy="49651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1981826" y="2588336"/>
              <a:ext cx="49651" cy="49651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2309491" y="2589492"/>
              <a:ext cx="49651" cy="49651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2637156" y="2618388"/>
              <a:ext cx="49651" cy="49651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2964820" y="2672568"/>
              <a:ext cx="49651" cy="49651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3292485" y="2706048"/>
              <a:ext cx="49651" cy="49651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998831" y="2719729"/>
              <a:ext cx="49651" cy="49651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1326496" y="2660015"/>
              <a:ext cx="49651" cy="49651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1654161" y="2634508"/>
              <a:ext cx="49651" cy="49651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1981826" y="2647245"/>
              <a:ext cx="49651" cy="49651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2309491" y="2610276"/>
              <a:ext cx="49651" cy="49651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2637156" y="2635406"/>
              <a:ext cx="49651" cy="49651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2964820" y="2676603"/>
              <a:ext cx="49651" cy="49651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3292485" y="2737527"/>
              <a:ext cx="49651" cy="49651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2964820" y="1977429"/>
              <a:ext cx="49651" cy="49651"/>
            </a:xfrm>
            <a:prstGeom prst="ellipse">
              <a:avLst/>
            </a:prstGeom>
            <a:solidFill>
              <a:srgbClr val="22A3FF">
                <a:alpha val="100000"/>
              </a:srgbClr>
            </a:solidFill>
            <a:ln w="9000" cap="rnd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3292485" y="2227184"/>
              <a:ext cx="49651" cy="49651"/>
            </a:xfrm>
            <a:prstGeom prst="ellipse">
              <a:avLst/>
            </a:prstGeom>
            <a:solidFill>
              <a:srgbClr val="22A3FF">
                <a:alpha val="100000"/>
              </a:srgbClr>
            </a:solidFill>
            <a:ln w="9000" cap="rnd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998831" y="270845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1326496" y="268425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1654161" y="271035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1981826" y="269964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2309491" y="267643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2637156" y="267509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2964820" y="271426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3292485" y="274986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998831" y="2709174"/>
              <a:ext cx="49651" cy="49651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1326496" y="2703073"/>
              <a:ext cx="49651" cy="49651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1654161" y="2671532"/>
              <a:ext cx="49651" cy="49651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1981826" y="2713551"/>
              <a:ext cx="49651" cy="49651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2309491" y="2704149"/>
              <a:ext cx="49651" cy="49651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2637156" y="2672459"/>
              <a:ext cx="49651" cy="49651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2964820" y="2672522"/>
              <a:ext cx="49651" cy="49651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3292485" y="2800183"/>
              <a:ext cx="49651" cy="49651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998831" y="2702458"/>
              <a:ext cx="49651" cy="49651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1326496" y="2695742"/>
              <a:ext cx="49651" cy="49651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1654161" y="2725641"/>
              <a:ext cx="49651" cy="49651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1981826" y="2709276"/>
              <a:ext cx="49651" cy="49651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2309491" y="2657776"/>
              <a:ext cx="49651" cy="49651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2637156" y="2693358"/>
              <a:ext cx="49651" cy="49651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2964820" y="2708030"/>
              <a:ext cx="49651" cy="49651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3292485" y="2734436"/>
              <a:ext cx="49651" cy="49651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998831" y="2730544"/>
              <a:ext cx="49651" cy="49651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1326496" y="2681342"/>
              <a:ext cx="49651" cy="49651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1654161" y="2694529"/>
              <a:ext cx="49651" cy="49651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1981826" y="2690731"/>
              <a:ext cx="49651" cy="49651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2309491" y="2689062"/>
              <a:ext cx="49651" cy="49651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2637156" y="2641515"/>
              <a:ext cx="49651" cy="49651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2964820" y="2715641"/>
              <a:ext cx="49651" cy="49651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3292485" y="2738988"/>
              <a:ext cx="49651" cy="49651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rc113"/>
            <p:cNvSpPr/>
            <p:nvPr/>
          </p:nvSpPr>
          <p:spPr>
            <a:xfrm>
              <a:off x="908975" y="3259994"/>
              <a:ext cx="2523019" cy="109089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pl114"/>
            <p:cNvSpPr/>
            <p:nvPr/>
          </p:nvSpPr>
          <p:spPr>
            <a:xfrm>
              <a:off x="908975" y="4177335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5"/>
            <p:cNvSpPr/>
            <p:nvPr/>
          </p:nvSpPr>
          <p:spPr>
            <a:xfrm>
              <a:off x="908975" y="3929405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6"/>
            <p:cNvSpPr/>
            <p:nvPr/>
          </p:nvSpPr>
          <p:spPr>
            <a:xfrm>
              <a:off x="908975" y="3681475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7"/>
            <p:cNvSpPr/>
            <p:nvPr/>
          </p:nvSpPr>
          <p:spPr>
            <a:xfrm>
              <a:off x="908975" y="3433545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8"/>
            <p:cNvSpPr/>
            <p:nvPr/>
          </p:nvSpPr>
          <p:spPr>
            <a:xfrm>
              <a:off x="1023657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1678987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20"/>
            <p:cNvSpPr/>
            <p:nvPr/>
          </p:nvSpPr>
          <p:spPr>
            <a:xfrm>
              <a:off x="2334317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2989646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2"/>
            <p:cNvSpPr/>
            <p:nvPr/>
          </p:nvSpPr>
          <p:spPr>
            <a:xfrm>
              <a:off x="908975" y="4301300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908975" y="4053370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4"/>
            <p:cNvSpPr/>
            <p:nvPr/>
          </p:nvSpPr>
          <p:spPr>
            <a:xfrm>
              <a:off x="908975" y="3805440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5"/>
            <p:cNvSpPr/>
            <p:nvPr/>
          </p:nvSpPr>
          <p:spPr>
            <a:xfrm>
              <a:off x="908975" y="3557510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l126"/>
            <p:cNvSpPr/>
            <p:nvPr/>
          </p:nvSpPr>
          <p:spPr>
            <a:xfrm>
              <a:off x="908975" y="3309580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127"/>
            <p:cNvSpPr/>
            <p:nvPr/>
          </p:nvSpPr>
          <p:spPr>
            <a:xfrm>
              <a:off x="1351322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l128"/>
            <p:cNvSpPr/>
            <p:nvPr/>
          </p:nvSpPr>
          <p:spPr>
            <a:xfrm>
              <a:off x="2006652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129"/>
            <p:cNvSpPr/>
            <p:nvPr/>
          </p:nvSpPr>
          <p:spPr>
            <a:xfrm>
              <a:off x="2661982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l130"/>
            <p:cNvSpPr/>
            <p:nvPr/>
          </p:nvSpPr>
          <p:spPr>
            <a:xfrm>
              <a:off x="3317311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998831" y="40183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1326496" y="39758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1654161" y="38799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1981826" y="40807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2309491" y="40602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2637156" y="38683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2964820" y="40102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3292485" y="42732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998831" y="4037892"/>
              <a:ext cx="49651" cy="49651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1326496" y="4049624"/>
              <a:ext cx="49651" cy="49651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1654161" y="4064714"/>
              <a:ext cx="49651" cy="49651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1981826" y="3979467"/>
              <a:ext cx="49651" cy="49651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2309491" y="3924946"/>
              <a:ext cx="49651" cy="49651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2637156" y="4005584"/>
              <a:ext cx="49651" cy="49651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2964820" y="3933304"/>
              <a:ext cx="49651" cy="49651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3292485" y="4144588"/>
              <a:ext cx="49651" cy="49651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998831" y="3987190"/>
              <a:ext cx="49651" cy="49651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1326496" y="3959231"/>
              <a:ext cx="49651" cy="49651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1654161" y="3901189"/>
              <a:ext cx="49651" cy="49651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1981826" y="4218862"/>
              <a:ext cx="49651" cy="49651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2309491" y="3873401"/>
              <a:ext cx="49651" cy="49651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2637156" y="3901499"/>
              <a:ext cx="49651" cy="49651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2964820" y="4096675"/>
              <a:ext cx="49651" cy="49651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3292485" y="4248578"/>
              <a:ext cx="49651" cy="49651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998831" y="4054737"/>
              <a:ext cx="49651" cy="49651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1326496" y="4021448"/>
              <a:ext cx="49651" cy="49651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1654161" y="3873048"/>
              <a:ext cx="49651" cy="49651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1981826" y="3936040"/>
              <a:ext cx="49651" cy="49651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2309491" y="3899996"/>
              <a:ext cx="49651" cy="49651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2637156" y="4108803"/>
              <a:ext cx="49651" cy="49651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2964820" y="3911838"/>
              <a:ext cx="49651" cy="49651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3292485" y="4143066"/>
              <a:ext cx="49651" cy="49651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998831" y="41219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1326496" y="40518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1654161" y="39604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1981826" y="42405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2309491" y="39060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2637156" y="39568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2964820" y="40873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3292485" y="42724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998831" y="4061825"/>
              <a:ext cx="49651" cy="49651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1326496" y="4021762"/>
              <a:ext cx="49651" cy="49651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1654161" y="3945278"/>
              <a:ext cx="49651" cy="49651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1981826" y="4272398"/>
              <a:ext cx="49651" cy="49651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2309491" y="3930986"/>
              <a:ext cx="49651" cy="49651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2637156" y="3984849"/>
              <a:ext cx="49651" cy="49651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2964820" y="4083206"/>
              <a:ext cx="49651" cy="49651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3292485" y="4246158"/>
              <a:ext cx="49651" cy="49651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998831" y="4025759"/>
              <a:ext cx="49651" cy="49651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1326496" y="4007067"/>
              <a:ext cx="49651" cy="49651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1654161" y="3944721"/>
              <a:ext cx="49651" cy="49651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1981826" y="3962977"/>
              <a:ext cx="49651" cy="49651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2309491" y="3939087"/>
              <a:ext cx="49651" cy="49651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2637156" y="3983200"/>
              <a:ext cx="49651" cy="49651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2964820" y="4213260"/>
              <a:ext cx="49651" cy="49651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3292485" y="4222374"/>
              <a:ext cx="49651" cy="49651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998831" y="4026093"/>
              <a:ext cx="49651" cy="49651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1326496" y="3994285"/>
              <a:ext cx="49651" cy="49651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1654161" y="4079993"/>
              <a:ext cx="49651" cy="49651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1981826" y="3966261"/>
              <a:ext cx="49651" cy="49651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2309491" y="3902281"/>
              <a:ext cx="49651" cy="49651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2637156" y="4093064"/>
              <a:ext cx="49651" cy="49651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2964820" y="4215226"/>
              <a:ext cx="49651" cy="49651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3292485" y="4247610"/>
              <a:ext cx="49651" cy="49651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998831" y="40482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1326496" y="40792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1654161" y="39384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1981826" y="40403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2309491" y="39549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2637156" y="381364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2964820" y="400438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3292485" y="42016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998831" y="3947257"/>
              <a:ext cx="49651" cy="49651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1326496" y="3903998"/>
              <a:ext cx="49651" cy="49651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1654161" y="3858034"/>
              <a:ext cx="49651" cy="49651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1981826" y="4181440"/>
              <a:ext cx="49651" cy="49651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2309491" y="3797537"/>
              <a:ext cx="49651" cy="49651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2637156" y="3848332"/>
              <a:ext cx="49651" cy="49651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2964820" y="4056663"/>
              <a:ext cx="49651" cy="49651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3292485" y="4219035"/>
              <a:ext cx="49651" cy="49651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998831" y="4006695"/>
              <a:ext cx="49651" cy="49651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1326496" y="4058078"/>
              <a:ext cx="49651" cy="49651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1654161" y="3800331"/>
              <a:ext cx="49651" cy="49651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1981826" y="4019446"/>
              <a:ext cx="49651" cy="49651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2309491" y="3939226"/>
              <a:ext cx="49651" cy="49651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2637156" y="4211710"/>
              <a:ext cx="49651" cy="49651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2964820" y="4068489"/>
              <a:ext cx="49651" cy="49651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3292485" y="4233457"/>
              <a:ext cx="49651" cy="49651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998831" y="4034400"/>
              <a:ext cx="49651" cy="49651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1326496" y="4016137"/>
              <a:ext cx="49651" cy="49651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1654161" y="3901678"/>
              <a:ext cx="49651" cy="49651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1981826" y="4161110"/>
              <a:ext cx="49651" cy="49651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2309491" y="4062531"/>
              <a:ext cx="49651" cy="49651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2637156" y="3910844"/>
              <a:ext cx="49651" cy="49651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2964820" y="4044659"/>
              <a:ext cx="49651" cy="49651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3292485" y="4265550"/>
              <a:ext cx="49651" cy="49651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rc227"/>
            <p:cNvSpPr/>
            <p:nvPr/>
          </p:nvSpPr>
          <p:spPr>
            <a:xfrm>
              <a:off x="908975" y="4635337"/>
              <a:ext cx="2523019" cy="109089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8" name="pl228"/>
            <p:cNvSpPr/>
            <p:nvPr/>
          </p:nvSpPr>
          <p:spPr>
            <a:xfrm>
              <a:off x="908975" y="5552678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l229"/>
            <p:cNvSpPr/>
            <p:nvPr/>
          </p:nvSpPr>
          <p:spPr>
            <a:xfrm>
              <a:off x="908975" y="5304748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l230"/>
            <p:cNvSpPr/>
            <p:nvPr/>
          </p:nvSpPr>
          <p:spPr>
            <a:xfrm>
              <a:off x="908975" y="5056818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l231"/>
            <p:cNvSpPr/>
            <p:nvPr/>
          </p:nvSpPr>
          <p:spPr>
            <a:xfrm>
              <a:off x="908975" y="4808888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l232"/>
            <p:cNvSpPr/>
            <p:nvPr/>
          </p:nvSpPr>
          <p:spPr>
            <a:xfrm>
              <a:off x="1023657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l233"/>
            <p:cNvSpPr/>
            <p:nvPr/>
          </p:nvSpPr>
          <p:spPr>
            <a:xfrm>
              <a:off x="1678987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l234"/>
            <p:cNvSpPr/>
            <p:nvPr/>
          </p:nvSpPr>
          <p:spPr>
            <a:xfrm>
              <a:off x="2334317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l235"/>
            <p:cNvSpPr/>
            <p:nvPr/>
          </p:nvSpPr>
          <p:spPr>
            <a:xfrm>
              <a:off x="2989646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l236"/>
            <p:cNvSpPr/>
            <p:nvPr/>
          </p:nvSpPr>
          <p:spPr>
            <a:xfrm>
              <a:off x="908975" y="5676643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l237"/>
            <p:cNvSpPr/>
            <p:nvPr/>
          </p:nvSpPr>
          <p:spPr>
            <a:xfrm>
              <a:off x="908975" y="5428713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l238"/>
            <p:cNvSpPr/>
            <p:nvPr/>
          </p:nvSpPr>
          <p:spPr>
            <a:xfrm>
              <a:off x="908975" y="5180783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l239"/>
            <p:cNvSpPr/>
            <p:nvPr/>
          </p:nvSpPr>
          <p:spPr>
            <a:xfrm>
              <a:off x="908975" y="4932853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l240"/>
            <p:cNvSpPr/>
            <p:nvPr/>
          </p:nvSpPr>
          <p:spPr>
            <a:xfrm>
              <a:off x="908975" y="4684923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l241"/>
            <p:cNvSpPr/>
            <p:nvPr/>
          </p:nvSpPr>
          <p:spPr>
            <a:xfrm>
              <a:off x="1351322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l242"/>
            <p:cNvSpPr/>
            <p:nvPr/>
          </p:nvSpPr>
          <p:spPr>
            <a:xfrm>
              <a:off x="2006652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l243"/>
            <p:cNvSpPr/>
            <p:nvPr/>
          </p:nvSpPr>
          <p:spPr>
            <a:xfrm>
              <a:off x="2661982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l244"/>
            <p:cNvSpPr/>
            <p:nvPr/>
          </p:nvSpPr>
          <p:spPr>
            <a:xfrm>
              <a:off x="3317311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998831" y="545984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1326496" y="544569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1654161" y="542934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1981826" y="538843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2309491" y="535582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2637156" y="5378215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t251"/>
            <p:cNvSpPr/>
            <p:nvPr/>
          </p:nvSpPr>
          <p:spPr>
            <a:xfrm>
              <a:off x="2964820" y="542638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3292485" y="542638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998831" y="5427899"/>
              <a:ext cx="49651" cy="49651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1326496" y="5386713"/>
              <a:ext cx="49651" cy="49651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1654161" y="5405496"/>
              <a:ext cx="49651" cy="49651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1981826" y="5410998"/>
              <a:ext cx="49651" cy="49651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2309491" y="5345513"/>
              <a:ext cx="49651" cy="49651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2637156" y="5340073"/>
              <a:ext cx="49651" cy="49651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t259"/>
            <p:cNvSpPr/>
            <p:nvPr/>
          </p:nvSpPr>
          <p:spPr>
            <a:xfrm>
              <a:off x="2964820" y="5395805"/>
              <a:ext cx="49651" cy="49651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3292485" y="5445193"/>
              <a:ext cx="49651" cy="49651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998831" y="5469653"/>
              <a:ext cx="49651" cy="49651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1326496" y="5451470"/>
              <a:ext cx="49651" cy="49651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1654161" y="5461662"/>
              <a:ext cx="49651" cy="49651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1981826" y="5432088"/>
              <a:ext cx="49651" cy="49651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2309491" y="5397561"/>
              <a:ext cx="49651" cy="49651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2637156" y="5422371"/>
              <a:ext cx="49651" cy="49651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2964820" y="5435464"/>
              <a:ext cx="49651" cy="49651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3292485" y="5476215"/>
              <a:ext cx="49651" cy="49651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998831" y="5490637"/>
              <a:ext cx="49651" cy="49651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t270"/>
            <p:cNvSpPr/>
            <p:nvPr/>
          </p:nvSpPr>
          <p:spPr>
            <a:xfrm>
              <a:off x="1326496" y="5453232"/>
              <a:ext cx="49651" cy="49651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1654161" y="5448444"/>
              <a:ext cx="49651" cy="49651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1981826" y="5430935"/>
              <a:ext cx="49651" cy="49651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2309491" y="5402942"/>
              <a:ext cx="49651" cy="49651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2637156" y="5442183"/>
              <a:ext cx="49651" cy="49651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2964820" y="5398759"/>
              <a:ext cx="49651" cy="49651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t276"/>
            <p:cNvSpPr/>
            <p:nvPr/>
          </p:nvSpPr>
          <p:spPr>
            <a:xfrm>
              <a:off x="3292485" y="5481831"/>
              <a:ext cx="49651" cy="49651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t277"/>
            <p:cNvSpPr/>
            <p:nvPr/>
          </p:nvSpPr>
          <p:spPr>
            <a:xfrm>
              <a:off x="998831" y="54492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t278"/>
            <p:cNvSpPr/>
            <p:nvPr/>
          </p:nvSpPr>
          <p:spPr>
            <a:xfrm>
              <a:off x="1326496" y="54157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t279"/>
            <p:cNvSpPr/>
            <p:nvPr/>
          </p:nvSpPr>
          <p:spPr>
            <a:xfrm>
              <a:off x="1654161" y="54277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t280"/>
            <p:cNvSpPr/>
            <p:nvPr/>
          </p:nvSpPr>
          <p:spPr>
            <a:xfrm>
              <a:off x="1981826" y="5487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t281"/>
            <p:cNvSpPr/>
            <p:nvPr/>
          </p:nvSpPr>
          <p:spPr>
            <a:xfrm>
              <a:off x="2309491" y="53502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t282"/>
            <p:cNvSpPr/>
            <p:nvPr/>
          </p:nvSpPr>
          <p:spPr>
            <a:xfrm>
              <a:off x="2637156" y="540250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t283"/>
            <p:cNvSpPr/>
            <p:nvPr/>
          </p:nvSpPr>
          <p:spPr>
            <a:xfrm>
              <a:off x="2964820" y="54565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t284"/>
            <p:cNvSpPr/>
            <p:nvPr/>
          </p:nvSpPr>
          <p:spPr>
            <a:xfrm>
              <a:off x="3292485" y="55044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t285"/>
            <p:cNvSpPr/>
            <p:nvPr/>
          </p:nvSpPr>
          <p:spPr>
            <a:xfrm>
              <a:off x="998831" y="5433408"/>
              <a:ext cx="49651" cy="49651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t286"/>
            <p:cNvSpPr/>
            <p:nvPr/>
          </p:nvSpPr>
          <p:spPr>
            <a:xfrm>
              <a:off x="1326496" y="5413487"/>
              <a:ext cx="49651" cy="49651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t287"/>
            <p:cNvSpPr/>
            <p:nvPr/>
          </p:nvSpPr>
          <p:spPr>
            <a:xfrm>
              <a:off x="1654161" y="5417548"/>
              <a:ext cx="49651" cy="49651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t288"/>
            <p:cNvSpPr/>
            <p:nvPr/>
          </p:nvSpPr>
          <p:spPr>
            <a:xfrm>
              <a:off x="1981826" y="5429554"/>
              <a:ext cx="49651" cy="49651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t289"/>
            <p:cNvSpPr/>
            <p:nvPr/>
          </p:nvSpPr>
          <p:spPr>
            <a:xfrm>
              <a:off x="2309491" y="5354448"/>
              <a:ext cx="49651" cy="49651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t290"/>
            <p:cNvSpPr/>
            <p:nvPr/>
          </p:nvSpPr>
          <p:spPr>
            <a:xfrm>
              <a:off x="2637156" y="5471157"/>
              <a:ext cx="49651" cy="49651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t291"/>
            <p:cNvSpPr/>
            <p:nvPr/>
          </p:nvSpPr>
          <p:spPr>
            <a:xfrm>
              <a:off x="2964820" y="5450087"/>
              <a:ext cx="49651" cy="49651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t292"/>
            <p:cNvSpPr/>
            <p:nvPr/>
          </p:nvSpPr>
          <p:spPr>
            <a:xfrm>
              <a:off x="3292485" y="5468697"/>
              <a:ext cx="49651" cy="49651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t293"/>
            <p:cNvSpPr/>
            <p:nvPr/>
          </p:nvSpPr>
          <p:spPr>
            <a:xfrm>
              <a:off x="998831" y="5483016"/>
              <a:ext cx="49651" cy="49651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t294"/>
            <p:cNvSpPr/>
            <p:nvPr/>
          </p:nvSpPr>
          <p:spPr>
            <a:xfrm>
              <a:off x="1326496" y="5450498"/>
              <a:ext cx="49651" cy="49651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t295"/>
            <p:cNvSpPr/>
            <p:nvPr/>
          </p:nvSpPr>
          <p:spPr>
            <a:xfrm>
              <a:off x="1654161" y="5431795"/>
              <a:ext cx="49651" cy="49651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t296"/>
            <p:cNvSpPr/>
            <p:nvPr/>
          </p:nvSpPr>
          <p:spPr>
            <a:xfrm>
              <a:off x="1981826" y="5416665"/>
              <a:ext cx="49651" cy="49651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t297"/>
            <p:cNvSpPr/>
            <p:nvPr/>
          </p:nvSpPr>
          <p:spPr>
            <a:xfrm>
              <a:off x="2309491" y="5382500"/>
              <a:ext cx="49651" cy="49651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t298"/>
            <p:cNvSpPr/>
            <p:nvPr/>
          </p:nvSpPr>
          <p:spPr>
            <a:xfrm>
              <a:off x="2637156" y="5453508"/>
              <a:ext cx="49651" cy="49651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t299"/>
            <p:cNvSpPr/>
            <p:nvPr/>
          </p:nvSpPr>
          <p:spPr>
            <a:xfrm>
              <a:off x="2964820" y="5478327"/>
              <a:ext cx="49651" cy="49651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t300"/>
            <p:cNvSpPr/>
            <p:nvPr/>
          </p:nvSpPr>
          <p:spPr>
            <a:xfrm>
              <a:off x="3292485" y="5494909"/>
              <a:ext cx="49651" cy="49651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998831" y="5446883"/>
              <a:ext cx="49651" cy="49651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1326496" y="5387663"/>
              <a:ext cx="49651" cy="49651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t303"/>
            <p:cNvSpPr/>
            <p:nvPr/>
          </p:nvSpPr>
          <p:spPr>
            <a:xfrm>
              <a:off x="1654161" y="5411335"/>
              <a:ext cx="49651" cy="49651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t304"/>
            <p:cNvSpPr/>
            <p:nvPr/>
          </p:nvSpPr>
          <p:spPr>
            <a:xfrm>
              <a:off x="1981826" y="5394198"/>
              <a:ext cx="49651" cy="49651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t305"/>
            <p:cNvSpPr/>
            <p:nvPr/>
          </p:nvSpPr>
          <p:spPr>
            <a:xfrm>
              <a:off x="2309491" y="5384081"/>
              <a:ext cx="49651" cy="49651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t306"/>
            <p:cNvSpPr/>
            <p:nvPr/>
          </p:nvSpPr>
          <p:spPr>
            <a:xfrm>
              <a:off x="2637156" y="5405148"/>
              <a:ext cx="49651" cy="49651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t307"/>
            <p:cNvSpPr/>
            <p:nvPr/>
          </p:nvSpPr>
          <p:spPr>
            <a:xfrm>
              <a:off x="2964820" y="5424614"/>
              <a:ext cx="49651" cy="49651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t308"/>
            <p:cNvSpPr/>
            <p:nvPr/>
          </p:nvSpPr>
          <p:spPr>
            <a:xfrm>
              <a:off x="3292485" y="5479410"/>
              <a:ext cx="49651" cy="49651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t309"/>
            <p:cNvSpPr/>
            <p:nvPr/>
          </p:nvSpPr>
          <p:spPr>
            <a:xfrm>
              <a:off x="998831" y="546483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t310"/>
            <p:cNvSpPr/>
            <p:nvPr/>
          </p:nvSpPr>
          <p:spPr>
            <a:xfrm>
              <a:off x="1326496" y="541694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t311"/>
            <p:cNvSpPr/>
            <p:nvPr/>
          </p:nvSpPr>
          <p:spPr>
            <a:xfrm>
              <a:off x="1654161" y="545470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t312"/>
            <p:cNvSpPr/>
            <p:nvPr/>
          </p:nvSpPr>
          <p:spPr>
            <a:xfrm>
              <a:off x="1981826" y="538270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t313"/>
            <p:cNvSpPr/>
            <p:nvPr/>
          </p:nvSpPr>
          <p:spPr>
            <a:xfrm>
              <a:off x="2309491" y="541160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t314"/>
            <p:cNvSpPr/>
            <p:nvPr/>
          </p:nvSpPr>
          <p:spPr>
            <a:xfrm>
              <a:off x="2637156" y="545650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t315"/>
            <p:cNvSpPr/>
            <p:nvPr/>
          </p:nvSpPr>
          <p:spPr>
            <a:xfrm>
              <a:off x="2964820" y="549725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t316"/>
            <p:cNvSpPr/>
            <p:nvPr/>
          </p:nvSpPr>
          <p:spPr>
            <a:xfrm>
              <a:off x="3292485" y="551788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t317"/>
            <p:cNvSpPr/>
            <p:nvPr/>
          </p:nvSpPr>
          <p:spPr>
            <a:xfrm>
              <a:off x="998831" y="5478065"/>
              <a:ext cx="49651" cy="49651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t318"/>
            <p:cNvSpPr/>
            <p:nvPr/>
          </p:nvSpPr>
          <p:spPr>
            <a:xfrm>
              <a:off x="1326496" y="5432862"/>
              <a:ext cx="49651" cy="49651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t319"/>
            <p:cNvSpPr/>
            <p:nvPr/>
          </p:nvSpPr>
          <p:spPr>
            <a:xfrm>
              <a:off x="1654161" y="5458141"/>
              <a:ext cx="49651" cy="49651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t320"/>
            <p:cNvSpPr/>
            <p:nvPr/>
          </p:nvSpPr>
          <p:spPr>
            <a:xfrm>
              <a:off x="1981826" y="5422765"/>
              <a:ext cx="49651" cy="49651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t321"/>
            <p:cNvSpPr/>
            <p:nvPr/>
          </p:nvSpPr>
          <p:spPr>
            <a:xfrm>
              <a:off x="2309491" y="5406730"/>
              <a:ext cx="49651" cy="49651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t322"/>
            <p:cNvSpPr/>
            <p:nvPr/>
          </p:nvSpPr>
          <p:spPr>
            <a:xfrm>
              <a:off x="2637156" y="5438039"/>
              <a:ext cx="49651" cy="49651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t323"/>
            <p:cNvSpPr/>
            <p:nvPr/>
          </p:nvSpPr>
          <p:spPr>
            <a:xfrm>
              <a:off x="2964820" y="5479994"/>
              <a:ext cx="49651" cy="49651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t324"/>
            <p:cNvSpPr/>
            <p:nvPr/>
          </p:nvSpPr>
          <p:spPr>
            <a:xfrm>
              <a:off x="3292485" y="5519448"/>
              <a:ext cx="49651" cy="49651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t325"/>
            <p:cNvSpPr/>
            <p:nvPr/>
          </p:nvSpPr>
          <p:spPr>
            <a:xfrm>
              <a:off x="998831" y="5452293"/>
              <a:ext cx="49651" cy="49651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t326"/>
            <p:cNvSpPr/>
            <p:nvPr/>
          </p:nvSpPr>
          <p:spPr>
            <a:xfrm>
              <a:off x="1326496" y="5420791"/>
              <a:ext cx="49651" cy="49651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327"/>
            <p:cNvSpPr/>
            <p:nvPr/>
          </p:nvSpPr>
          <p:spPr>
            <a:xfrm>
              <a:off x="1654161" y="5441646"/>
              <a:ext cx="49651" cy="49651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t328"/>
            <p:cNvSpPr/>
            <p:nvPr/>
          </p:nvSpPr>
          <p:spPr>
            <a:xfrm>
              <a:off x="1981826" y="5426747"/>
              <a:ext cx="49651" cy="49651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t329"/>
            <p:cNvSpPr/>
            <p:nvPr/>
          </p:nvSpPr>
          <p:spPr>
            <a:xfrm>
              <a:off x="2309491" y="5423637"/>
              <a:ext cx="49651" cy="49651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t330"/>
            <p:cNvSpPr/>
            <p:nvPr/>
          </p:nvSpPr>
          <p:spPr>
            <a:xfrm>
              <a:off x="2637156" y="5458360"/>
              <a:ext cx="49651" cy="49651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t331"/>
            <p:cNvSpPr/>
            <p:nvPr/>
          </p:nvSpPr>
          <p:spPr>
            <a:xfrm>
              <a:off x="2964820" y="5477213"/>
              <a:ext cx="49651" cy="49651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t332"/>
            <p:cNvSpPr/>
            <p:nvPr/>
          </p:nvSpPr>
          <p:spPr>
            <a:xfrm>
              <a:off x="3292485" y="5484195"/>
              <a:ext cx="49651" cy="49651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998831" y="5414124"/>
              <a:ext cx="49651" cy="49651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t334"/>
            <p:cNvSpPr/>
            <p:nvPr/>
          </p:nvSpPr>
          <p:spPr>
            <a:xfrm>
              <a:off x="1326496" y="5420974"/>
              <a:ext cx="49651" cy="49651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t335"/>
            <p:cNvSpPr/>
            <p:nvPr/>
          </p:nvSpPr>
          <p:spPr>
            <a:xfrm>
              <a:off x="1654161" y="5416695"/>
              <a:ext cx="49651" cy="49651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t336"/>
            <p:cNvSpPr/>
            <p:nvPr/>
          </p:nvSpPr>
          <p:spPr>
            <a:xfrm>
              <a:off x="1981826" y="5371363"/>
              <a:ext cx="49651" cy="49651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t337"/>
            <p:cNvSpPr/>
            <p:nvPr/>
          </p:nvSpPr>
          <p:spPr>
            <a:xfrm>
              <a:off x="2309491" y="5403912"/>
              <a:ext cx="49651" cy="49651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t338"/>
            <p:cNvSpPr/>
            <p:nvPr/>
          </p:nvSpPr>
          <p:spPr>
            <a:xfrm>
              <a:off x="2637156" y="5385498"/>
              <a:ext cx="49651" cy="49651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t339"/>
            <p:cNvSpPr/>
            <p:nvPr/>
          </p:nvSpPr>
          <p:spPr>
            <a:xfrm>
              <a:off x="2964820" y="5474511"/>
              <a:ext cx="49651" cy="49651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t340"/>
            <p:cNvSpPr/>
            <p:nvPr/>
          </p:nvSpPr>
          <p:spPr>
            <a:xfrm>
              <a:off x="3292485" y="5465166"/>
              <a:ext cx="49651" cy="49651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rc341"/>
            <p:cNvSpPr/>
            <p:nvPr/>
          </p:nvSpPr>
          <p:spPr>
            <a:xfrm>
              <a:off x="3501583" y="1884651"/>
              <a:ext cx="2523019" cy="109089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2" name="pl342"/>
            <p:cNvSpPr/>
            <p:nvPr/>
          </p:nvSpPr>
          <p:spPr>
            <a:xfrm>
              <a:off x="3501583" y="2801992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l343"/>
            <p:cNvSpPr/>
            <p:nvPr/>
          </p:nvSpPr>
          <p:spPr>
            <a:xfrm>
              <a:off x="3501583" y="2554062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l344"/>
            <p:cNvSpPr/>
            <p:nvPr/>
          </p:nvSpPr>
          <p:spPr>
            <a:xfrm>
              <a:off x="3501583" y="2306132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l345"/>
            <p:cNvSpPr/>
            <p:nvPr/>
          </p:nvSpPr>
          <p:spPr>
            <a:xfrm>
              <a:off x="3501583" y="2058202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l346"/>
            <p:cNvSpPr/>
            <p:nvPr/>
          </p:nvSpPr>
          <p:spPr>
            <a:xfrm>
              <a:off x="3616266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l347"/>
            <p:cNvSpPr/>
            <p:nvPr/>
          </p:nvSpPr>
          <p:spPr>
            <a:xfrm>
              <a:off x="4271595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l348"/>
            <p:cNvSpPr/>
            <p:nvPr/>
          </p:nvSpPr>
          <p:spPr>
            <a:xfrm>
              <a:off x="4926925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l349"/>
            <p:cNvSpPr/>
            <p:nvPr/>
          </p:nvSpPr>
          <p:spPr>
            <a:xfrm>
              <a:off x="5582255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l350"/>
            <p:cNvSpPr/>
            <p:nvPr/>
          </p:nvSpPr>
          <p:spPr>
            <a:xfrm>
              <a:off x="3501583" y="2925957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l351"/>
            <p:cNvSpPr/>
            <p:nvPr/>
          </p:nvSpPr>
          <p:spPr>
            <a:xfrm>
              <a:off x="3501583" y="2678027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l352"/>
            <p:cNvSpPr/>
            <p:nvPr/>
          </p:nvSpPr>
          <p:spPr>
            <a:xfrm>
              <a:off x="3501583" y="2430097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l353"/>
            <p:cNvSpPr/>
            <p:nvPr/>
          </p:nvSpPr>
          <p:spPr>
            <a:xfrm>
              <a:off x="3501583" y="2182167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l354"/>
            <p:cNvSpPr/>
            <p:nvPr/>
          </p:nvSpPr>
          <p:spPr>
            <a:xfrm>
              <a:off x="3501583" y="1934237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l355"/>
            <p:cNvSpPr/>
            <p:nvPr/>
          </p:nvSpPr>
          <p:spPr>
            <a:xfrm>
              <a:off x="3943931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l356"/>
            <p:cNvSpPr/>
            <p:nvPr/>
          </p:nvSpPr>
          <p:spPr>
            <a:xfrm>
              <a:off x="4599260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l357"/>
            <p:cNvSpPr/>
            <p:nvPr/>
          </p:nvSpPr>
          <p:spPr>
            <a:xfrm>
              <a:off x="5254590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l358"/>
            <p:cNvSpPr/>
            <p:nvPr/>
          </p:nvSpPr>
          <p:spPr>
            <a:xfrm>
              <a:off x="5909920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t359"/>
            <p:cNvSpPr/>
            <p:nvPr/>
          </p:nvSpPr>
          <p:spPr>
            <a:xfrm>
              <a:off x="3591440" y="263990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t360"/>
            <p:cNvSpPr/>
            <p:nvPr/>
          </p:nvSpPr>
          <p:spPr>
            <a:xfrm>
              <a:off x="3919105" y="26670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t361"/>
            <p:cNvSpPr/>
            <p:nvPr/>
          </p:nvSpPr>
          <p:spPr>
            <a:xfrm>
              <a:off x="4246769" y="25100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t362"/>
            <p:cNvSpPr/>
            <p:nvPr/>
          </p:nvSpPr>
          <p:spPr>
            <a:xfrm>
              <a:off x="4574434" y="262543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4902099" y="253108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t364"/>
            <p:cNvSpPr/>
            <p:nvPr/>
          </p:nvSpPr>
          <p:spPr>
            <a:xfrm>
              <a:off x="5229764" y="27438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t365"/>
            <p:cNvSpPr/>
            <p:nvPr/>
          </p:nvSpPr>
          <p:spPr>
            <a:xfrm>
              <a:off x="5557429" y="26303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5885094" y="28712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t367"/>
            <p:cNvSpPr/>
            <p:nvPr/>
          </p:nvSpPr>
          <p:spPr>
            <a:xfrm>
              <a:off x="3591440" y="2663659"/>
              <a:ext cx="49651" cy="49651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t368"/>
            <p:cNvSpPr/>
            <p:nvPr/>
          </p:nvSpPr>
          <p:spPr>
            <a:xfrm>
              <a:off x="3919105" y="2688762"/>
              <a:ext cx="49651" cy="49651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t369"/>
            <p:cNvSpPr/>
            <p:nvPr/>
          </p:nvSpPr>
          <p:spPr>
            <a:xfrm>
              <a:off x="4246769" y="2741711"/>
              <a:ext cx="49651" cy="49651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t370"/>
            <p:cNvSpPr/>
            <p:nvPr/>
          </p:nvSpPr>
          <p:spPr>
            <a:xfrm>
              <a:off x="4574434" y="2612429"/>
              <a:ext cx="49651" cy="49651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t371"/>
            <p:cNvSpPr/>
            <p:nvPr/>
          </p:nvSpPr>
          <p:spPr>
            <a:xfrm>
              <a:off x="4902099" y="2625161"/>
              <a:ext cx="49651" cy="49651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t372"/>
            <p:cNvSpPr/>
            <p:nvPr/>
          </p:nvSpPr>
          <p:spPr>
            <a:xfrm>
              <a:off x="5229764" y="2752531"/>
              <a:ext cx="49651" cy="49651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t373"/>
            <p:cNvSpPr/>
            <p:nvPr/>
          </p:nvSpPr>
          <p:spPr>
            <a:xfrm>
              <a:off x="5557429" y="2893304"/>
              <a:ext cx="49651" cy="49651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t374"/>
            <p:cNvSpPr/>
            <p:nvPr/>
          </p:nvSpPr>
          <p:spPr>
            <a:xfrm>
              <a:off x="5885094" y="2837987"/>
              <a:ext cx="49651" cy="49651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t375"/>
            <p:cNvSpPr/>
            <p:nvPr/>
          </p:nvSpPr>
          <p:spPr>
            <a:xfrm>
              <a:off x="3591440" y="2632660"/>
              <a:ext cx="49651" cy="49651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t376"/>
            <p:cNvSpPr/>
            <p:nvPr/>
          </p:nvSpPr>
          <p:spPr>
            <a:xfrm>
              <a:off x="3919105" y="2614029"/>
              <a:ext cx="49651" cy="49651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t377"/>
            <p:cNvSpPr/>
            <p:nvPr/>
          </p:nvSpPr>
          <p:spPr>
            <a:xfrm>
              <a:off x="4246769" y="2563288"/>
              <a:ext cx="49651" cy="49651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t378"/>
            <p:cNvSpPr/>
            <p:nvPr/>
          </p:nvSpPr>
          <p:spPr>
            <a:xfrm>
              <a:off x="4574434" y="2829198"/>
              <a:ext cx="49651" cy="49651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t379"/>
            <p:cNvSpPr/>
            <p:nvPr/>
          </p:nvSpPr>
          <p:spPr>
            <a:xfrm>
              <a:off x="4902099" y="2492943"/>
              <a:ext cx="49651" cy="49651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t380"/>
            <p:cNvSpPr/>
            <p:nvPr/>
          </p:nvSpPr>
          <p:spPr>
            <a:xfrm>
              <a:off x="5229764" y="2555311"/>
              <a:ext cx="49651" cy="49651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t381"/>
            <p:cNvSpPr/>
            <p:nvPr/>
          </p:nvSpPr>
          <p:spPr>
            <a:xfrm>
              <a:off x="5557429" y="2690201"/>
              <a:ext cx="49651" cy="49651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t382"/>
            <p:cNvSpPr/>
            <p:nvPr/>
          </p:nvSpPr>
          <p:spPr>
            <a:xfrm>
              <a:off x="5885094" y="2858660"/>
              <a:ext cx="49651" cy="49651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t383"/>
            <p:cNvSpPr/>
            <p:nvPr/>
          </p:nvSpPr>
          <p:spPr>
            <a:xfrm>
              <a:off x="3591440" y="2655768"/>
              <a:ext cx="49651" cy="49651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t384"/>
            <p:cNvSpPr/>
            <p:nvPr/>
          </p:nvSpPr>
          <p:spPr>
            <a:xfrm>
              <a:off x="3919105" y="2647213"/>
              <a:ext cx="49651" cy="49651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t385"/>
            <p:cNvSpPr/>
            <p:nvPr/>
          </p:nvSpPr>
          <p:spPr>
            <a:xfrm>
              <a:off x="4246769" y="2698512"/>
              <a:ext cx="49651" cy="49651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t386"/>
            <p:cNvSpPr/>
            <p:nvPr/>
          </p:nvSpPr>
          <p:spPr>
            <a:xfrm>
              <a:off x="4574434" y="2549813"/>
              <a:ext cx="49651" cy="49651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t387"/>
            <p:cNvSpPr/>
            <p:nvPr/>
          </p:nvSpPr>
          <p:spPr>
            <a:xfrm>
              <a:off x="4902099" y="2562612"/>
              <a:ext cx="49651" cy="49651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t388"/>
            <p:cNvSpPr/>
            <p:nvPr/>
          </p:nvSpPr>
          <p:spPr>
            <a:xfrm>
              <a:off x="5229764" y="2692568"/>
              <a:ext cx="49651" cy="49651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t389"/>
            <p:cNvSpPr/>
            <p:nvPr/>
          </p:nvSpPr>
          <p:spPr>
            <a:xfrm>
              <a:off x="5557429" y="2687850"/>
              <a:ext cx="49651" cy="49651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t390"/>
            <p:cNvSpPr/>
            <p:nvPr/>
          </p:nvSpPr>
          <p:spPr>
            <a:xfrm>
              <a:off x="5885094" y="2896111"/>
              <a:ext cx="49651" cy="49651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t391"/>
            <p:cNvSpPr/>
            <p:nvPr/>
          </p:nvSpPr>
          <p:spPr>
            <a:xfrm>
              <a:off x="3591440" y="264960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t392"/>
            <p:cNvSpPr/>
            <p:nvPr/>
          </p:nvSpPr>
          <p:spPr>
            <a:xfrm>
              <a:off x="3919105" y="271471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t393"/>
            <p:cNvSpPr/>
            <p:nvPr/>
          </p:nvSpPr>
          <p:spPr>
            <a:xfrm>
              <a:off x="4246769" y="2507612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t394"/>
            <p:cNvSpPr/>
            <p:nvPr/>
          </p:nvSpPr>
          <p:spPr>
            <a:xfrm>
              <a:off x="4574434" y="267100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t395"/>
            <p:cNvSpPr/>
            <p:nvPr/>
          </p:nvSpPr>
          <p:spPr>
            <a:xfrm>
              <a:off x="4902099" y="263362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t396"/>
            <p:cNvSpPr/>
            <p:nvPr/>
          </p:nvSpPr>
          <p:spPr>
            <a:xfrm>
              <a:off x="5229764" y="255325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t397"/>
            <p:cNvSpPr/>
            <p:nvPr/>
          </p:nvSpPr>
          <p:spPr>
            <a:xfrm>
              <a:off x="5557429" y="265211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t398"/>
            <p:cNvSpPr/>
            <p:nvPr/>
          </p:nvSpPr>
          <p:spPr>
            <a:xfrm>
              <a:off x="5885094" y="285280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t399"/>
            <p:cNvSpPr/>
            <p:nvPr/>
          </p:nvSpPr>
          <p:spPr>
            <a:xfrm>
              <a:off x="3591440" y="2687020"/>
              <a:ext cx="49651" cy="49651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t400"/>
            <p:cNvSpPr/>
            <p:nvPr/>
          </p:nvSpPr>
          <p:spPr>
            <a:xfrm>
              <a:off x="3919105" y="2640178"/>
              <a:ext cx="49651" cy="49651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t401"/>
            <p:cNvSpPr/>
            <p:nvPr/>
          </p:nvSpPr>
          <p:spPr>
            <a:xfrm>
              <a:off x="4246769" y="2602958"/>
              <a:ext cx="49651" cy="49651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t402"/>
            <p:cNvSpPr/>
            <p:nvPr/>
          </p:nvSpPr>
          <p:spPr>
            <a:xfrm>
              <a:off x="4574434" y="2599048"/>
              <a:ext cx="49651" cy="49651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t403"/>
            <p:cNvSpPr/>
            <p:nvPr/>
          </p:nvSpPr>
          <p:spPr>
            <a:xfrm>
              <a:off x="4902099" y="2565424"/>
              <a:ext cx="49651" cy="49651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t404"/>
            <p:cNvSpPr/>
            <p:nvPr/>
          </p:nvSpPr>
          <p:spPr>
            <a:xfrm>
              <a:off x="5229764" y="2597565"/>
              <a:ext cx="49651" cy="49651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t405"/>
            <p:cNvSpPr/>
            <p:nvPr/>
          </p:nvSpPr>
          <p:spPr>
            <a:xfrm>
              <a:off x="5557429" y="2894210"/>
              <a:ext cx="49651" cy="49651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t406"/>
            <p:cNvSpPr/>
            <p:nvPr/>
          </p:nvSpPr>
          <p:spPr>
            <a:xfrm>
              <a:off x="5885094" y="2895624"/>
              <a:ext cx="49651" cy="49651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t407"/>
            <p:cNvSpPr/>
            <p:nvPr/>
          </p:nvSpPr>
          <p:spPr>
            <a:xfrm>
              <a:off x="3591440" y="2689237"/>
              <a:ext cx="49651" cy="49651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t408"/>
            <p:cNvSpPr/>
            <p:nvPr/>
          </p:nvSpPr>
          <p:spPr>
            <a:xfrm>
              <a:off x="3919105" y="2628923"/>
              <a:ext cx="49651" cy="49651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t409"/>
            <p:cNvSpPr/>
            <p:nvPr/>
          </p:nvSpPr>
          <p:spPr>
            <a:xfrm>
              <a:off x="4246769" y="2611509"/>
              <a:ext cx="49651" cy="49651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t410"/>
            <p:cNvSpPr/>
            <p:nvPr/>
          </p:nvSpPr>
          <p:spPr>
            <a:xfrm>
              <a:off x="4574434" y="2864908"/>
              <a:ext cx="49651" cy="49651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t411"/>
            <p:cNvSpPr/>
            <p:nvPr/>
          </p:nvSpPr>
          <p:spPr>
            <a:xfrm>
              <a:off x="4902099" y="2517087"/>
              <a:ext cx="49651" cy="49651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t412"/>
            <p:cNvSpPr/>
            <p:nvPr/>
          </p:nvSpPr>
          <p:spPr>
            <a:xfrm>
              <a:off x="5229764" y="2587475"/>
              <a:ext cx="49651" cy="49651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t413"/>
            <p:cNvSpPr/>
            <p:nvPr/>
          </p:nvSpPr>
          <p:spPr>
            <a:xfrm>
              <a:off x="5557429" y="2740460"/>
              <a:ext cx="49651" cy="49651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t414"/>
            <p:cNvSpPr/>
            <p:nvPr/>
          </p:nvSpPr>
          <p:spPr>
            <a:xfrm>
              <a:off x="5885094" y="2834072"/>
              <a:ext cx="49651" cy="49651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t415"/>
            <p:cNvSpPr/>
            <p:nvPr/>
          </p:nvSpPr>
          <p:spPr>
            <a:xfrm>
              <a:off x="3591440" y="1977336"/>
              <a:ext cx="49651" cy="49651"/>
            </a:xfrm>
            <a:prstGeom prst="ellipse">
              <a:avLst/>
            </a:prstGeom>
            <a:solidFill>
              <a:srgbClr val="22A3FF">
                <a:alpha val="100000"/>
              </a:srgbClr>
            </a:solidFill>
            <a:ln w="9000" cap="rnd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t416"/>
            <p:cNvSpPr/>
            <p:nvPr/>
          </p:nvSpPr>
          <p:spPr>
            <a:xfrm>
              <a:off x="4574434" y="2820223"/>
              <a:ext cx="49651" cy="49651"/>
            </a:xfrm>
            <a:prstGeom prst="ellipse">
              <a:avLst/>
            </a:prstGeom>
            <a:solidFill>
              <a:srgbClr val="22A3FF">
                <a:alpha val="100000"/>
              </a:srgbClr>
            </a:solidFill>
            <a:ln w="9000" cap="rnd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t417"/>
            <p:cNvSpPr/>
            <p:nvPr/>
          </p:nvSpPr>
          <p:spPr>
            <a:xfrm>
              <a:off x="5557429" y="2298440"/>
              <a:ext cx="49651" cy="49651"/>
            </a:xfrm>
            <a:prstGeom prst="ellipse">
              <a:avLst/>
            </a:prstGeom>
            <a:solidFill>
              <a:srgbClr val="22A3FF">
                <a:alpha val="100000"/>
              </a:srgbClr>
            </a:solidFill>
            <a:ln w="9000" cap="rnd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t418"/>
            <p:cNvSpPr/>
            <p:nvPr/>
          </p:nvSpPr>
          <p:spPr>
            <a:xfrm>
              <a:off x="5885094" y="2763996"/>
              <a:ext cx="49651" cy="49651"/>
            </a:xfrm>
            <a:prstGeom prst="ellipse">
              <a:avLst/>
            </a:prstGeom>
            <a:solidFill>
              <a:srgbClr val="22A3FF">
                <a:alpha val="100000"/>
              </a:srgbClr>
            </a:solidFill>
            <a:ln w="9000" cap="rnd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t419"/>
            <p:cNvSpPr/>
            <p:nvPr/>
          </p:nvSpPr>
          <p:spPr>
            <a:xfrm>
              <a:off x="3591440" y="2726412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t420"/>
            <p:cNvSpPr/>
            <p:nvPr/>
          </p:nvSpPr>
          <p:spPr>
            <a:xfrm>
              <a:off x="3919105" y="263658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t421"/>
            <p:cNvSpPr/>
            <p:nvPr/>
          </p:nvSpPr>
          <p:spPr>
            <a:xfrm>
              <a:off x="4246769" y="260273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t422"/>
            <p:cNvSpPr/>
            <p:nvPr/>
          </p:nvSpPr>
          <p:spPr>
            <a:xfrm>
              <a:off x="4574434" y="284045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t423"/>
            <p:cNvSpPr/>
            <p:nvPr/>
          </p:nvSpPr>
          <p:spPr>
            <a:xfrm>
              <a:off x="4902099" y="252461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t424"/>
            <p:cNvSpPr/>
            <p:nvPr/>
          </p:nvSpPr>
          <p:spPr>
            <a:xfrm>
              <a:off x="5229764" y="256191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t425"/>
            <p:cNvSpPr/>
            <p:nvPr/>
          </p:nvSpPr>
          <p:spPr>
            <a:xfrm>
              <a:off x="5557429" y="2791862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t426"/>
            <p:cNvSpPr/>
            <p:nvPr/>
          </p:nvSpPr>
          <p:spPr>
            <a:xfrm>
              <a:off x="5885094" y="284075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t427"/>
            <p:cNvSpPr/>
            <p:nvPr/>
          </p:nvSpPr>
          <p:spPr>
            <a:xfrm>
              <a:off x="3591440" y="2655947"/>
              <a:ext cx="49651" cy="49651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t428"/>
            <p:cNvSpPr/>
            <p:nvPr/>
          </p:nvSpPr>
          <p:spPr>
            <a:xfrm>
              <a:off x="3919105" y="2686018"/>
              <a:ext cx="49651" cy="49651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t429"/>
            <p:cNvSpPr/>
            <p:nvPr/>
          </p:nvSpPr>
          <p:spPr>
            <a:xfrm>
              <a:off x="4246769" y="2589175"/>
              <a:ext cx="49651" cy="49651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430"/>
            <p:cNvSpPr/>
            <p:nvPr/>
          </p:nvSpPr>
          <p:spPr>
            <a:xfrm>
              <a:off x="4574434" y="2639281"/>
              <a:ext cx="49651" cy="49651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t431"/>
            <p:cNvSpPr/>
            <p:nvPr/>
          </p:nvSpPr>
          <p:spPr>
            <a:xfrm>
              <a:off x="4902099" y="2596794"/>
              <a:ext cx="49651" cy="49651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t432"/>
            <p:cNvSpPr/>
            <p:nvPr/>
          </p:nvSpPr>
          <p:spPr>
            <a:xfrm>
              <a:off x="5229764" y="2836339"/>
              <a:ext cx="49651" cy="49651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t433"/>
            <p:cNvSpPr/>
            <p:nvPr/>
          </p:nvSpPr>
          <p:spPr>
            <a:xfrm>
              <a:off x="5557429" y="2738774"/>
              <a:ext cx="49651" cy="49651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t434"/>
            <p:cNvSpPr/>
            <p:nvPr/>
          </p:nvSpPr>
          <p:spPr>
            <a:xfrm>
              <a:off x="5885094" y="2891855"/>
              <a:ext cx="49651" cy="49651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435"/>
            <p:cNvSpPr/>
            <p:nvPr/>
          </p:nvSpPr>
          <p:spPr>
            <a:xfrm>
              <a:off x="3591440" y="2712733"/>
              <a:ext cx="49651" cy="49651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436"/>
            <p:cNvSpPr/>
            <p:nvPr/>
          </p:nvSpPr>
          <p:spPr>
            <a:xfrm>
              <a:off x="3919105" y="2674141"/>
              <a:ext cx="49651" cy="49651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t437"/>
            <p:cNvSpPr/>
            <p:nvPr/>
          </p:nvSpPr>
          <p:spPr>
            <a:xfrm>
              <a:off x="4246769" y="2583736"/>
              <a:ext cx="49651" cy="49651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t438"/>
            <p:cNvSpPr/>
            <p:nvPr/>
          </p:nvSpPr>
          <p:spPr>
            <a:xfrm>
              <a:off x="4574434" y="2807254"/>
              <a:ext cx="49651" cy="49651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t439"/>
            <p:cNvSpPr/>
            <p:nvPr/>
          </p:nvSpPr>
          <p:spPr>
            <a:xfrm>
              <a:off x="4902099" y="2766355"/>
              <a:ext cx="49651" cy="49651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t440"/>
            <p:cNvSpPr/>
            <p:nvPr/>
          </p:nvSpPr>
          <p:spPr>
            <a:xfrm>
              <a:off x="5229764" y="2569389"/>
              <a:ext cx="49651" cy="49651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t441"/>
            <p:cNvSpPr/>
            <p:nvPr/>
          </p:nvSpPr>
          <p:spPr>
            <a:xfrm>
              <a:off x="5557429" y="2733853"/>
              <a:ext cx="49651" cy="49651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t442"/>
            <p:cNvSpPr/>
            <p:nvPr/>
          </p:nvSpPr>
          <p:spPr>
            <a:xfrm>
              <a:off x="5885094" y="2800045"/>
              <a:ext cx="49651" cy="49651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t443"/>
            <p:cNvSpPr/>
            <p:nvPr/>
          </p:nvSpPr>
          <p:spPr>
            <a:xfrm>
              <a:off x="3591440" y="2674776"/>
              <a:ext cx="49651" cy="49651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t444"/>
            <p:cNvSpPr/>
            <p:nvPr/>
          </p:nvSpPr>
          <p:spPr>
            <a:xfrm>
              <a:off x="3919105" y="2650674"/>
              <a:ext cx="49651" cy="49651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t445"/>
            <p:cNvSpPr/>
            <p:nvPr/>
          </p:nvSpPr>
          <p:spPr>
            <a:xfrm>
              <a:off x="4246769" y="2568949"/>
              <a:ext cx="49651" cy="49651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t446"/>
            <p:cNvSpPr/>
            <p:nvPr/>
          </p:nvSpPr>
          <p:spPr>
            <a:xfrm>
              <a:off x="4574434" y="2792593"/>
              <a:ext cx="49651" cy="49651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t447"/>
            <p:cNvSpPr/>
            <p:nvPr/>
          </p:nvSpPr>
          <p:spPr>
            <a:xfrm>
              <a:off x="4902099" y="2750759"/>
              <a:ext cx="49651" cy="49651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t448"/>
            <p:cNvSpPr/>
            <p:nvPr/>
          </p:nvSpPr>
          <p:spPr>
            <a:xfrm>
              <a:off x="5229764" y="2544779"/>
              <a:ext cx="49651" cy="49651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t449"/>
            <p:cNvSpPr/>
            <p:nvPr/>
          </p:nvSpPr>
          <p:spPr>
            <a:xfrm>
              <a:off x="5557429" y="2711357"/>
              <a:ext cx="49651" cy="49651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t450"/>
            <p:cNvSpPr/>
            <p:nvPr/>
          </p:nvSpPr>
          <p:spPr>
            <a:xfrm>
              <a:off x="5885094" y="2857164"/>
              <a:ext cx="49651" cy="49651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rc451"/>
            <p:cNvSpPr/>
            <p:nvPr/>
          </p:nvSpPr>
          <p:spPr>
            <a:xfrm>
              <a:off x="3501583" y="3259994"/>
              <a:ext cx="2523019" cy="109089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2" name="pl452"/>
            <p:cNvSpPr/>
            <p:nvPr/>
          </p:nvSpPr>
          <p:spPr>
            <a:xfrm>
              <a:off x="3501583" y="4177335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l453"/>
            <p:cNvSpPr/>
            <p:nvPr/>
          </p:nvSpPr>
          <p:spPr>
            <a:xfrm>
              <a:off x="3501583" y="3929405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l454"/>
            <p:cNvSpPr/>
            <p:nvPr/>
          </p:nvSpPr>
          <p:spPr>
            <a:xfrm>
              <a:off x="3501583" y="3681475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l455"/>
            <p:cNvSpPr/>
            <p:nvPr/>
          </p:nvSpPr>
          <p:spPr>
            <a:xfrm>
              <a:off x="3501583" y="3433545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l456"/>
            <p:cNvSpPr/>
            <p:nvPr/>
          </p:nvSpPr>
          <p:spPr>
            <a:xfrm>
              <a:off x="3616266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l457"/>
            <p:cNvSpPr/>
            <p:nvPr/>
          </p:nvSpPr>
          <p:spPr>
            <a:xfrm>
              <a:off x="4271595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l458"/>
            <p:cNvSpPr/>
            <p:nvPr/>
          </p:nvSpPr>
          <p:spPr>
            <a:xfrm>
              <a:off x="4926925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l459"/>
            <p:cNvSpPr/>
            <p:nvPr/>
          </p:nvSpPr>
          <p:spPr>
            <a:xfrm>
              <a:off x="5582255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l460"/>
            <p:cNvSpPr/>
            <p:nvPr/>
          </p:nvSpPr>
          <p:spPr>
            <a:xfrm>
              <a:off x="3501583" y="4301300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l461"/>
            <p:cNvSpPr/>
            <p:nvPr/>
          </p:nvSpPr>
          <p:spPr>
            <a:xfrm>
              <a:off x="3501583" y="4053370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l462"/>
            <p:cNvSpPr/>
            <p:nvPr/>
          </p:nvSpPr>
          <p:spPr>
            <a:xfrm>
              <a:off x="3501583" y="3805440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l463"/>
            <p:cNvSpPr/>
            <p:nvPr/>
          </p:nvSpPr>
          <p:spPr>
            <a:xfrm>
              <a:off x="3501583" y="3557510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l464"/>
            <p:cNvSpPr/>
            <p:nvPr/>
          </p:nvSpPr>
          <p:spPr>
            <a:xfrm>
              <a:off x="3501583" y="3309580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l465"/>
            <p:cNvSpPr/>
            <p:nvPr/>
          </p:nvSpPr>
          <p:spPr>
            <a:xfrm>
              <a:off x="3943931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l466"/>
            <p:cNvSpPr/>
            <p:nvPr/>
          </p:nvSpPr>
          <p:spPr>
            <a:xfrm>
              <a:off x="4599260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l467"/>
            <p:cNvSpPr/>
            <p:nvPr/>
          </p:nvSpPr>
          <p:spPr>
            <a:xfrm>
              <a:off x="5254590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l468"/>
            <p:cNvSpPr/>
            <p:nvPr/>
          </p:nvSpPr>
          <p:spPr>
            <a:xfrm>
              <a:off x="5909920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t469"/>
            <p:cNvSpPr/>
            <p:nvPr/>
          </p:nvSpPr>
          <p:spPr>
            <a:xfrm>
              <a:off x="3591440" y="405671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t470"/>
            <p:cNvSpPr/>
            <p:nvPr/>
          </p:nvSpPr>
          <p:spPr>
            <a:xfrm>
              <a:off x="3919105" y="402701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pt471"/>
            <p:cNvSpPr/>
            <p:nvPr/>
          </p:nvSpPr>
          <p:spPr>
            <a:xfrm>
              <a:off x="4246769" y="404193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pt472"/>
            <p:cNvSpPr/>
            <p:nvPr/>
          </p:nvSpPr>
          <p:spPr>
            <a:xfrm>
              <a:off x="4574434" y="403129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pt473"/>
            <p:cNvSpPr/>
            <p:nvPr/>
          </p:nvSpPr>
          <p:spPr>
            <a:xfrm>
              <a:off x="4902099" y="397991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pt474"/>
            <p:cNvSpPr/>
            <p:nvPr/>
          </p:nvSpPr>
          <p:spPr>
            <a:xfrm>
              <a:off x="5229764" y="400427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pt475"/>
            <p:cNvSpPr/>
            <p:nvPr/>
          </p:nvSpPr>
          <p:spPr>
            <a:xfrm>
              <a:off x="5557429" y="397391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pt476"/>
            <p:cNvSpPr/>
            <p:nvPr/>
          </p:nvSpPr>
          <p:spPr>
            <a:xfrm>
              <a:off x="5885094" y="406139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pt477"/>
            <p:cNvSpPr/>
            <p:nvPr/>
          </p:nvSpPr>
          <p:spPr>
            <a:xfrm>
              <a:off x="3591440" y="4095957"/>
              <a:ext cx="49651" cy="49651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t478"/>
            <p:cNvSpPr/>
            <p:nvPr/>
          </p:nvSpPr>
          <p:spPr>
            <a:xfrm>
              <a:off x="3919105" y="4085866"/>
              <a:ext cx="49651" cy="49651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pt479"/>
            <p:cNvSpPr/>
            <p:nvPr/>
          </p:nvSpPr>
          <p:spPr>
            <a:xfrm>
              <a:off x="4246769" y="4075604"/>
              <a:ext cx="49651" cy="49651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pt480"/>
            <p:cNvSpPr/>
            <p:nvPr/>
          </p:nvSpPr>
          <p:spPr>
            <a:xfrm>
              <a:off x="4574434" y="4043719"/>
              <a:ext cx="49651" cy="49651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t481"/>
            <p:cNvSpPr/>
            <p:nvPr/>
          </p:nvSpPr>
          <p:spPr>
            <a:xfrm>
              <a:off x="4902099" y="4076333"/>
              <a:ext cx="49651" cy="49651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t482"/>
            <p:cNvSpPr/>
            <p:nvPr/>
          </p:nvSpPr>
          <p:spPr>
            <a:xfrm>
              <a:off x="5229764" y="4060570"/>
              <a:ext cx="49651" cy="49651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t483"/>
            <p:cNvSpPr/>
            <p:nvPr/>
          </p:nvSpPr>
          <p:spPr>
            <a:xfrm>
              <a:off x="5557429" y="4044440"/>
              <a:ext cx="49651" cy="49651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t484"/>
            <p:cNvSpPr/>
            <p:nvPr/>
          </p:nvSpPr>
          <p:spPr>
            <a:xfrm>
              <a:off x="5885094" y="4127673"/>
              <a:ext cx="49651" cy="49651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t485"/>
            <p:cNvSpPr/>
            <p:nvPr/>
          </p:nvSpPr>
          <p:spPr>
            <a:xfrm>
              <a:off x="3591440" y="4066683"/>
              <a:ext cx="49651" cy="49651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t486"/>
            <p:cNvSpPr/>
            <p:nvPr/>
          </p:nvSpPr>
          <p:spPr>
            <a:xfrm>
              <a:off x="3919105" y="4076398"/>
              <a:ext cx="49651" cy="49651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t487"/>
            <p:cNvSpPr/>
            <p:nvPr/>
          </p:nvSpPr>
          <p:spPr>
            <a:xfrm>
              <a:off x="4246769" y="4060468"/>
              <a:ext cx="49651" cy="49651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t488"/>
            <p:cNvSpPr/>
            <p:nvPr/>
          </p:nvSpPr>
          <p:spPr>
            <a:xfrm>
              <a:off x="4574434" y="4058137"/>
              <a:ext cx="49651" cy="49651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t489"/>
            <p:cNvSpPr/>
            <p:nvPr/>
          </p:nvSpPr>
          <p:spPr>
            <a:xfrm>
              <a:off x="4902099" y="3984446"/>
              <a:ext cx="49651" cy="49651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t490"/>
            <p:cNvSpPr/>
            <p:nvPr/>
          </p:nvSpPr>
          <p:spPr>
            <a:xfrm>
              <a:off x="5229764" y="4088905"/>
              <a:ext cx="49651" cy="49651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t491"/>
            <p:cNvSpPr/>
            <p:nvPr/>
          </p:nvSpPr>
          <p:spPr>
            <a:xfrm>
              <a:off x="5557429" y="4057468"/>
              <a:ext cx="49651" cy="49651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t492"/>
            <p:cNvSpPr/>
            <p:nvPr/>
          </p:nvSpPr>
          <p:spPr>
            <a:xfrm>
              <a:off x="5885094" y="4082923"/>
              <a:ext cx="49651" cy="49651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t493"/>
            <p:cNvSpPr/>
            <p:nvPr/>
          </p:nvSpPr>
          <p:spPr>
            <a:xfrm>
              <a:off x="3591440" y="4075522"/>
              <a:ext cx="49651" cy="49651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t494"/>
            <p:cNvSpPr/>
            <p:nvPr/>
          </p:nvSpPr>
          <p:spPr>
            <a:xfrm>
              <a:off x="3919105" y="4058643"/>
              <a:ext cx="49651" cy="49651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t495"/>
            <p:cNvSpPr/>
            <p:nvPr/>
          </p:nvSpPr>
          <p:spPr>
            <a:xfrm>
              <a:off x="4246769" y="4043676"/>
              <a:ext cx="49651" cy="49651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t496"/>
            <p:cNvSpPr/>
            <p:nvPr/>
          </p:nvSpPr>
          <p:spPr>
            <a:xfrm>
              <a:off x="4574434" y="4003015"/>
              <a:ext cx="49651" cy="49651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t497"/>
            <p:cNvSpPr/>
            <p:nvPr/>
          </p:nvSpPr>
          <p:spPr>
            <a:xfrm>
              <a:off x="4902099" y="4006332"/>
              <a:ext cx="49651" cy="49651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t498"/>
            <p:cNvSpPr/>
            <p:nvPr/>
          </p:nvSpPr>
          <p:spPr>
            <a:xfrm>
              <a:off x="5229764" y="3986256"/>
              <a:ext cx="49651" cy="49651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pt499"/>
            <p:cNvSpPr/>
            <p:nvPr/>
          </p:nvSpPr>
          <p:spPr>
            <a:xfrm>
              <a:off x="5557429" y="4013807"/>
              <a:ext cx="49651" cy="49651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pt500"/>
            <p:cNvSpPr/>
            <p:nvPr/>
          </p:nvSpPr>
          <p:spPr>
            <a:xfrm>
              <a:off x="5885094" y="4041178"/>
              <a:ext cx="49651" cy="49651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pt501"/>
            <p:cNvSpPr/>
            <p:nvPr/>
          </p:nvSpPr>
          <p:spPr>
            <a:xfrm>
              <a:off x="3591440" y="4055803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pt502"/>
            <p:cNvSpPr/>
            <p:nvPr/>
          </p:nvSpPr>
          <p:spPr>
            <a:xfrm>
              <a:off x="3919105" y="403435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pt503"/>
            <p:cNvSpPr/>
            <p:nvPr/>
          </p:nvSpPr>
          <p:spPr>
            <a:xfrm>
              <a:off x="4246769" y="399137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pt504"/>
            <p:cNvSpPr/>
            <p:nvPr/>
          </p:nvSpPr>
          <p:spPr>
            <a:xfrm>
              <a:off x="4574434" y="398707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pt505"/>
            <p:cNvSpPr/>
            <p:nvPr/>
          </p:nvSpPr>
          <p:spPr>
            <a:xfrm>
              <a:off x="4902099" y="393543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pt506"/>
            <p:cNvSpPr/>
            <p:nvPr/>
          </p:nvSpPr>
          <p:spPr>
            <a:xfrm>
              <a:off x="5229764" y="4038186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pt507"/>
            <p:cNvSpPr/>
            <p:nvPr/>
          </p:nvSpPr>
          <p:spPr>
            <a:xfrm>
              <a:off x="5557429" y="404620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t508"/>
            <p:cNvSpPr/>
            <p:nvPr/>
          </p:nvSpPr>
          <p:spPr>
            <a:xfrm>
              <a:off x="5885094" y="410390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pt509"/>
            <p:cNvSpPr/>
            <p:nvPr/>
          </p:nvSpPr>
          <p:spPr>
            <a:xfrm>
              <a:off x="3591440" y="4080596"/>
              <a:ext cx="49651" cy="49651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t510"/>
            <p:cNvSpPr/>
            <p:nvPr/>
          </p:nvSpPr>
          <p:spPr>
            <a:xfrm>
              <a:off x="3919105" y="4048119"/>
              <a:ext cx="49651" cy="49651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t511"/>
            <p:cNvSpPr/>
            <p:nvPr/>
          </p:nvSpPr>
          <p:spPr>
            <a:xfrm>
              <a:off x="4246769" y="4057371"/>
              <a:ext cx="49651" cy="49651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t512"/>
            <p:cNvSpPr/>
            <p:nvPr/>
          </p:nvSpPr>
          <p:spPr>
            <a:xfrm>
              <a:off x="4574434" y="4041284"/>
              <a:ext cx="49651" cy="49651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t513"/>
            <p:cNvSpPr/>
            <p:nvPr/>
          </p:nvSpPr>
          <p:spPr>
            <a:xfrm>
              <a:off x="4902099" y="3969033"/>
              <a:ext cx="49651" cy="49651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t514"/>
            <p:cNvSpPr/>
            <p:nvPr/>
          </p:nvSpPr>
          <p:spPr>
            <a:xfrm>
              <a:off x="5229764" y="4037803"/>
              <a:ext cx="49651" cy="49651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t515"/>
            <p:cNvSpPr/>
            <p:nvPr/>
          </p:nvSpPr>
          <p:spPr>
            <a:xfrm>
              <a:off x="5557429" y="4062733"/>
              <a:ext cx="49651" cy="49651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t516"/>
            <p:cNvSpPr/>
            <p:nvPr/>
          </p:nvSpPr>
          <p:spPr>
            <a:xfrm>
              <a:off x="5885094" y="4090481"/>
              <a:ext cx="49651" cy="49651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t517"/>
            <p:cNvSpPr/>
            <p:nvPr/>
          </p:nvSpPr>
          <p:spPr>
            <a:xfrm>
              <a:off x="3591440" y="4083929"/>
              <a:ext cx="49651" cy="49651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t518"/>
            <p:cNvSpPr/>
            <p:nvPr/>
          </p:nvSpPr>
          <p:spPr>
            <a:xfrm>
              <a:off x="3919105" y="4084167"/>
              <a:ext cx="49651" cy="49651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t519"/>
            <p:cNvSpPr/>
            <p:nvPr/>
          </p:nvSpPr>
          <p:spPr>
            <a:xfrm>
              <a:off x="4246769" y="4079861"/>
              <a:ext cx="49651" cy="49651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t520"/>
            <p:cNvSpPr/>
            <p:nvPr/>
          </p:nvSpPr>
          <p:spPr>
            <a:xfrm>
              <a:off x="4574434" y="4050910"/>
              <a:ext cx="49651" cy="49651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t521"/>
            <p:cNvSpPr/>
            <p:nvPr/>
          </p:nvSpPr>
          <p:spPr>
            <a:xfrm>
              <a:off x="4902099" y="4046711"/>
              <a:ext cx="49651" cy="49651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t522"/>
            <p:cNvSpPr/>
            <p:nvPr/>
          </p:nvSpPr>
          <p:spPr>
            <a:xfrm>
              <a:off x="5229764" y="4037652"/>
              <a:ext cx="49651" cy="49651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t523"/>
            <p:cNvSpPr/>
            <p:nvPr/>
          </p:nvSpPr>
          <p:spPr>
            <a:xfrm>
              <a:off x="5557429" y="4105994"/>
              <a:ext cx="49651" cy="49651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t524"/>
            <p:cNvSpPr/>
            <p:nvPr/>
          </p:nvSpPr>
          <p:spPr>
            <a:xfrm>
              <a:off x="5885094" y="4131348"/>
              <a:ext cx="49651" cy="49651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t525"/>
            <p:cNvSpPr/>
            <p:nvPr/>
          </p:nvSpPr>
          <p:spPr>
            <a:xfrm>
              <a:off x="3591440" y="4068109"/>
              <a:ext cx="49651" cy="49651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pt526"/>
            <p:cNvSpPr/>
            <p:nvPr/>
          </p:nvSpPr>
          <p:spPr>
            <a:xfrm>
              <a:off x="3919105" y="4063154"/>
              <a:ext cx="49651" cy="49651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pt527"/>
            <p:cNvSpPr/>
            <p:nvPr/>
          </p:nvSpPr>
          <p:spPr>
            <a:xfrm>
              <a:off x="4246769" y="4084831"/>
              <a:ext cx="49651" cy="49651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t528"/>
            <p:cNvSpPr/>
            <p:nvPr/>
          </p:nvSpPr>
          <p:spPr>
            <a:xfrm>
              <a:off x="4574434" y="4003432"/>
              <a:ext cx="49651" cy="49651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t529"/>
            <p:cNvSpPr/>
            <p:nvPr/>
          </p:nvSpPr>
          <p:spPr>
            <a:xfrm>
              <a:off x="4902099" y="3983946"/>
              <a:ext cx="49651" cy="49651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t530"/>
            <p:cNvSpPr/>
            <p:nvPr/>
          </p:nvSpPr>
          <p:spPr>
            <a:xfrm>
              <a:off x="5229764" y="4026571"/>
              <a:ext cx="49651" cy="49651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pt531"/>
            <p:cNvSpPr/>
            <p:nvPr/>
          </p:nvSpPr>
          <p:spPr>
            <a:xfrm>
              <a:off x="5557429" y="4073011"/>
              <a:ext cx="49651" cy="49651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pt532"/>
            <p:cNvSpPr/>
            <p:nvPr/>
          </p:nvSpPr>
          <p:spPr>
            <a:xfrm>
              <a:off x="5885094" y="4115395"/>
              <a:ext cx="49651" cy="49651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pt533"/>
            <p:cNvSpPr/>
            <p:nvPr/>
          </p:nvSpPr>
          <p:spPr>
            <a:xfrm>
              <a:off x="3591440" y="40475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t534"/>
            <p:cNvSpPr/>
            <p:nvPr/>
          </p:nvSpPr>
          <p:spPr>
            <a:xfrm>
              <a:off x="3919105" y="40496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pt535"/>
            <p:cNvSpPr/>
            <p:nvPr/>
          </p:nvSpPr>
          <p:spPr>
            <a:xfrm>
              <a:off x="4246769" y="40574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pt536"/>
            <p:cNvSpPr/>
            <p:nvPr/>
          </p:nvSpPr>
          <p:spPr>
            <a:xfrm>
              <a:off x="4574434" y="40757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pt537"/>
            <p:cNvSpPr/>
            <p:nvPr/>
          </p:nvSpPr>
          <p:spPr>
            <a:xfrm>
              <a:off x="4902099" y="40533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t538"/>
            <p:cNvSpPr/>
            <p:nvPr/>
          </p:nvSpPr>
          <p:spPr>
            <a:xfrm>
              <a:off x="5229764" y="40894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t539"/>
            <p:cNvSpPr/>
            <p:nvPr/>
          </p:nvSpPr>
          <p:spPr>
            <a:xfrm>
              <a:off x="5557429" y="4102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t540"/>
            <p:cNvSpPr/>
            <p:nvPr/>
          </p:nvSpPr>
          <p:spPr>
            <a:xfrm>
              <a:off x="5885094" y="41191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t541"/>
            <p:cNvSpPr/>
            <p:nvPr/>
          </p:nvSpPr>
          <p:spPr>
            <a:xfrm>
              <a:off x="3591440" y="4098193"/>
              <a:ext cx="49651" cy="49651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pt542"/>
            <p:cNvSpPr/>
            <p:nvPr/>
          </p:nvSpPr>
          <p:spPr>
            <a:xfrm>
              <a:off x="3919105" y="4086293"/>
              <a:ext cx="49651" cy="49651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pt543"/>
            <p:cNvSpPr/>
            <p:nvPr/>
          </p:nvSpPr>
          <p:spPr>
            <a:xfrm>
              <a:off x="4246769" y="4078777"/>
              <a:ext cx="49651" cy="49651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pt544"/>
            <p:cNvSpPr/>
            <p:nvPr/>
          </p:nvSpPr>
          <p:spPr>
            <a:xfrm>
              <a:off x="4574434" y="4107664"/>
              <a:ext cx="49651" cy="49651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pt545"/>
            <p:cNvSpPr/>
            <p:nvPr/>
          </p:nvSpPr>
          <p:spPr>
            <a:xfrm>
              <a:off x="4902099" y="4040855"/>
              <a:ext cx="49651" cy="49651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pt546"/>
            <p:cNvSpPr/>
            <p:nvPr/>
          </p:nvSpPr>
          <p:spPr>
            <a:xfrm>
              <a:off x="5229764" y="4056079"/>
              <a:ext cx="49651" cy="49651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pt547"/>
            <p:cNvSpPr/>
            <p:nvPr/>
          </p:nvSpPr>
          <p:spPr>
            <a:xfrm>
              <a:off x="5557429" y="4096446"/>
              <a:ext cx="49651" cy="49651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pt548"/>
            <p:cNvSpPr/>
            <p:nvPr/>
          </p:nvSpPr>
          <p:spPr>
            <a:xfrm>
              <a:off x="5885094" y="4116714"/>
              <a:ext cx="49651" cy="49651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pt549"/>
            <p:cNvSpPr/>
            <p:nvPr/>
          </p:nvSpPr>
          <p:spPr>
            <a:xfrm>
              <a:off x="3591440" y="4078523"/>
              <a:ext cx="49651" cy="49651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pt550"/>
            <p:cNvSpPr/>
            <p:nvPr/>
          </p:nvSpPr>
          <p:spPr>
            <a:xfrm>
              <a:off x="3919105" y="4030096"/>
              <a:ext cx="49651" cy="49651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pt551"/>
            <p:cNvSpPr/>
            <p:nvPr/>
          </p:nvSpPr>
          <p:spPr>
            <a:xfrm>
              <a:off x="4246769" y="4010343"/>
              <a:ext cx="49651" cy="49651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pt552"/>
            <p:cNvSpPr/>
            <p:nvPr/>
          </p:nvSpPr>
          <p:spPr>
            <a:xfrm>
              <a:off x="4574434" y="4030328"/>
              <a:ext cx="49651" cy="49651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" name="pt553"/>
            <p:cNvSpPr/>
            <p:nvPr/>
          </p:nvSpPr>
          <p:spPr>
            <a:xfrm>
              <a:off x="4902099" y="4019961"/>
              <a:ext cx="49651" cy="49651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pt554"/>
            <p:cNvSpPr/>
            <p:nvPr/>
          </p:nvSpPr>
          <p:spPr>
            <a:xfrm>
              <a:off x="5229764" y="4027709"/>
              <a:ext cx="49651" cy="49651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t555"/>
            <p:cNvSpPr/>
            <p:nvPr/>
          </p:nvSpPr>
          <p:spPr>
            <a:xfrm>
              <a:off x="5557429" y="4087012"/>
              <a:ext cx="49651" cy="49651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t556"/>
            <p:cNvSpPr/>
            <p:nvPr/>
          </p:nvSpPr>
          <p:spPr>
            <a:xfrm>
              <a:off x="5885094" y="4066768"/>
              <a:ext cx="49651" cy="49651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t557"/>
            <p:cNvSpPr/>
            <p:nvPr/>
          </p:nvSpPr>
          <p:spPr>
            <a:xfrm>
              <a:off x="3591440" y="4068372"/>
              <a:ext cx="49651" cy="49651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t558"/>
            <p:cNvSpPr/>
            <p:nvPr/>
          </p:nvSpPr>
          <p:spPr>
            <a:xfrm>
              <a:off x="3919105" y="4090816"/>
              <a:ext cx="49651" cy="49651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t559"/>
            <p:cNvSpPr/>
            <p:nvPr/>
          </p:nvSpPr>
          <p:spPr>
            <a:xfrm>
              <a:off x="4246769" y="4059794"/>
              <a:ext cx="49651" cy="49651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pt560"/>
            <p:cNvSpPr/>
            <p:nvPr/>
          </p:nvSpPr>
          <p:spPr>
            <a:xfrm>
              <a:off x="4574434" y="4047972"/>
              <a:ext cx="49651" cy="49651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t561"/>
            <p:cNvSpPr/>
            <p:nvPr/>
          </p:nvSpPr>
          <p:spPr>
            <a:xfrm>
              <a:off x="4902099" y="4044171"/>
              <a:ext cx="49651" cy="49651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t562"/>
            <p:cNvSpPr/>
            <p:nvPr/>
          </p:nvSpPr>
          <p:spPr>
            <a:xfrm>
              <a:off x="5229764" y="4041769"/>
              <a:ext cx="49651" cy="49651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t563"/>
            <p:cNvSpPr/>
            <p:nvPr/>
          </p:nvSpPr>
          <p:spPr>
            <a:xfrm>
              <a:off x="5557429" y="4036737"/>
              <a:ext cx="49651" cy="49651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t564"/>
            <p:cNvSpPr/>
            <p:nvPr/>
          </p:nvSpPr>
          <p:spPr>
            <a:xfrm>
              <a:off x="5885094" y="4101920"/>
              <a:ext cx="49651" cy="49651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rc565"/>
            <p:cNvSpPr/>
            <p:nvPr/>
          </p:nvSpPr>
          <p:spPr>
            <a:xfrm>
              <a:off x="3501583" y="4635337"/>
              <a:ext cx="2523019" cy="109089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6" name="pl566"/>
            <p:cNvSpPr/>
            <p:nvPr/>
          </p:nvSpPr>
          <p:spPr>
            <a:xfrm>
              <a:off x="3501583" y="5552678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l567"/>
            <p:cNvSpPr/>
            <p:nvPr/>
          </p:nvSpPr>
          <p:spPr>
            <a:xfrm>
              <a:off x="3501583" y="5304748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l568"/>
            <p:cNvSpPr/>
            <p:nvPr/>
          </p:nvSpPr>
          <p:spPr>
            <a:xfrm>
              <a:off x="3501583" y="5056818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l569"/>
            <p:cNvSpPr/>
            <p:nvPr/>
          </p:nvSpPr>
          <p:spPr>
            <a:xfrm>
              <a:off x="3501583" y="4808888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l570"/>
            <p:cNvSpPr/>
            <p:nvPr/>
          </p:nvSpPr>
          <p:spPr>
            <a:xfrm>
              <a:off x="3616266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l571"/>
            <p:cNvSpPr/>
            <p:nvPr/>
          </p:nvSpPr>
          <p:spPr>
            <a:xfrm>
              <a:off x="4271595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l572"/>
            <p:cNvSpPr/>
            <p:nvPr/>
          </p:nvSpPr>
          <p:spPr>
            <a:xfrm>
              <a:off x="4926925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l573"/>
            <p:cNvSpPr/>
            <p:nvPr/>
          </p:nvSpPr>
          <p:spPr>
            <a:xfrm>
              <a:off x="5582255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l574"/>
            <p:cNvSpPr/>
            <p:nvPr/>
          </p:nvSpPr>
          <p:spPr>
            <a:xfrm>
              <a:off x="3501583" y="5676643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l575"/>
            <p:cNvSpPr/>
            <p:nvPr/>
          </p:nvSpPr>
          <p:spPr>
            <a:xfrm>
              <a:off x="3501583" y="5428713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l576"/>
            <p:cNvSpPr/>
            <p:nvPr/>
          </p:nvSpPr>
          <p:spPr>
            <a:xfrm>
              <a:off x="3501583" y="5180783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l577"/>
            <p:cNvSpPr/>
            <p:nvPr/>
          </p:nvSpPr>
          <p:spPr>
            <a:xfrm>
              <a:off x="3501583" y="4932853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l578"/>
            <p:cNvSpPr/>
            <p:nvPr/>
          </p:nvSpPr>
          <p:spPr>
            <a:xfrm>
              <a:off x="3501583" y="4684923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l579"/>
            <p:cNvSpPr/>
            <p:nvPr/>
          </p:nvSpPr>
          <p:spPr>
            <a:xfrm>
              <a:off x="3943931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pl580"/>
            <p:cNvSpPr/>
            <p:nvPr/>
          </p:nvSpPr>
          <p:spPr>
            <a:xfrm>
              <a:off x="4599260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pl581"/>
            <p:cNvSpPr/>
            <p:nvPr/>
          </p:nvSpPr>
          <p:spPr>
            <a:xfrm>
              <a:off x="5254590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pl582"/>
            <p:cNvSpPr/>
            <p:nvPr/>
          </p:nvSpPr>
          <p:spPr>
            <a:xfrm>
              <a:off x="5909920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pt583"/>
            <p:cNvSpPr/>
            <p:nvPr/>
          </p:nvSpPr>
          <p:spPr>
            <a:xfrm>
              <a:off x="3591440" y="542292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" name="pt584"/>
            <p:cNvSpPr/>
            <p:nvPr/>
          </p:nvSpPr>
          <p:spPr>
            <a:xfrm>
              <a:off x="3919105" y="540531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" name="pt585"/>
            <p:cNvSpPr/>
            <p:nvPr/>
          </p:nvSpPr>
          <p:spPr>
            <a:xfrm>
              <a:off x="4246769" y="531568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pt586"/>
            <p:cNvSpPr/>
            <p:nvPr/>
          </p:nvSpPr>
          <p:spPr>
            <a:xfrm>
              <a:off x="4574434" y="563720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pt587"/>
            <p:cNvSpPr/>
            <p:nvPr/>
          </p:nvSpPr>
          <p:spPr>
            <a:xfrm>
              <a:off x="4902099" y="525603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pt588"/>
            <p:cNvSpPr/>
            <p:nvPr/>
          </p:nvSpPr>
          <p:spPr>
            <a:xfrm>
              <a:off x="5229764" y="538309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t589"/>
            <p:cNvSpPr/>
            <p:nvPr/>
          </p:nvSpPr>
          <p:spPr>
            <a:xfrm>
              <a:off x="5557429" y="554149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" name="pt590"/>
            <p:cNvSpPr/>
            <p:nvPr/>
          </p:nvSpPr>
          <p:spPr>
            <a:xfrm>
              <a:off x="5885094" y="561203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" name="pt591"/>
            <p:cNvSpPr/>
            <p:nvPr/>
          </p:nvSpPr>
          <p:spPr>
            <a:xfrm>
              <a:off x="3591440" y="5359583"/>
              <a:ext cx="49651" cy="49651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2" name="pt592"/>
            <p:cNvSpPr/>
            <p:nvPr/>
          </p:nvSpPr>
          <p:spPr>
            <a:xfrm>
              <a:off x="3919105" y="5319198"/>
              <a:ext cx="49651" cy="49651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3" name="pt593"/>
            <p:cNvSpPr/>
            <p:nvPr/>
          </p:nvSpPr>
          <p:spPr>
            <a:xfrm>
              <a:off x="4246769" y="5332014"/>
              <a:ext cx="49651" cy="49651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4" name="pt594"/>
            <p:cNvSpPr/>
            <p:nvPr/>
          </p:nvSpPr>
          <p:spPr>
            <a:xfrm>
              <a:off x="4574434" y="5554581"/>
              <a:ext cx="49651" cy="49651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pt595"/>
            <p:cNvSpPr/>
            <p:nvPr/>
          </p:nvSpPr>
          <p:spPr>
            <a:xfrm>
              <a:off x="4902099" y="5210791"/>
              <a:ext cx="49651" cy="49651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6" name="pt596"/>
            <p:cNvSpPr/>
            <p:nvPr/>
          </p:nvSpPr>
          <p:spPr>
            <a:xfrm>
              <a:off x="5229764" y="5254562"/>
              <a:ext cx="49651" cy="49651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7" name="pt597"/>
            <p:cNvSpPr/>
            <p:nvPr/>
          </p:nvSpPr>
          <p:spPr>
            <a:xfrm>
              <a:off x="5557429" y="5494392"/>
              <a:ext cx="49651" cy="49651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8" name="pt598"/>
            <p:cNvSpPr/>
            <p:nvPr/>
          </p:nvSpPr>
          <p:spPr>
            <a:xfrm>
              <a:off x="5885094" y="5592152"/>
              <a:ext cx="49651" cy="49651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9" name="pt599"/>
            <p:cNvSpPr/>
            <p:nvPr/>
          </p:nvSpPr>
          <p:spPr>
            <a:xfrm>
              <a:off x="3591440" y="5402059"/>
              <a:ext cx="49651" cy="49651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0" name="pt600"/>
            <p:cNvSpPr/>
            <p:nvPr/>
          </p:nvSpPr>
          <p:spPr>
            <a:xfrm>
              <a:off x="3919105" y="5407749"/>
              <a:ext cx="49651" cy="49651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1" name="pt601"/>
            <p:cNvSpPr/>
            <p:nvPr/>
          </p:nvSpPr>
          <p:spPr>
            <a:xfrm>
              <a:off x="4246769" y="5450539"/>
              <a:ext cx="49651" cy="49651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2" name="pt602"/>
            <p:cNvSpPr/>
            <p:nvPr/>
          </p:nvSpPr>
          <p:spPr>
            <a:xfrm>
              <a:off x="4574434" y="5346434"/>
              <a:ext cx="49651" cy="49651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3" name="pt603"/>
            <p:cNvSpPr/>
            <p:nvPr/>
          </p:nvSpPr>
          <p:spPr>
            <a:xfrm>
              <a:off x="4902099" y="5303672"/>
              <a:ext cx="49651" cy="49651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4" name="pt604"/>
            <p:cNvSpPr/>
            <p:nvPr/>
          </p:nvSpPr>
          <p:spPr>
            <a:xfrm>
              <a:off x="5229764" y="5460127"/>
              <a:ext cx="49651" cy="49651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5" name="pt605"/>
            <p:cNvSpPr/>
            <p:nvPr/>
          </p:nvSpPr>
          <p:spPr>
            <a:xfrm>
              <a:off x="5557429" y="5376962"/>
              <a:ext cx="49651" cy="49651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6" name="pt606"/>
            <p:cNvSpPr/>
            <p:nvPr/>
          </p:nvSpPr>
          <p:spPr>
            <a:xfrm>
              <a:off x="5885094" y="5634707"/>
              <a:ext cx="49651" cy="49651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7" name="pt607"/>
            <p:cNvSpPr/>
            <p:nvPr/>
          </p:nvSpPr>
          <p:spPr>
            <a:xfrm>
              <a:off x="3591440" y="5418959"/>
              <a:ext cx="49651" cy="49651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8" name="pt608"/>
            <p:cNvSpPr/>
            <p:nvPr/>
          </p:nvSpPr>
          <p:spPr>
            <a:xfrm>
              <a:off x="3919105" y="5432883"/>
              <a:ext cx="49651" cy="49651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9" name="pt609"/>
            <p:cNvSpPr/>
            <p:nvPr/>
          </p:nvSpPr>
          <p:spPr>
            <a:xfrm>
              <a:off x="4246769" y="5267249"/>
              <a:ext cx="49651" cy="49651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0" name="pt610"/>
            <p:cNvSpPr/>
            <p:nvPr/>
          </p:nvSpPr>
          <p:spPr>
            <a:xfrm>
              <a:off x="4574434" y="5400173"/>
              <a:ext cx="49651" cy="49651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1" name="pt611"/>
            <p:cNvSpPr/>
            <p:nvPr/>
          </p:nvSpPr>
          <p:spPr>
            <a:xfrm>
              <a:off x="4902099" y="5347700"/>
              <a:ext cx="49651" cy="49651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2" name="pt612"/>
            <p:cNvSpPr/>
            <p:nvPr/>
          </p:nvSpPr>
          <p:spPr>
            <a:xfrm>
              <a:off x="5229764" y="5582084"/>
              <a:ext cx="49651" cy="49651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3" name="pt613"/>
            <p:cNvSpPr/>
            <p:nvPr/>
          </p:nvSpPr>
          <p:spPr>
            <a:xfrm>
              <a:off x="5557429" y="5399284"/>
              <a:ext cx="49651" cy="49651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4" name="pt614"/>
            <p:cNvSpPr/>
            <p:nvPr/>
          </p:nvSpPr>
          <p:spPr>
            <a:xfrm>
              <a:off x="5885094" y="5646728"/>
              <a:ext cx="49651" cy="49651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5" name="pt615"/>
            <p:cNvSpPr/>
            <p:nvPr/>
          </p:nvSpPr>
          <p:spPr>
            <a:xfrm>
              <a:off x="3591440" y="543680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6" name="pt616"/>
            <p:cNvSpPr/>
            <p:nvPr/>
          </p:nvSpPr>
          <p:spPr>
            <a:xfrm>
              <a:off x="3919105" y="543560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7" name="pt617"/>
            <p:cNvSpPr/>
            <p:nvPr/>
          </p:nvSpPr>
          <p:spPr>
            <a:xfrm>
              <a:off x="4246769" y="53935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8" name="pt618"/>
            <p:cNvSpPr/>
            <p:nvPr/>
          </p:nvSpPr>
          <p:spPr>
            <a:xfrm>
              <a:off x="4574434" y="56412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9" name="pt619"/>
            <p:cNvSpPr/>
            <p:nvPr/>
          </p:nvSpPr>
          <p:spPr>
            <a:xfrm>
              <a:off x="4902099" y="537138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0" name="pt620"/>
            <p:cNvSpPr/>
            <p:nvPr/>
          </p:nvSpPr>
          <p:spPr>
            <a:xfrm>
              <a:off x="5229764" y="53778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1" name="pt621"/>
            <p:cNvSpPr/>
            <p:nvPr/>
          </p:nvSpPr>
          <p:spPr>
            <a:xfrm>
              <a:off x="5557429" y="550875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2" name="pt622"/>
            <p:cNvSpPr/>
            <p:nvPr/>
          </p:nvSpPr>
          <p:spPr>
            <a:xfrm>
              <a:off x="5885094" y="5601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3" name="pt623"/>
            <p:cNvSpPr/>
            <p:nvPr/>
          </p:nvSpPr>
          <p:spPr>
            <a:xfrm>
              <a:off x="3591440" y="5466521"/>
              <a:ext cx="49651" cy="49651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4" name="pt624"/>
            <p:cNvSpPr/>
            <p:nvPr/>
          </p:nvSpPr>
          <p:spPr>
            <a:xfrm>
              <a:off x="3919105" y="5448742"/>
              <a:ext cx="49651" cy="49651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5" name="pt625"/>
            <p:cNvSpPr/>
            <p:nvPr/>
          </p:nvSpPr>
          <p:spPr>
            <a:xfrm>
              <a:off x="4246769" y="5534644"/>
              <a:ext cx="49651" cy="49651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6" name="pt626"/>
            <p:cNvSpPr/>
            <p:nvPr/>
          </p:nvSpPr>
          <p:spPr>
            <a:xfrm>
              <a:off x="4574434" y="5377244"/>
              <a:ext cx="49651" cy="49651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7" name="pt627"/>
            <p:cNvSpPr/>
            <p:nvPr/>
          </p:nvSpPr>
          <p:spPr>
            <a:xfrm>
              <a:off x="4902099" y="5401747"/>
              <a:ext cx="49651" cy="49651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8" name="pt628"/>
            <p:cNvSpPr/>
            <p:nvPr/>
          </p:nvSpPr>
          <p:spPr>
            <a:xfrm>
              <a:off x="5229764" y="5469520"/>
              <a:ext cx="49651" cy="49651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9" name="pt629"/>
            <p:cNvSpPr/>
            <p:nvPr/>
          </p:nvSpPr>
          <p:spPr>
            <a:xfrm>
              <a:off x="5557429" y="5620122"/>
              <a:ext cx="49651" cy="49651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0" name="pt630"/>
            <p:cNvSpPr/>
            <p:nvPr/>
          </p:nvSpPr>
          <p:spPr>
            <a:xfrm>
              <a:off x="5885094" y="5630845"/>
              <a:ext cx="49651" cy="49651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1" name="pt631"/>
            <p:cNvSpPr/>
            <p:nvPr/>
          </p:nvSpPr>
          <p:spPr>
            <a:xfrm>
              <a:off x="3591440" y="5470142"/>
              <a:ext cx="49651" cy="49651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2" name="pt632"/>
            <p:cNvSpPr/>
            <p:nvPr/>
          </p:nvSpPr>
          <p:spPr>
            <a:xfrm>
              <a:off x="3919105" y="5476835"/>
              <a:ext cx="49651" cy="49651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3" name="pt633"/>
            <p:cNvSpPr/>
            <p:nvPr/>
          </p:nvSpPr>
          <p:spPr>
            <a:xfrm>
              <a:off x="4246769" y="5358097"/>
              <a:ext cx="49651" cy="49651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4" name="pt634"/>
            <p:cNvSpPr/>
            <p:nvPr/>
          </p:nvSpPr>
          <p:spPr>
            <a:xfrm>
              <a:off x="4574434" y="5487522"/>
              <a:ext cx="49651" cy="49651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5" name="pt635"/>
            <p:cNvSpPr/>
            <p:nvPr/>
          </p:nvSpPr>
          <p:spPr>
            <a:xfrm>
              <a:off x="4902099" y="5468391"/>
              <a:ext cx="49651" cy="49651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6" name="pt636"/>
            <p:cNvSpPr/>
            <p:nvPr/>
          </p:nvSpPr>
          <p:spPr>
            <a:xfrm>
              <a:off x="5229764" y="5330277"/>
              <a:ext cx="49651" cy="49651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7" name="pt637"/>
            <p:cNvSpPr/>
            <p:nvPr/>
          </p:nvSpPr>
          <p:spPr>
            <a:xfrm>
              <a:off x="5557429" y="5436970"/>
              <a:ext cx="49651" cy="49651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8" name="pt638"/>
            <p:cNvSpPr/>
            <p:nvPr/>
          </p:nvSpPr>
          <p:spPr>
            <a:xfrm>
              <a:off x="5885094" y="5648674"/>
              <a:ext cx="49651" cy="49651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9" name="pt639"/>
            <p:cNvSpPr/>
            <p:nvPr/>
          </p:nvSpPr>
          <p:spPr>
            <a:xfrm>
              <a:off x="3591440" y="5432475"/>
              <a:ext cx="49651" cy="49651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0" name="pt640"/>
            <p:cNvSpPr/>
            <p:nvPr/>
          </p:nvSpPr>
          <p:spPr>
            <a:xfrm>
              <a:off x="3919105" y="5436518"/>
              <a:ext cx="49651" cy="49651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1" name="pt641"/>
            <p:cNvSpPr/>
            <p:nvPr/>
          </p:nvSpPr>
          <p:spPr>
            <a:xfrm>
              <a:off x="4246769" y="5308486"/>
              <a:ext cx="49651" cy="49651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2" name="pt642"/>
            <p:cNvSpPr/>
            <p:nvPr/>
          </p:nvSpPr>
          <p:spPr>
            <a:xfrm>
              <a:off x="4574434" y="5584012"/>
              <a:ext cx="49651" cy="49651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3" name="pt643"/>
            <p:cNvSpPr/>
            <p:nvPr/>
          </p:nvSpPr>
          <p:spPr>
            <a:xfrm>
              <a:off x="4902099" y="5552128"/>
              <a:ext cx="49651" cy="49651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4" name="pt644"/>
            <p:cNvSpPr/>
            <p:nvPr/>
          </p:nvSpPr>
          <p:spPr>
            <a:xfrm>
              <a:off x="5229764" y="5315635"/>
              <a:ext cx="49651" cy="49651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5" name="pt645"/>
            <p:cNvSpPr/>
            <p:nvPr/>
          </p:nvSpPr>
          <p:spPr>
            <a:xfrm>
              <a:off x="5557429" y="5412038"/>
              <a:ext cx="49651" cy="49651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6" name="pt646"/>
            <p:cNvSpPr/>
            <p:nvPr/>
          </p:nvSpPr>
          <p:spPr>
            <a:xfrm>
              <a:off x="5885094" y="5633070"/>
              <a:ext cx="49651" cy="49651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7" name="pt647"/>
            <p:cNvSpPr/>
            <p:nvPr/>
          </p:nvSpPr>
          <p:spPr>
            <a:xfrm>
              <a:off x="3591440" y="538906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8" name="pt648"/>
            <p:cNvSpPr/>
            <p:nvPr/>
          </p:nvSpPr>
          <p:spPr>
            <a:xfrm>
              <a:off x="3919105" y="5442633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9" name="pt649"/>
            <p:cNvSpPr/>
            <p:nvPr/>
          </p:nvSpPr>
          <p:spPr>
            <a:xfrm>
              <a:off x="4246769" y="528856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0" name="pt650"/>
            <p:cNvSpPr/>
            <p:nvPr/>
          </p:nvSpPr>
          <p:spPr>
            <a:xfrm>
              <a:off x="4574434" y="540633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1" name="pt651"/>
            <p:cNvSpPr/>
            <p:nvPr/>
          </p:nvSpPr>
          <p:spPr>
            <a:xfrm>
              <a:off x="4902099" y="536419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2" name="pt652"/>
            <p:cNvSpPr/>
            <p:nvPr/>
          </p:nvSpPr>
          <p:spPr>
            <a:xfrm>
              <a:off x="5229764" y="556066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3" name="pt653"/>
            <p:cNvSpPr/>
            <p:nvPr/>
          </p:nvSpPr>
          <p:spPr>
            <a:xfrm>
              <a:off x="5557429" y="545785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4" name="pt654"/>
            <p:cNvSpPr/>
            <p:nvPr/>
          </p:nvSpPr>
          <p:spPr>
            <a:xfrm>
              <a:off x="5885094" y="564503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5" name="pt655"/>
            <p:cNvSpPr/>
            <p:nvPr/>
          </p:nvSpPr>
          <p:spPr>
            <a:xfrm>
              <a:off x="3591440" y="5480121"/>
              <a:ext cx="49651" cy="49651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6" name="pt656"/>
            <p:cNvSpPr/>
            <p:nvPr/>
          </p:nvSpPr>
          <p:spPr>
            <a:xfrm>
              <a:off x="3919105" y="5453856"/>
              <a:ext cx="49651" cy="49651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7" name="pt657"/>
            <p:cNvSpPr/>
            <p:nvPr/>
          </p:nvSpPr>
          <p:spPr>
            <a:xfrm>
              <a:off x="4246769" y="5391471"/>
              <a:ext cx="49651" cy="49651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8" name="pt658"/>
            <p:cNvSpPr/>
            <p:nvPr/>
          </p:nvSpPr>
          <p:spPr>
            <a:xfrm>
              <a:off x="4574434" y="5585005"/>
              <a:ext cx="49651" cy="49651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9" name="pt659"/>
            <p:cNvSpPr/>
            <p:nvPr/>
          </p:nvSpPr>
          <p:spPr>
            <a:xfrm>
              <a:off x="4902099" y="5518075"/>
              <a:ext cx="49651" cy="49651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0" name="pt660"/>
            <p:cNvSpPr/>
            <p:nvPr/>
          </p:nvSpPr>
          <p:spPr>
            <a:xfrm>
              <a:off x="5229764" y="5313153"/>
              <a:ext cx="49651" cy="49651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1" name="pt661"/>
            <p:cNvSpPr/>
            <p:nvPr/>
          </p:nvSpPr>
          <p:spPr>
            <a:xfrm>
              <a:off x="5557429" y="5454272"/>
              <a:ext cx="49651" cy="49651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2" name="pt662"/>
            <p:cNvSpPr/>
            <p:nvPr/>
          </p:nvSpPr>
          <p:spPr>
            <a:xfrm>
              <a:off x="5885094" y="5639956"/>
              <a:ext cx="49651" cy="49651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3" name="pt663"/>
            <p:cNvSpPr/>
            <p:nvPr/>
          </p:nvSpPr>
          <p:spPr>
            <a:xfrm>
              <a:off x="3591440" y="5475599"/>
              <a:ext cx="49651" cy="49651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4" name="pt664"/>
            <p:cNvSpPr/>
            <p:nvPr/>
          </p:nvSpPr>
          <p:spPr>
            <a:xfrm>
              <a:off x="3919105" y="5414420"/>
              <a:ext cx="49651" cy="49651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5" name="pt665"/>
            <p:cNvSpPr/>
            <p:nvPr/>
          </p:nvSpPr>
          <p:spPr>
            <a:xfrm>
              <a:off x="4246769" y="5366746"/>
              <a:ext cx="49651" cy="49651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6" name="pt666"/>
            <p:cNvSpPr/>
            <p:nvPr/>
          </p:nvSpPr>
          <p:spPr>
            <a:xfrm>
              <a:off x="4574434" y="5602233"/>
              <a:ext cx="49651" cy="49651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7" name="pt667"/>
            <p:cNvSpPr/>
            <p:nvPr/>
          </p:nvSpPr>
          <p:spPr>
            <a:xfrm>
              <a:off x="4902099" y="5340342"/>
              <a:ext cx="49651" cy="49651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8" name="pt668"/>
            <p:cNvSpPr/>
            <p:nvPr/>
          </p:nvSpPr>
          <p:spPr>
            <a:xfrm>
              <a:off x="5229764" y="5318482"/>
              <a:ext cx="49651" cy="49651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9" name="pt669"/>
            <p:cNvSpPr/>
            <p:nvPr/>
          </p:nvSpPr>
          <p:spPr>
            <a:xfrm>
              <a:off x="5557429" y="5483310"/>
              <a:ext cx="49651" cy="49651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0" name="pt670"/>
            <p:cNvSpPr/>
            <p:nvPr/>
          </p:nvSpPr>
          <p:spPr>
            <a:xfrm>
              <a:off x="5885094" y="5592473"/>
              <a:ext cx="49651" cy="49651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1" name="pt671"/>
            <p:cNvSpPr/>
            <p:nvPr/>
          </p:nvSpPr>
          <p:spPr>
            <a:xfrm>
              <a:off x="3591440" y="5399364"/>
              <a:ext cx="49651" cy="49651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2" name="pt672"/>
            <p:cNvSpPr/>
            <p:nvPr/>
          </p:nvSpPr>
          <p:spPr>
            <a:xfrm>
              <a:off x="3919105" y="5362228"/>
              <a:ext cx="49651" cy="49651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3" name="pt673"/>
            <p:cNvSpPr/>
            <p:nvPr/>
          </p:nvSpPr>
          <p:spPr>
            <a:xfrm>
              <a:off x="4246769" y="5349413"/>
              <a:ext cx="49651" cy="49651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4" name="pt674"/>
            <p:cNvSpPr/>
            <p:nvPr/>
          </p:nvSpPr>
          <p:spPr>
            <a:xfrm>
              <a:off x="4574434" y="5288560"/>
              <a:ext cx="49651" cy="49651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5" name="pt675"/>
            <p:cNvSpPr/>
            <p:nvPr/>
          </p:nvSpPr>
          <p:spPr>
            <a:xfrm>
              <a:off x="4902099" y="5253780"/>
              <a:ext cx="49651" cy="49651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6" name="pt676"/>
            <p:cNvSpPr/>
            <p:nvPr/>
          </p:nvSpPr>
          <p:spPr>
            <a:xfrm>
              <a:off x="5229764" y="5312222"/>
              <a:ext cx="49651" cy="49651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7" name="pt677"/>
            <p:cNvSpPr/>
            <p:nvPr/>
          </p:nvSpPr>
          <p:spPr>
            <a:xfrm>
              <a:off x="5557429" y="5559121"/>
              <a:ext cx="49651" cy="49651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8" name="pt678"/>
            <p:cNvSpPr/>
            <p:nvPr/>
          </p:nvSpPr>
          <p:spPr>
            <a:xfrm>
              <a:off x="5885094" y="5630375"/>
              <a:ext cx="49651" cy="49651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9" name="rc679"/>
            <p:cNvSpPr/>
            <p:nvPr/>
          </p:nvSpPr>
          <p:spPr>
            <a:xfrm>
              <a:off x="6094191" y="1884651"/>
              <a:ext cx="2523019" cy="109089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0" name="pl680"/>
            <p:cNvSpPr/>
            <p:nvPr/>
          </p:nvSpPr>
          <p:spPr>
            <a:xfrm>
              <a:off x="6094191" y="2801992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1" name="pl681"/>
            <p:cNvSpPr/>
            <p:nvPr/>
          </p:nvSpPr>
          <p:spPr>
            <a:xfrm>
              <a:off x="6094191" y="2554062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2" name="pl682"/>
            <p:cNvSpPr/>
            <p:nvPr/>
          </p:nvSpPr>
          <p:spPr>
            <a:xfrm>
              <a:off x="6094191" y="2306132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3" name="pl683"/>
            <p:cNvSpPr/>
            <p:nvPr/>
          </p:nvSpPr>
          <p:spPr>
            <a:xfrm>
              <a:off x="6094191" y="2058202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4" name="pl684"/>
            <p:cNvSpPr/>
            <p:nvPr/>
          </p:nvSpPr>
          <p:spPr>
            <a:xfrm>
              <a:off x="6208874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5" name="pl685"/>
            <p:cNvSpPr/>
            <p:nvPr/>
          </p:nvSpPr>
          <p:spPr>
            <a:xfrm>
              <a:off x="6864204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6" name="pl686"/>
            <p:cNvSpPr/>
            <p:nvPr/>
          </p:nvSpPr>
          <p:spPr>
            <a:xfrm>
              <a:off x="7519533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7" name="pl687"/>
            <p:cNvSpPr/>
            <p:nvPr/>
          </p:nvSpPr>
          <p:spPr>
            <a:xfrm>
              <a:off x="8174863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8" name="pl688"/>
            <p:cNvSpPr/>
            <p:nvPr/>
          </p:nvSpPr>
          <p:spPr>
            <a:xfrm>
              <a:off x="6094191" y="2925957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9" name="pl689"/>
            <p:cNvSpPr/>
            <p:nvPr/>
          </p:nvSpPr>
          <p:spPr>
            <a:xfrm>
              <a:off x="6094191" y="2678027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0" name="pl690"/>
            <p:cNvSpPr/>
            <p:nvPr/>
          </p:nvSpPr>
          <p:spPr>
            <a:xfrm>
              <a:off x="6094191" y="2430097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1" name="pl691"/>
            <p:cNvSpPr/>
            <p:nvPr/>
          </p:nvSpPr>
          <p:spPr>
            <a:xfrm>
              <a:off x="6094191" y="2182167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2" name="pl692"/>
            <p:cNvSpPr/>
            <p:nvPr/>
          </p:nvSpPr>
          <p:spPr>
            <a:xfrm>
              <a:off x="6094191" y="1934237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3" name="pl693"/>
            <p:cNvSpPr/>
            <p:nvPr/>
          </p:nvSpPr>
          <p:spPr>
            <a:xfrm>
              <a:off x="6536539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4" name="pl694"/>
            <p:cNvSpPr/>
            <p:nvPr/>
          </p:nvSpPr>
          <p:spPr>
            <a:xfrm>
              <a:off x="7191868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5" name="pl695"/>
            <p:cNvSpPr/>
            <p:nvPr/>
          </p:nvSpPr>
          <p:spPr>
            <a:xfrm>
              <a:off x="7847198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6" name="pl696"/>
            <p:cNvSpPr/>
            <p:nvPr/>
          </p:nvSpPr>
          <p:spPr>
            <a:xfrm>
              <a:off x="8502528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7" name="pt697"/>
            <p:cNvSpPr/>
            <p:nvPr/>
          </p:nvSpPr>
          <p:spPr>
            <a:xfrm>
              <a:off x="6184048" y="26908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8" name="pt698"/>
            <p:cNvSpPr/>
            <p:nvPr/>
          </p:nvSpPr>
          <p:spPr>
            <a:xfrm>
              <a:off x="6511713" y="26661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9" name="pt699"/>
            <p:cNvSpPr/>
            <p:nvPr/>
          </p:nvSpPr>
          <p:spPr>
            <a:xfrm>
              <a:off x="6839378" y="26779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0" name="pt700"/>
            <p:cNvSpPr/>
            <p:nvPr/>
          </p:nvSpPr>
          <p:spPr>
            <a:xfrm>
              <a:off x="7167042" y="2641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1" name="pt701"/>
            <p:cNvSpPr/>
            <p:nvPr/>
          </p:nvSpPr>
          <p:spPr>
            <a:xfrm>
              <a:off x="7494707" y="26648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2" name="pt702"/>
            <p:cNvSpPr/>
            <p:nvPr/>
          </p:nvSpPr>
          <p:spPr>
            <a:xfrm>
              <a:off x="7822372" y="26159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3" name="pt703"/>
            <p:cNvSpPr/>
            <p:nvPr/>
          </p:nvSpPr>
          <p:spPr>
            <a:xfrm>
              <a:off x="8150037" y="26296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4" name="pt704"/>
            <p:cNvSpPr/>
            <p:nvPr/>
          </p:nvSpPr>
          <p:spPr>
            <a:xfrm>
              <a:off x="8477702" y="26593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5" name="pt705"/>
            <p:cNvSpPr/>
            <p:nvPr/>
          </p:nvSpPr>
          <p:spPr>
            <a:xfrm>
              <a:off x="6184048" y="2682584"/>
              <a:ext cx="49651" cy="49651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6" name="pt706"/>
            <p:cNvSpPr/>
            <p:nvPr/>
          </p:nvSpPr>
          <p:spPr>
            <a:xfrm>
              <a:off x="6511713" y="2681148"/>
              <a:ext cx="49651" cy="49651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7" name="pt707"/>
            <p:cNvSpPr/>
            <p:nvPr/>
          </p:nvSpPr>
          <p:spPr>
            <a:xfrm>
              <a:off x="6839378" y="2705419"/>
              <a:ext cx="49651" cy="49651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8" name="pt708"/>
            <p:cNvSpPr/>
            <p:nvPr/>
          </p:nvSpPr>
          <p:spPr>
            <a:xfrm>
              <a:off x="7167042" y="2650597"/>
              <a:ext cx="49651" cy="49651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9" name="pt709"/>
            <p:cNvSpPr/>
            <p:nvPr/>
          </p:nvSpPr>
          <p:spPr>
            <a:xfrm>
              <a:off x="7494707" y="2638126"/>
              <a:ext cx="49651" cy="49651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0" name="pt710"/>
            <p:cNvSpPr/>
            <p:nvPr/>
          </p:nvSpPr>
          <p:spPr>
            <a:xfrm>
              <a:off x="7822372" y="2672493"/>
              <a:ext cx="49651" cy="49651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1" name="pt711"/>
            <p:cNvSpPr/>
            <p:nvPr/>
          </p:nvSpPr>
          <p:spPr>
            <a:xfrm>
              <a:off x="8150037" y="2647983"/>
              <a:ext cx="49651" cy="49651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2" name="pt712"/>
            <p:cNvSpPr/>
            <p:nvPr/>
          </p:nvSpPr>
          <p:spPr>
            <a:xfrm>
              <a:off x="8477702" y="2665860"/>
              <a:ext cx="49651" cy="49651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3" name="pt713"/>
            <p:cNvSpPr/>
            <p:nvPr/>
          </p:nvSpPr>
          <p:spPr>
            <a:xfrm>
              <a:off x="6184048" y="2699369"/>
              <a:ext cx="49651" cy="49651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4" name="pt714"/>
            <p:cNvSpPr/>
            <p:nvPr/>
          </p:nvSpPr>
          <p:spPr>
            <a:xfrm>
              <a:off x="6511713" y="2696033"/>
              <a:ext cx="49651" cy="49651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5" name="pt715"/>
            <p:cNvSpPr/>
            <p:nvPr/>
          </p:nvSpPr>
          <p:spPr>
            <a:xfrm>
              <a:off x="6839378" y="2671499"/>
              <a:ext cx="49651" cy="49651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6" name="pt716"/>
            <p:cNvSpPr/>
            <p:nvPr/>
          </p:nvSpPr>
          <p:spPr>
            <a:xfrm>
              <a:off x="7167042" y="2671989"/>
              <a:ext cx="49651" cy="49651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7" name="pt717"/>
            <p:cNvSpPr/>
            <p:nvPr/>
          </p:nvSpPr>
          <p:spPr>
            <a:xfrm>
              <a:off x="7494707" y="2622569"/>
              <a:ext cx="49651" cy="49651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8" name="pt718"/>
            <p:cNvSpPr/>
            <p:nvPr/>
          </p:nvSpPr>
          <p:spPr>
            <a:xfrm>
              <a:off x="7822372" y="2636002"/>
              <a:ext cx="49651" cy="49651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9" name="pt719"/>
            <p:cNvSpPr/>
            <p:nvPr/>
          </p:nvSpPr>
          <p:spPr>
            <a:xfrm>
              <a:off x="8150037" y="2663889"/>
              <a:ext cx="49651" cy="49651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0" name="pt720"/>
            <p:cNvSpPr/>
            <p:nvPr/>
          </p:nvSpPr>
          <p:spPr>
            <a:xfrm>
              <a:off x="8477702" y="2697706"/>
              <a:ext cx="49651" cy="49651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1" name="pt721"/>
            <p:cNvSpPr/>
            <p:nvPr/>
          </p:nvSpPr>
          <p:spPr>
            <a:xfrm>
              <a:off x="6184048" y="2705691"/>
              <a:ext cx="49651" cy="49651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2" name="pt722"/>
            <p:cNvSpPr/>
            <p:nvPr/>
          </p:nvSpPr>
          <p:spPr>
            <a:xfrm>
              <a:off x="6511713" y="2661789"/>
              <a:ext cx="49651" cy="49651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3" name="pt723"/>
            <p:cNvSpPr/>
            <p:nvPr/>
          </p:nvSpPr>
          <p:spPr>
            <a:xfrm>
              <a:off x="6839378" y="2648835"/>
              <a:ext cx="49651" cy="49651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4" name="pt724"/>
            <p:cNvSpPr/>
            <p:nvPr/>
          </p:nvSpPr>
          <p:spPr>
            <a:xfrm>
              <a:off x="7167042" y="2728368"/>
              <a:ext cx="49651" cy="49651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5" name="pt725"/>
            <p:cNvSpPr/>
            <p:nvPr/>
          </p:nvSpPr>
          <p:spPr>
            <a:xfrm>
              <a:off x="7494707" y="2620433"/>
              <a:ext cx="49651" cy="49651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6" name="pt726"/>
            <p:cNvSpPr/>
            <p:nvPr/>
          </p:nvSpPr>
          <p:spPr>
            <a:xfrm>
              <a:off x="7822372" y="2653898"/>
              <a:ext cx="49651" cy="49651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7" name="pt727"/>
            <p:cNvSpPr/>
            <p:nvPr/>
          </p:nvSpPr>
          <p:spPr>
            <a:xfrm>
              <a:off x="8150037" y="2623750"/>
              <a:ext cx="49651" cy="49651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8" name="pt728"/>
            <p:cNvSpPr/>
            <p:nvPr/>
          </p:nvSpPr>
          <p:spPr>
            <a:xfrm>
              <a:off x="8477702" y="2699911"/>
              <a:ext cx="49651" cy="49651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9" name="pt729"/>
            <p:cNvSpPr/>
            <p:nvPr/>
          </p:nvSpPr>
          <p:spPr>
            <a:xfrm>
              <a:off x="6184048" y="26945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0" name="pt730"/>
            <p:cNvSpPr/>
            <p:nvPr/>
          </p:nvSpPr>
          <p:spPr>
            <a:xfrm>
              <a:off x="6511713" y="26572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1" name="pt731"/>
            <p:cNvSpPr/>
            <p:nvPr/>
          </p:nvSpPr>
          <p:spPr>
            <a:xfrm>
              <a:off x="6839378" y="26866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2" name="pt732"/>
            <p:cNvSpPr/>
            <p:nvPr/>
          </p:nvSpPr>
          <p:spPr>
            <a:xfrm>
              <a:off x="7167042" y="26627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3" name="pt733"/>
            <p:cNvSpPr/>
            <p:nvPr/>
          </p:nvSpPr>
          <p:spPr>
            <a:xfrm>
              <a:off x="7494707" y="26326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4" name="pt734"/>
            <p:cNvSpPr/>
            <p:nvPr/>
          </p:nvSpPr>
          <p:spPr>
            <a:xfrm>
              <a:off x="7822372" y="26275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5" name="pt735"/>
            <p:cNvSpPr/>
            <p:nvPr/>
          </p:nvSpPr>
          <p:spPr>
            <a:xfrm>
              <a:off x="8150037" y="26557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6" name="pt736"/>
            <p:cNvSpPr/>
            <p:nvPr/>
          </p:nvSpPr>
          <p:spPr>
            <a:xfrm>
              <a:off x="8477702" y="27157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7" name="pt737"/>
            <p:cNvSpPr/>
            <p:nvPr/>
          </p:nvSpPr>
          <p:spPr>
            <a:xfrm>
              <a:off x="6184048" y="2699688"/>
              <a:ext cx="49651" cy="49651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8" name="pt738"/>
            <p:cNvSpPr/>
            <p:nvPr/>
          </p:nvSpPr>
          <p:spPr>
            <a:xfrm>
              <a:off x="6511713" y="2689329"/>
              <a:ext cx="49651" cy="49651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9" name="pt739"/>
            <p:cNvSpPr/>
            <p:nvPr/>
          </p:nvSpPr>
          <p:spPr>
            <a:xfrm>
              <a:off x="6839378" y="2692656"/>
              <a:ext cx="49651" cy="49651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0" name="pt740"/>
            <p:cNvSpPr/>
            <p:nvPr/>
          </p:nvSpPr>
          <p:spPr>
            <a:xfrm>
              <a:off x="7167042" y="2644595"/>
              <a:ext cx="49651" cy="49651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1" name="pt741"/>
            <p:cNvSpPr/>
            <p:nvPr/>
          </p:nvSpPr>
          <p:spPr>
            <a:xfrm>
              <a:off x="7494707" y="2611773"/>
              <a:ext cx="49651" cy="49651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2" name="pt742"/>
            <p:cNvSpPr/>
            <p:nvPr/>
          </p:nvSpPr>
          <p:spPr>
            <a:xfrm>
              <a:off x="7822372" y="2594070"/>
              <a:ext cx="49651" cy="49651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3" name="pt743"/>
            <p:cNvSpPr/>
            <p:nvPr/>
          </p:nvSpPr>
          <p:spPr>
            <a:xfrm>
              <a:off x="8150037" y="2680281"/>
              <a:ext cx="49651" cy="49651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4" name="pt744"/>
            <p:cNvSpPr/>
            <p:nvPr/>
          </p:nvSpPr>
          <p:spPr>
            <a:xfrm>
              <a:off x="8477702" y="2680506"/>
              <a:ext cx="49651" cy="49651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5" name="pt745"/>
            <p:cNvSpPr/>
            <p:nvPr/>
          </p:nvSpPr>
          <p:spPr>
            <a:xfrm>
              <a:off x="6184048" y="2683416"/>
              <a:ext cx="49651" cy="49651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6" name="pt746"/>
            <p:cNvSpPr/>
            <p:nvPr/>
          </p:nvSpPr>
          <p:spPr>
            <a:xfrm>
              <a:off x="6511713" y="2634485"/>
              <a:ext cx="49651" cy="49651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7" name="pt747"/>
            <p:cNvSpPr/>
            <p:nvPr/>
          </p:nvSpPr>
          <p:spPr>
            <a:xfrm>
              <a:off x="6839378" y="2625595"/>
              <a:ext cx="49651" cy="49651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8" name="pt748"/>
            <p:cNvSpPr/>
            <p:nvPr/>
          </p:nvSpPr>
          <p:spPr>
            <a:xfrm>
              <a:off x="7167042" y="2638095"/>
              <a:ext cx="49651" cy="49651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9" name="pt749"/>
            <p:cNvSpPr/>
            <p:nvPr/>
          </p:nvSpPr>
          <p:spPr>
            <a:xfrm>
              <a:off x="7494707" y="2647968"/>
              <a:ext cx="49651" cy="49651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0" name="pt750"/>
            <p:cNvSpPr/>
            <p:nvPr/>
          </p:nvSpPr>
          <p:spPr>
            <a:xfrm>
              <a:off x="7822372" y="2648513"/>
              <a:ext cx="49651" cy="49651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1" name="pt751"/>
            <p:cNvSpPr/>
            <p:nvPr/>
          </p:nvSpPr>
          <p:spPr>
            <a:xfrm>
              <a:off x="8150037" y="2674337"/>
              <a:ext cx="49651" cy="49651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2" name="pt752"/>
            <p:cNvSpPr/>
            <p:nvPr/>
          </p:nvSpPr>
          <p:spPr>
            <a:xfrm>
              <a:off x="8477702" y="2673617"/>
              <a:ext cx="49651" cy="49651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3" name="pt753"/>
            <p:cNvSpPr/>
            <p:nvPr/>
          </p:nvSpPr>
          <p:spPr>
            <a:xfrm>
              <a:off x="6184048" y="2704615"/>
              <a:ext cx="49651" cy="49651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4" name="pt754"/>
            <p:cNvSpPr/>
            <p:nvPr/>
          </p:nvSpPr>
          <p:spPr>
            <a:xfrm>
              <a:off x="6511713" y="2655930"/>
              <a:ext cx="49651" cy="49651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5" name="pt755"/>
            <p:cNvSpPr/>
            <p:nvPr/>
          </p:nvSpPr>
          <p:spPr>
            <a:xfrm>
              <a:off x="6839378" y="2667184"/>
              <a:ext cx="49651" cy="49651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6" name="pt756"/>
            <p:cNvSpPr/>
            <p:nvPr/>
          </p:nvSpPr>
          <p:spPr>
            <a:xfrm>
              <a:off x="7167042" y="2611701"/>
              <a:ext cx="49651" cy="49651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7" name="pt757"/>
            <p:cNvSpPr/>
            <p:nvPr/>
          </p:nvSpPr>
          <p:spPr>
            <a:xfrm>
              <a:off x="7494707" y="2594734"/>
              <a:ext cx="49651" cy="49651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8" name="pt758"/>
            <p:cNvSpPr/>
            <p:nvPr/>
          </p:nvSpPr>
          <p:spPr>
            <a:xfrm>
              <a:off x="7822372" y="2620836"/>
              <a:ext cx="49651" cy="49651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9" name="pt759"/>
            <p:cNvSpPr/>
            <p:nvPr/>
          </p:nvSpPr>
          <p:spPr>
            <a:xfrm>
              <a:off x="8150037" y="2689699"/>
              <a:ext cx="49651" cy="49651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0" name="pt760"/>
            <p:cNvSpPr/>
            <p:nvPr/>
          </p:nvSpPr>
          <p:spPr>
            <a:xfrm>
              <a:off x="8477702" y="2655190"/>
              <a:ext cx="49651" cy="49651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1" name="pt761"/>
            <p:cNvSpPr/>
            <p:nvPr/>
          </p:nvSpPr>
          <p:spPr>
            <a:xfrm>
              <a:off x="6184048" y="27209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2" name="pt762"/>
            <p:cNvSpPr/>
            <p:nvPr/>
          </p:nvSpPr>
          <p:spPr>
            <a:xfrm>
              <a:off x="6511713" y="26917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3" name="pt763"/>
            <p:cNvSpPr/>
            <p:nvPr/>
          </p:nvSpPr>
          <p:spPr>
            <a:xfrm>
              <a:off x="6839378" y="26994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4" name="pt764"/>
            <p:cNvSpPr/>
            <p:nvPr/>
          </p:nvSpPr>
          <p:spPr>
            <a:xfrm>
              <a:off x="7167042" y="26483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5" name="pt765"/>
            <p:cNvSpPr/>
            <p:nvPr/>
          </p:nvSpPr>
          <p:spPr>
            <a:xfrm>
              <a:off x="7494707" y="26593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6" name="pt766"/>
            <p:cNvSpPr/>
            <p:nvPr/>
          </p:nvSpPr>
          <p:spPr>
            <a:xfrm>
              <a:off x="7822372" y="26645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7" name="pt767"/>
            <p:cNvSpPr/>
            <p:nvPr/>
          </p:nvSpPr>
          <p:spPr>
            <a:xfrm>
              <a:off x="8150037" y="26714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8" name="pt768"/>
            <p:cNvSpPr/>
            <p:nvPr/>
          </p:nvSpPr>
          <p:spPr>
            <a:xfrm>
              <a:off x="8477702" y="27438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9" name="pt769"/>
            <p:cNvSpPr/>
            <p:nvPr/>
          </p:nvSpPr>
          <p:spPr>
            <a:xfrm>
              <a:off x="6184048" y="2674080"/>
              <a:ext cx="49651" cy="49651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0" name="pt770"/>
            <p:cNvSpPr/>
            <p:nvPr/>
          </p:nvSpPr>
          <p:spPr>
            <a:xfrm>
              <a:off x="6511713" y="2625680"/>
              <a:ext cx="49651" cy="49651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1" name="pt771"/>
            <p:cNvSpPr/>
            <p:nvPr/>
          </p:nvSpPr>
          <p:spPr>
            <a:xfrm>
              <a:off x="6839378" y="2601585"/>
              <a:ext cx="49651" cy="49651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2" name="pt772"/>
            <p:cNvSpPr/>
            <p:nvPr/>
          </p:nvSpPr>
          <p:spPr>
            <a:xfrm>
              <a:off x="7167042" y="2650948"/>
              <a:ext cx="49651" cy="49651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3" name="pt773"/>
            <p:cNvSpPr/>
            <p:nvPr/>
          </p:nvSpPr>
          <p:spPr>
            <a:xfrm>
              <a:off x="7494707" y="2602002"/>
              <a:ext cx="49651" cy="49651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4" name="pt774"/>
            <p:cNvSpPr/>
            <p:nvPr/>
          </p:nvSpPr>
          <p:spPr>
            <a:xfrm>
              <a:off x="7822372" y="2637322"/>
              <a:ext cx="49651" cy="49651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5" name="pt775"/>
            <p:cNvSpPr/>
            <p:nvPr/>
          </p:nvSpPr>
          <p:spPr>
            <a:xfrm>
              <a:off x="8150037" y="2655791"/>
              <a:ext cx="49651" cy="49651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6" name="pt776"/>
            <p:cNvSpPr/>
            <p:nvPr/>
          </p:nvSpPr>
          <p:spPr>
            <a:xfrm>
              <a:off x="8477702" y="2676647"/>
              <a:ext cx="49651" cy="49651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7" name="pt777"/>
            <p:cNvSpPr/>
            <p:nvPr/>
          </p:nvSpPr>
          <p:spPr>
            <a:xfrm>
              <a:off x="6184048" y="2714123"/>
              <a:ext cx="49651" cy="49651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8" name="pt778"/>
            <p:cNvSpPr/>
            <p:nvPr/>
          </p:nvSpPr>
          <p:spPr>
            <a:xfrm>
              <a:off x="6511713" y="2674177"/>
              <a:ext cx="49651" cy="49651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9" name="pt779"/>
            <p:cNvSpPr/>
            <p:nvPr/>
          </p:nvSpPr>
          <p:spPr>
            <a:xfrm>
              <a:off x="6839378" y="2656284"/>
              <a:ext cx="49651" cy="49651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0" name="pt780"/>
            <p:cNvSpPr/>
            <p:nvPr/>
          </p:nvSpPr>
          <p:spPr>
            <a:xfrm>
              <a:off x="7167042" y="2623820"/>
              <a:ext cx="49651" cy="49651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1" name="pt781"/>
            <p:cNvSpPr/>
            <p:nvPr/>
          </p:nvSpPr>
          <p:spPr>
            <a:xfrm>
              <a:off x="7494707" y="2621706"/>
              <a:ext cx="49651" cy="49651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2" name="pt782"/>
            <p:cNvSpPr/>
            <p:nvPr/>
          </p:nvSpPr>
          <p:spPr>
            <a:xfrm>
              <a:off x="7822372" y="2622643"/>
              <a:ext cx="49651" cy="49651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3" name="pt783"/>
            <p:cNvSpPr/>
            <p:nvPr/>
          </p:nvSpPr>
          <p:spPr>
            <a:xfrm>
              <a:off x="8150037" y="2698545"/>
              <a:ext cx="49651" cy="49651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4" name="pt784"/>
            <p:cNvSpPr/>
            <p:nvPr/>
          </p:nvSpPr>
          <p:spPr>
            <a:xfrm>
              <a:off x="8477702" y="2790528"/>
              <a:ext cx="49651" cy="49651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5" name="pt785"/>
            <p:cNvSpPr/>
            <p:nvPr/>
          </p:nvSpPr>
          <p:spPr>
            <a:xfrm>
              <a:off x="6184048" y="2724951"/>
              <a:ext cx="49651" cy="49651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6" name="pt786"/>
            <p:cNvSpPr/>
            <p:nvPr/>
          </p:nvSpPr>
          <p:spPr>
            <a:xfrm>
              <a:off x="6511713" y="2701005"/>
              <a:ext cx="49651" cy="49651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7" name="pt787"/>
            <p:cNvSpPr/>
            <p:nvPr/>
          </p:nvSpPr>
          <p:spPr>
            <a:xfrm>
              <a:off x="6839378" y="2700090"/>
              <a:ext cx="49651" cy="49651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8" name="pt788"/>
            <p:cNvSpPr/>
            <p:nvPr/>
          </p:nvSpPr>
          <p:spPr>
            <a:xfrm>
              <a:off x="7167042" y="2669493"/>
              <a:ext cx="49651" cy="49651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9" name="pt789"/>
            <p:cNvSpPr/>
            <p:nvPr/>
          </p:nvSpPr>
          <p:spPr>
            <a:xfrm>
              <a:off x="7494707" y="2670147"/>
              <a:ext cx="49651" cy="49651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0" name="pt790"/>
            <p:cNvSpPr/>
            <p:nvPr/>
          </p:nvSpPr>
          <p:spPr>
            <a:xfrm>
              <a:off x="7822372" y="2679363"/>
              <a:ext cx="49651" cy="49651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1" name="pt791"/>
            <p:cNvSpPr/>
            <p:nvPr/>
          </p:nvSpPr>
          <p:spPr>
            <a:xfrm>
              <a:off x="8150037" y="2745016"/>
              <a:ext cx="49651" cy="49651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2" name="pt792"/>
            <p:cNvSpPr/>
            <p:nvPr/>
          </p:nvSpPr>
          <p:spPr>
            <a:xfrm>
              <a:off x="8477702" y="2776552"/>
              <a:ext cx="49651" cy="49651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3" name="rc793"/>
            <p:cNvSpPr/>
            <p:nvPr/>
          </p:nvSpPr>
          <p:spPr>
            <a:xfrm>
              <a:off x="6094191" y="3259994"/>
              <a:ext cx="2523019" cy="109089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4" name="pl794"/>
            <p:cNvSpPr/>
            <p:nvPr/>
          </p:nvSpPr>
          <p:spPr>
            <a:xfrm>
              <a:off x="6094191" y="4177335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5" name="pl795"/>
            <p:cNvSpPr/>
            <p:nvPr/>
          </p:nvSpPr>
          <p:spPr>
            <a:xfrm>
              <a:off x="6094191" y="3929405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6" name="pl796"/>
            <p:cNvSpPr/>
            <p:nvPr/>
          </p:nvSpPr>
          <p:spPr>
            <a:xfrm>
              <a:off x="6094191" y="3681475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7" name="pl797"/>
            <p:cNvSpPr/>
            <p:nvPr/>
          </p:nvSpPr>
          <p:spPr>
            <a:xfrm>
              <a:off x="6094191" y="3433545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8" name="pl798"/>
            <p:cNvSpPr/>
            <p:nvPr/>
          </p:nvSpPr>
          <p:spPr>
            <a:xfrm>
              <a:off x="6208874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9" name="pl799"/>
            <p:cNvSpPr/>
            <p:nvPr/>
          </p:nvSpPr>
          <p:spPr>
            <a:xfrm>
              <a:off x="6864204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0" name="pl800"/>
            <p:cNvSpPr/>
            <p:nvPr/>
          </p:nvSpPr>
          <p:spPr>
            <a:xfrm>
              <a:off x="7519533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1" name="pl801"/>
            <p:cNvSpPr/>
            <p:nvPr/>
          </p:nvSpPr>
          <p:spPr>
            <a:xfrm>
              <a:off x="8174863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2" name="pl802"/>
            <p:cNvSpPr/>
            <p:nvPr/>
          </p:nvSpPr>
          <p:spPr>
            <a:xfrm>
              <a:off x="6094191" y="4301300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3" name="pl803"/>
            <p:cNvSpPr/>
            <p:nvPr/>
          </p:nvSpPr>
          <p:spPr>
            <a:xfrm>
              <a:off x="6094191" y="4053370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4" name="pl804"/>
            <p:cNvSpPr/>
            <p:nvPr/>
          </p:nvSpPr>
          <p:spPr>
            <a:xfrm>
              <a:off x="6094191" y="3805440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5" name="pl805"/>
            <p:cNvSpPr/>
            <p:nvPr/>
          </p:nvSpPr>
          <p:spPr>
            <a:xfrm>
              <a:off x="6094191" y="3557510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6" name="pl806"/>
            <p:cNvSpPr/>
            <p:nvPr/>
          </p:nvSpPr>
          <p:spPr>
            <a:xfrm>
              <a:off x="6094191" y="3309580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7" name="pl807"/>
            <p:cNvSpPr/>
            <p:nvPr/>
          </p:nvSpPr>
          <p:spPr>
            <a:xfrm>
              <a:off x="6536539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8" name="pl808"/>
            <p:cNvSpPr/>
            <p:nvPr/>
          </p:nvSpPr>
          <p:spPr>
            <a:xfrm>
              <a:off x="7191868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9" name="pl809"/>
            <p:cNvSpPr/>
            <p:nvPr/>
          </p:nvSpPr>
          <p:spPr>
            <a:xfrm>
              <a:off x="7847198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0" name="pl810"/>
            <p:cNvSpPr/>
            <p:nvPr/>
          </p:nvSpPr>
          <p:spPr>
            <a:xfrm>
              <a:off x="8502528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1" name="pt811"/>
            <p:cNvSpPr/>
            <p:nvPr/>
          </p:nvSpPr>
          <p:spPr>
            <a:xfrm>
              <a:off x="6184048" y="403923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2" name="pt812"/>
            <p:cNvSpPr/>
            <p:nvPr/>
          </p:nvSpPr>
          <p:spPr>
            <a:xfrm>
              <a:off x="6511713" y="397483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3" name="pt813"/>
            <p:cNvSpPr/>
            <p:nvPr/>
          </p:nvSpPr>
          <p:spPr>
            <a:xfrm>
              <a:off x="6839378" y="389863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4" name="pt814"/>
            <p:cNvSpPr/>
            <p:nvPr/>
          </p:nvSpPr>
          <p:spPr>
            <a:xfrm>
              <a:off x="7167042" y="411437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5" name="pt815"/>
            <p:cNvSpPr/>
            <p:nvPr/>
          </p:nvSpPr>
          <p:spPr>
            <a:xfrm>
              <a:off x="7494707" y="402219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6" name="pt816"/>
            <p:cNvSpPr/>
            <p:nvPr/>
          </p:nvSpPr>
          <p:spPr>
            <a:xfrm>
              <a:off x="7822372" y="383473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7" name="pt817"/>
            <p:cNvSpPr/>
            <p:nvPr/>
          </p:nvSpPr>
          <p:spPr>
            <a:xfrm>
              <a:off x="8150037" y="396872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8" name="pt818"/>
            <p:cNvSpPr/>
            <p:nvPr/>
          </p:nvSpPr>
          <p:spPr>
            <a:xfrm>
              <a:off x="8477702" y="422365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9" name="pt819"/>
            <p:cNvSpPr/>
            <p:nvPr/>
          </p:nvSpPr>
          <p:spPr>
            <a:xfrm>
              <a:off x="6184048" y="4036844"/>
              <a:ext cx="49651" cy="49651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0" name="pt820"/>
            <p:cNvSpPr/>
            <p:nvPr/>
          </p:nvSpPr>
          <p:spPr>
            <a:xfrm>
              <a:off x="6511713" y="4057885"/>
              <a:ext cx="49651" cy="49651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1" name="pt821"/>
            <p:cNvSpPr/>
            <p:nvPr/>
          </p:nvSpPr>
          <p:spPr>
            <a:xfrm>
              <a:off x="6839378" y="3933633"/>
              <a:ext cx="49651" cy="49651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2" name="pt822"/>
            <p:cNvSpPr/>
            <p:nvPr/>
          </p:nvSpPr>
          <p:spPr>
            <a:xfrm>
              <a:off x="7167042" y="4054699"/>
              <a:ext cx="49651" cy="49651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3" name="pt823"/>
            <p:cNvSpPr/>
            <p:nvPr/>
          </p:nvSpPr>
          <p:spPr>
            <a:xfrm>
              <a:off x="7494707" y="3987694"/>
              <a:ext cx="49651" cy="49651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4" name="pt824"/>
            <p:cNvSpPr/>
            <p:nvPr/>
          </p:nvSpPr>
          <p:spPr>
            <a:xfrm>
              <a:off x="7822372" y="4220949"/>
              <a:ext cx="49651" cy="49651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5" name="pt825"/>
            <p:cNvSpPr/>
            <p:nvPr/>
          </p:nvSpPr>
          <p:spPr>
            <a:xfrm>
              <a:off x="8150037" y="4110715"/>
              <a:ext cx="49651" cy="49651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6" name="pt826"/>
            <p:cNvSpPr/>
            <p:nvPr/>
          </p:nvSpPr>
          <p:spPr>
            <a:xfrm>
              <a:off x="8477702" y="4264628"/>
              <a:ext cx="49651" cy="49651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7" name="pt827"/>
            <p:cNvSpPr/>
            <p:nvPr/>
          </p:nvSpPr>
          <p:spPr>
            <a:xfrm>
              <a:off x="6184048" y="4033199"/>
              <a:ext cx="49651" cy="49651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8" name="pt828"/>
            <p:cNvSpPr/>
            <p:nvPr/>
          </p:nvSpPr>
          <p:spPr>
            <a:xfrm>
              <a:off x="6511713" y="4008747"/>
              <a:ext cx="49651" cy="49651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9" name="pt829"/>
            <p:cNvSpPr/>
            <p:nvPr/>
          </p:nvSpPr>
          <p:spPr>
            <a:xfrm>
              <a:off x="6839378" y="4055648"/>
              <a:ext cx="49651" cy="49651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0" name="pt830"/>
            <p:cNvSpPr/>
            <p:nvPr/>
          </p:nvSpPr>
          <p:spPr>
            <a:xfrm>
              <a:off x="7167042" y="3992111"/>
              <a:ext cx="49651" cy="49651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1" name="pt831"/>
            <p:cNvSpPr/>
            <p:nvPr/>
          </p:nvSpPr>
          <p:spPr>
            <a:xfrm>
              <a:off x="7494707" y="3912472"/>
              <a:ext cx="49651" cy="49651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2" name="pt832"/>
            <p:cNvSpPr/>
            <p:nvPr/>
          </p:nvSpPr>
          <p:spPr>
            <a:xfrm>
              <a:off x="7822372" y="3983644"/>
              <a:ext cx="49651" cy="49651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3" name="pt833"/>
            <p:cNvSpPr/>
            <p:nvPr/>
          </p:nvSpPr>
          <p:spPr>
            <a:xfrm>
              <a:off x="8150037" y="4115813"/>
              <a:ext cx="49651" cy="49651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4" name="pt834"/>
            <p:cNvSpPr/>
            <p:nvPr/>
          </p:nvSpPr>
          <p:spPr>
            <a:xfrm>
              <a:off x="8477702" y="4202284"/>
              <a:ext cx="49651" cy="49651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5" name="pt835"/>
            <p:cNvSpPr/>
            <p:nvPr/>
          </p:nvSpPr>
          <p:spPr>
            <a:xfrm>
              <a:off x="6184048" y="3981710"/>
              <a:ext cx="49651" cy="49651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6" name="pt836"/>
            <p:cNvSpPr/>
            <p:nvPr/>
          </p:nvSpPr>
          <p:spPr>
            <a:xfrm>
              <a:off x="6511713" y="4022992"/>
              <a:ext cx="49651" cy="49651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7" name="pt837"/>
            <p:cNvSpPr/>
            <p:nvPr/>
          </p:nvSpPr>
          <p:spPr>
            <a:xfrm>
              <a:off x="6839378" y="3935475"/>
              <a:ext cx="49651" cy="49651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8" name="pt838"/>
            <p:cNvSpPr/>
            <p:nvPr/>
          </p:nvSpPr>
          <p:spPr>
            <a:xfrm>
              <a:off x="7167042" y="4020596"/>
              <a:ext cx="49651" cy="49651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9" name="pt839"/>
            <p:cNvSpPr/>
            <p:nvPr/>
          </p:nvSpPr>
          <p:spPr>
            <a:xfrm>
              <a:off x="7494707" y="3967494"/>
              <a:ext cx="49651" cy="49651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0" name="pt840"/>
            <p:cNvSpPr/>
            <p:nvPr/>
          </p:nvSpPr>
          <p:spPr>
            <a:xfrm>
              <a:off x="7822372" y="3884695"/>
              <a:ext cx="49651" cy="49651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1" name="pt841"/>
            <p:cNvSpPr/>
            <p:nvPr/>
          </p:nvSpPr>
          <p:spPr>
            <a:xfrm>
              <a:off x="8150037" y="4089457"/>
              <a:ext cx="49651" cy="49651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2" name="pt842"/>
            <p:cNvSpPr/>
            <p:nvPr/>
          </p:nvSpPr>
          <p:spPr>
            <a:xfrm>
              <a:off x="8477702" y="4221374"/>
              <a:ext cx="49651" cy="49651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3" name="pt843"/>
            <p:cNvSpPr/>
            <p:nvPr/>
          </p:nvSpPr>
          <p:spPr>
            <a:xfrm>
              <a:off x="6184048" y="407924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4" name="pt844"/>
            <p:cNvSpPr/>
            <p:nvPr/>
          </p:nvSpPr>
          <p:spPr>
            <a:xfrm>
              <a:off x="6511713" y="408488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5" name="pt845"/>
            <p:cNvSpPr/>
            <p:nvPr/>
          </p:nvSpPr>
          <p:spPr>
            <a:xfrm>
              <a:off x="6839378" y="3947823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6" name="pt846"/>
            <p:cNvSpPr/>
            <p:nvPr/>
          </p:nvSpPr>
          <p:spPr>
            <a:xfrm>
              <a:off x="7167042" y="406899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7" name="pt847"/>
            <p:cNvSpPr/>
            <p:nvPr/>
          </p:nvSpPr>
          <p:spPr>
            <a:xfrm>
              <a:off x="7494707" y="3992876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8" name="pt848"/>
            <p:cNvSpPr/>
            <p:nvPr/>
          </p:nvSpPr>
          <p:spPr>
            <a:xfrm>
              <a:off x="7822372" y="425314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9" name="pt849"/>
            <p:cNvSpPr/>
            <p:nvPr/>
          </p:nvSpPr>
          <p:spPr>
            <a:xfrm>
              <a:off x="8150037" y="406362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0" name="pt850"/>
            <p:cNvSpPr/>
            <p:nvPr/>
          </p:nvSpPr>
          <p:spPr>
            <a:xfrm>
              <a:off x="8477702" y="424420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1" name="pt851"/>
            <p:cNvSpPr/>
            <p:nvPr/>
          </p:nvSpPr>
          <p:spPr>
            <a:xfrm>
              <a:off x="6184048" y="4031712"/>
              <a:ext cx="49651" cy="49651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2" name="pt852"/>
            <p:cNvSpPr/>
            <p:nvPr/>
          </p:nvSpPr>
          <p:spPr>
            <a:xfrm>
              <a:off x="6511713" y="4024653"/>
              <a:ext cx="49651" cy="49651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3" name="pt853"/>
            <p:cNvSpPr/>
            <p:nvPr/>
          </p:nvSpPr>
          <p:spPr>
            <a:xfrm>
              <a:off x="6839378" y="3973823"/>
              <a:ext cx="49651" cy="49651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4" name="pt854"/>
            <p:cNvSpPr/>
            <p:nvPr/>
          </p:nvSpPr>
          <p:spPr>
            <a:xfrm>
              <a:off x="7167042" y="4263847"/>
              <a:ext cx="49651" cy="49651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5" name="pt855"/>
            <p:cNvSpPr/>
            <p:nvPr/>
          </p:nvSpPr>
          <p:spPr>
            <a:xfrm>
              <a:off x="7494707" y="3988438"/>
              <a:ext cx="49651" cy="49651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6" name="pt856"/>
            <p:cNvSpPr/>
            <p:nvPr/>
          </p:nvSpPr>
          <p:spPr>
            <a:xfrm>
              <a:off x="7822372" y="4029206"/>
              <a:ext cx="49651" cy="49651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7" name="pt857"/>
            <p:cNvSpPr/>
            <p:nvPr/>
          </p:nvSpPr>
          <p:spPr>
            <a:xfrm>
              <a:off x="8150037" y="4164004"/>
              <a:ext cx="49651" cy="49651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8" name="pt858"/>
            <p:cNvSpPr/>
            <p:nvPr/>
          </p:nvSpPr>
          <p:spPr>
            <a:xfrm>
              <a:off x="8477702" y="4261621"/>
              <a:ext cx="49651" cy="49651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9" name="pt859"/>
            <p:cNvSpPr/>
            <p:nvPr/>
          </p:nvSpPr>
          <p:spPr>
            <a:xfrm>
              <a:off x="6184048" y="4102374"/>
              <a:ext cx="49651" cy="49651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0" name="pt860"/>
            <p:cNvSpPr/>
            <p:nvPr/>
          </p:nvSpPr>
          <p:spPr>
            <a:xfrm>
              <a:off x="6511713" y="4069164"/>
              <a:ext cx="49651" cy="49651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1" name="pt861"/>
            <p:cNvSpPr/>
            <p:nvPr/>
          </p:nvSpPr>
          <p:spPr>
            <a:xfrm>
              <a:off x="6839378" y="4023574"/>
              <a:ext cx="49651" cy="49651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2" name="pt862"/>
            <p:cNvSpPr/>
            <p:nvPr/>
          </p:nvSpPr>
          <p:spPr>
            <a:xfrm>
              <a:off x="7167042" y="4262401"/>
              <a:ext cx="49651" cy="49651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3" name="pt863"/>
            <p:cNvSpPr/>
            <p:nvPr/>
          </p:nvSpPr>
          <p:spPr>
            <a:xfrm>
              <a:off x="7494707" y="3985344"/>
              <a:ext cx="49651" cy="49651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4" name="pt864"/>
            <p:cNvSpPr/>
            <p:nvPr/>
          </p:nvSpPr>
          <p:spPr>
            <a:xfrm>
              <a:off x="7822372" y="4019276"/>
              <a:ext cx="49651" cy="49651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5" name="pt865"/>
            <p:cNvSpPr/>
            <p:nvPr/>
          </p:nvSpPr>
          <p:spPr>
            <a:xfrm>
              <a:off x="8150037" y="4160528"/>
              <a:ext cx="49651" cy="49651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6" name="pt866"/>
            <p:cNvSpPr/>
            <p:nvPr/>
          </p:nvSpPr>
          <p:spPr>
            <a:xfrm>
              <a:off x="8477702" y="4233429"/>
              <a:ext cx="49651" cy="49651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7" name="pt867"/>
            <p:cNvSpPr/>
            <p:nvPr/>
          </p:nvSpPr>
          <p:spPr>
            <a:xfrm>
              <a:off x="6184048" y="4059103"/>
              <a:ext cx="49651" cy="49651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8" name="pt868"/>
            <p:cNvSpPr/>
            <p:nvPr/>
          </p:nvSpPr>
          <p:spPr>
            <a:xfrm>
              <a:off x="6511713" y="4043734"/>
              <a:ext cx="49651" cy="49651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9" name="pt869"/>
            <p:cNvSpPr/>
            <p:nvPr/>
          </p:nvSpPr>
          <p:spPr>
            <a:xfrm>
              <a:off x="6839378" y="4018754"/>
              <a:ext cx="49651" cy="49651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0" name="pt870"/>
            <p:cNvSpPr/>
            <p:nvPr/>
          </p:nvSpPr>
          <p:spPr>
            <a:xfrm>
              <a:off x="7167042" y="4020411"/>
              <a:ext cx="49651" cy="49651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1" name="pt871"/>
            <p:cNvSpPr/>
            <p:nvPr/>
          </p:nvSpPr>
          <p:spPr>
            <a:xfrm>
              <a:off x="7494707" y="3968375"/>
              <a:ext cx="49651" cy="49651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2" name="pt872"/>
            <p:cNvSpPr/>
            <p:nvPr/>
          </p:nvSpPr>
          <p:spPr>
            <a:xfrm>
              <a:off x="7822372" y="4017142"/>
              <a:ext cx="49651" cy="49651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3" name="pt873"/>
            <p:cNvSpPr/>
            <p:nvPr/>
          </p:nvSpPr>
          <p:spPr>
            <a:xfrm>
              <a:off x="8150037" y="4261564"/>
              <a:ext cx="49651" cy="49651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4" name="pt874"/>
            <p:cNvSpPr/>
            <p:nvPr/>
          </p:nvSpPr>
          <p:spPr>
            <a:xfrm>
              <a:off x="8477702" y="4275081"/>
              <a:ext cx="49651" cy="49651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5" name="pt875"/>
            <p:cNvSpPr/>
            <p:nvPr/>
          </p:nvSpPr>
          <p:spPr>
            <a:xfrm>
              <a:off x="6184048" y="40732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6" name="pt876"/>
            <p:cNvSpPr/>
            <p:nvPr/>
          </p:nvSpPr>
          <p:spPr>
            <a:xfrm>
              <a:off x="6511713" y="40164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7" name="pt877"/>
            <p:cNvSpPr/>
            <p:nvPr/>
          </p:nvSpPr>
          <p:spPr>
            <a:xfrm>
              <a:off x="6839378" y="40128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8" name="pt878"/>
            <p:cNvSpPr/>
            <p:nvPr/>
          </p:nvSpPr>
          <p:spPr>
            <a:xfrm>
              <a:off x="7167042" y="42547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9" name="pt879"/>
            <p:cNvSpPr/>
            <p:nvPr/>
          </p:nvSpPr>
          <p:spPr>
            <a:xfrm>
              <a:off x="7494707" y="39485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0" name="pt880"/>
            <p:cNvSpPr/>
            <p:nvPr/>
          </p:nvSpPr>
          <p:spPr>
            <a:xfrm>
              <a:off x="7822372" y="40036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1" name="pt881"/>
            <p:cNvSpPr/>
            <p:nvPr/>
          </p:nvSpPr>
          <p:spPr>
            <a:xfrm>
              <a:off x="8150037" y="41676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2" name="pt882"/>
            <p:cNvSpPr/>
            <p:nvPr/>
          </p:nvSpPr>
          <p:spPr>
            <a:xfrm>
              <a:off x="8477702" y="42210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3" name="pt883"/>
            <p:cNvSpPr/>
            <p:nvPr/>
          </p:nvSpPr>
          <p:spPr>
            <a:xfrm>
              <a:off x="6184048" y="4117405"/>
              <a:ext cx="49651" cy="49651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4" name="pt884"/>
            <p:cNvSpPr/>
            <p:nvPr/>
          </p:nvSpPr>
          <p:spPr>
            <a:xfrm>
              <a:off x="6511713" y="4056243"/>
              <a:ext cx="49651" cy="49651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5" name="pt885"/>
            <p:cNvSpPr/>
            <p:nvPr/>
          </p:nvSpPr>
          <p:spPr>
            <a:xfrm>
              <a:off x="6839378" y="3994125"/>
              <a:ext cx="49651" cy="49651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6" name="pt886"/>
            <p:cNvSpPr/>
            <p:nvPr/>
          </p:nvSpPr>
          <p:spPr>
            <a:xfrm>
              <a:off x="7167042" y="4199265"/>
              <a:ext cx="49651" cy="49651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7" name="pt887"/>
            <p:cNvSpPr/>
            <p:nvPr/>
          </p:nvSpPr>
          <p:spPr>
            <a:xfrm>
              <a:off x="7494707" y="3930209"/>
              <a:ext cx="49651" cy="49651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8" name="pt888"/>
            <p:cNvSpPr/>
            <p:nvPr/>
          </p:nvSpPr>
          <p:spPr>
            <a:xfrm>
              <a:off x="7822372" y="3974770"/>
              <a:ext cx="49651" cy="49651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9" name="pt889"/>
            <p:cNvSpPr/>
            <p:nvPr/>
          </p:nvSpPr>
          <p:spPr>
            <a:xfrm>
              <a:off x="8150037" y="4143275"/>
              <a:ext cx="49651" cy="49651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0" name="pt890"/>
            <p:cNvSpPr/>
            <p:nvPr/>
          </p:nvSpPr>
          <p:spPr>
            <a:xfrm>
              <a:off x="8477702" y="4240592"/>
              <a:ext cx="49651" cy="49651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1" name="pt891"/>
            <p:cNvSpPr/>
            <p:nvPr/>
          </p:nvSpPr>
          <p:spPr>
            <a:xfrm>
              <a:off x="6184048" y="4016411"/>
              <a:ext cx="49651" cy="49651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2" name="pt892"/>
            <p:cNvSpPr/>
            <p:nvPr/>
          </p:nvSpPr>
          <p:spPr>
            <a:xfrm>
              <a:off x="6511713" y="4014862"/>
              <a:ext cx="49651" cy="49651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3" name="pt893"/>
            <p:cNvSpPr/>
            <p:nvPr/>
          </p:nvSpPr>
          <p:spPr>
            <a:xfrm>
              <a:off x="6839378" y="3995163"/>
              <a:ext cx="49651" cy="49651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4" name="pt894"/>
            <p:cNvSpPr/>
            <p:nvPr/>
          </p:nvSpPr>
          <p:spPr>
            <a:xfrm>
              <a:off x="7167042" y="4197909"/>
              <a:ext cx="49651" cy="49651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5" name="pt895"/>
            <p:cNvSpPr/>
            <p:nvPr/>
          </p:nvSpPr>
          <p:spPr>
            <a:xfrm>
              <a:off x="7494707" y="4147576"/>
              <a:ext cx="49651" cy="49651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6" name="pt896"/>
            <p:cNvSpPr/>
            <p:nvPr/>
          </p:nvSpPr>
          <p:spPr>
            <a:xfrm>
              <a:off x="7822372" y="3944381"/>
              <a:ext cx="49651" cy="49651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7" name="pt897"/>
            <p:cNvSpPr/>
            <p:nvPr/>
          </p:nvSpPr>
          <p:spPr>
            <a:xfrm>
              <a:off x="8150037" y="4164571"/>
              <a:ext cx="49651" cy="49651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8" name="pt898"/>
            <p:cNvSpPr/>
            <p:nvPr/>
          </p:nvSpPr>
          <p:spPr>
            <a:xfrm>
              <a:off x="8477702" y="4173715"/>
              <a:ext cx="49651" cy="49651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9" name="pt899"/>
            <p:cNvSpPr/>
            <p:nvPr/>
          </p:nvSpPr>
          <p:spPr>
            <a:xfrm>
              <a:off x="6184048" y="4043917"/>
              <a:ext cx="49651" cy="49651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0" name="pt900"/>
            <p:cNvSpPr/>
            <p:nvPr/>
          </p:nvSpPr>
          <p:spPr>
            <a:xfrm>
              <a:off x="6511713" y="4053143"/>
              <a:ext cx="49651" cy="49651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1" name="pt901"/>
            <p:cNvSpPr/>
            <p:nvPr/>
          </p:nvSpPr>
          <p:spPr>
            <a:xfrm>
              <a:off x="6839378" y="4106751"/>
              <a:ext cx="49651" cy="49651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2" name="pt902"/>
            <p:cNvSpPr/>
            <p:nvPr/>
          </p:nvSpPr>
          <p:spPr>
            <a:xfrm>
              <a:off x="7167042" y="3991058"/>
              <a:ext cx="49651" cy="49651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3" name="pt903"/>
            <p:cNvSpPr/>
            <p:nvPr/>
          </p:nvSpPr>
          <p:spPr>
            <a:xfrm>
              <a:off x="7494707" y="3938443"/>
              <a:ext cx="49651" cy="49651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4" name="pt904"/>
            <p:cNvSpPr/>
            <p:nvPr/>
          </p:nvSpPr>
          <p:spPr>
            <a:xfrm>
              <a:off x="7822372" y="4079924"/>
              <a:ext cx="49651" cy="49651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5" name="pt905"/>
            <p:cNvSpPr/>
            <p:nvPr/>
          </p:nvSpPr>
          <p:spPr>
            <a:xfrm>
              <a:off x="8150037" y="4096963"/>
              <a:ext cx="49651" cy="49651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6" name="pt906"/>
            <p:cNvSpPr/>
            <p:nvPr/>
          </p:nvSpPr>
          <p:spPr>
            <a:xfrm>
              <a:off x="8477702" y="4208294"/>
              <a:ext cx="49651" cy="49651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7" name="rc907"/>
            <p:cNvSpPr/>
            <p:nvPr/>
          </p:nvSpPr>
          <p:spPr>
            <a:xfrm>
              <a:off x="908975" y="4420475"/>
              <a:ext cx="2523019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8" name="tx908"/>
            <p:cNvSpPr/>
            <p:nvPr/>
          </p:nvSpPr>
          <p:spPr>
            <a:xfrm>
              <a:off x="1965518" y="4471753"/>
              <a:ext cx="409932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T3, dark</a:t>
              </a:r>
            </a:p>
          </p:txBody>
        </p:sp>
        <p:sp>
          <p:nvSpPr>
            <p:cNvPr id="909" name="rc909"/>
            <p:cNvSpPr/>
            <p:nvPr/>
          </p:nvSpPr>
          <p:spPr>
            <a:xfrm>
              <a:off x="3501583" y="4420475"/>
              <a:ext cx="2523019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0" name="tx910"/>
            <p:cNvSpPr/>
            <p:nvPr/>
          </p:nvSpPr>
          <p:spPr>
            <a:xfrm>
              <a:off x="4564320" y="4464059"/>
              <a:ext cx="397544" cy="1038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T3, light</a:t>
              </a:r>
            </a:p>
          </p:txBody>
        </p:sp>
        <p:sp>
          <p:nvSpPr>
            <p:cNvPr id="911" name="rc911"/>
            <p:cNvSpPr/>
            <p:nvPr/>
          </p:nvSpPr>
          <p:spPr>
            <a:xfrm>
              <a:off x="908975" y="3045132"/>
              <a:ext cx="2523019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2" name="tx912"/>
            <p:cNvSpPr/>
            <p:nvPr/>
          </p:nvSpPr>
          <p:spPr>
            <a:xfrm>
              <a:off x="1971712" y="3088716"/>
              <a:ext cx="397544" cy="1038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T1, light</a:t>
              </a:r>
            </a:p>
          </p:txBody>
        </p:sp>
        <p:sp>
          <p:nvSpPr>
            <p:cNvPr id="913" name="rc913"/>
            <p:cNvSpPr/>
            <p:nvPr/>
          </p:nvSpPr>
          <p:spPr>
            <a:xfrm>
              <a:off x="3501583" y="3045132"/>
              <a:ext cx="2523019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4" name="tx914"/>
            <p:cNvSpPr/>
            <p:nvPr/>
          </p:nvSpPr>
          <p:spPr>
            <a:xfrm>
              <a:off x="4558127" y="3096410"/>
              <a:ext cx="409932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T2, dark</a:t>
              </a:r>
            </a:p>
          </p:txBody>
        </p:sp>
        <p:sp>
          <p:nvSpPr>
            <p:cNvPr id="915" name="rc915"/>
            <p:cNvSpPr/>
            <p:nvPr/>
          </p:nvSpPr>
          <p:spPr>
            <a:xfrm>
              <a:off x="6094191" y="3045132"/>
              <a:ext cx="2523019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6" name="tx916"/>
            <p:cNvSpPr/>
            <p:nvPr/>
          </p:nvSpPr>
          <p:spPr>
            <a:xfrm>
              <a:off x="7156928" y="3088716"/>
              <a:ext cx="397544" cy="1038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T2, light</a:t>
              </a:r>
            </a:p>
          </p:txBody>
        </p:sp>
        <p:sp>
          <p:nvSpPr>
            <p:cNvPr id="917" name="rc917"/>
            <p:cNvSpPr/>
            <p:nvPr/>
          </p:nvSpPr>
          <p:spPr>
            <a:xfrm>
              <a:off x="908975" y="1669789"/>
              <a:ext cx="2523019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8" name="tx918"/>
            <p:cNvSpPr/>
            <p:nvPr/>
          </p:nvSpPr>
          <p:spPr>
            <a:xfrm>
              <a:off x="1990375" y="1720030"/>
              <a:ext cx="360218" cy="97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C, dark</a:t>
              </a:r>
            </a:p>
          </p:txBody>
        </p:sp>
        <p:sp>
          <p:nvSpPr>
            <p:cNvPr id="919" name="rc919"/>
            <p:cNvSpPr/>
            <p:nvPr/>
          </p:nvSpPr>
          <p:spPr>
            <a:xfrm>
              <a:off x="3501583" y="1669789"/>
              <a:ext cx="2523019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0" name="tx920"/>
            <p:cNvSpPr/>
            <p:nvPr/>
          </p:nvSpPr>
          <p:spPr>
            <a:xfrm>
              <a:off x="4589177" y="1712336"/>
              <a:ext cx="34783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C, light</a:t>
              </a:r>
            </a:p>
          </p:txBody>
        </p:sp>
        <p:sp>
          <p:nvSpPr>
            <p:cNvPr id="921" name="rc921"/>
            <p:cNvSpPr/>
            <p:nvPr/>
          </p:nvSpPr>
          <p:spPr>
            <a:xfrm>
              <a:off x="6094191" y="1669789"/>
              <a:ext cx="2523019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2" name="tx922"/>
            <p:cNvSpPr/>
            <p:nvPr/>
          </p:nvSpPr>
          <p:spPr>
            <a:xfrm>
              <a:off x="7150735" y="1721067"/>
              <a:ext cx="409932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T1, dark</a:t>
              </a:r>
            </a:p>
          </p:txBody>
        </p:sp>
        <p:sp>
          <p:nvSpPr>
            <p:cNvPr id="923" name="pl923"/>
            <p:cNvSpPr/>
            <p:nvPr/>
          </p:nvSpPr>
          <p:spPr>
            <a:xfrm>
              <a:off x="1351322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4" name="pl924"/>
            <p:cNvSpPr/>
            <p:nvPr/>
          </p:nvSpPr>
          <p:spPr>
            <a:xfrm>
              <a:off x="2006652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5" name="pl925"/>
            <p:cNvSpPr/>
            <p:nvPr/>
          </p:nvSpPr>
          <p:spPr>
            <a:xfrm>
              <a:off x="2661982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6" name="pl926"/>
            <p:cNvSpPr/>
            <p:nvPr/>
          </p:nvSpPr>
          <p:spPr>
            <a:xfrm>
              <a:off x="3317311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7" name="tx927"/>
            <p:cNvSpPr/>
            <p:nvPr/>
          </p:nvSpPr>
          <p:spPr>
            <a:xfrm>
              <a:off x="1289167" y="5787168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928" name="tx928"/>
            <p:cNvSpPr/>
            <p:nvPr/>
          </p:nvSpPr>
          <p:spPr>
            <a:xfrm>
              <a:off x="1944496" y="5787113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29" name="tx929"/>
            <p:cNvSpPr/>
            <p:nvPr/>
          </p:nvSpPr>
          <p:spPr>
            <a:xfrm>
              <a:off x="2599826" y="5787113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930" name="tx930"/>
            <p:cNvSpPr/>
            <p:nvPr/>
          </p:nvSpPr>
          <p:spPr>
            <a:xfrm>
              <a:off x="3255156" y="5787113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34</a:t>
              </a:r>
            </a:p>
          </p:txBody>
        </p:sp>
        <p:sp>
          <p:nvSpPr>
            <p:cNvPr id="931" name="pl931"/>
            <p:cNvSpPr/>
            <p:nvPr/>
          </p:nvSpPr>
          <p:spPr>
            <a:xfrm>
              <a:off x="3943931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2" name="pl932"/>
            <p:cNvSpPr/>
            <p:nvPr/>
          </p:nvSpPr>
          <p:spPr>
            <a:xfrm>
              <a:off x="4599260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3" name="pl933"/>
            <p:cNvSpPr/>
            <p:nvPr/>
          </p:nvSpPr>
          <p:spPr>
            <a:xfrm>
              <a:off x="5254590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4" name="pl934"/>
            <p:cNvSpPr/>
            <p:nvPr/>
          </p:nvSpPr>
          <p:spPr>
            <a:xfrm>
              <a:off x="5909920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5" name="tx935"/>
            <p:cNvSpPr/>
            <p:nvPr/>
          </p:nvSpPr>
          <p:spPr>
            <a:xfrm>
              <a:off x="3881775" y="5787168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936" name="tx936"/>
            <p:cNvSpPr/>
            <p:nvPr/>
          </p:nvSpPr>
          <p:spPr>
            <a:xfrm>
              <a:off x="4537105" y="5787113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37" name="tx937"/>
            <p:cNvSpPr/>
            <p:nvPr/>
          </p:nvSpPr>
          <p:spPr>
            <a:xfrm>
              <a:off x="5192434" y="5787113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938" name="tx938"/>
            <p:cNvSpPr/>
            <p:nvPr/>
          </p:nvSpPr>
          <p:spPr>
            <a:xfrm>
              <a:off x="5847764" y="5787113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34</a:t>
              </a:r>
            </a:p>
          </p:txBody>
        </p:sp>
        <p:sp>
          <p:nvSpPr>
            <p:cNvPr id="939" name="pl939"/>
            <p:cNvSpPr/>
            <p:nvPr/>
          </p:nvSpPr>
          <p:spPr>
            <a:xfrm>
              <a:off x="6536539" y="435088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0" name="pl940"/>
            <p:cNvSpPr/>
            <p:nvPr/>
          </p:nvSpPr>
          <p:spPr>
            <a:xfrm>
              <a:off x="7191868" y="435088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1" name="pl941"/>
            <p:cNvSpPr/>
            <p:nvPr/>
          </p:nvSpPr>
          <p:spPr>
            <a:xfrm>
              <a:off x="7847198" y="435088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2" name="pl942"/>
            <p:cNvSpPr/>
            <p:nvPr/>
          </p:nvSpPr>
          <p:spPr>
            <a:xfrm>
              <a:off x="8502528" y="435088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3" name="tx943"/>
            <p:cNvSpPr/>
            <p:nvPr/>
          </p:nvSpPr>
          <p:spPr>
            <a:xfrm>
              <a:off x="6474383" y="441182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944" name="tx944"/>
            <p:cNvSpPr/>
            <p:nvPr/>
          </p:nvSpPr>
          <p:spPr>
            <a:xfrm>
              <a:off x="7129713" y="4411770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45" name="tx945"/>
            <p:cNvSpPr/>
            <p:nvPr/>
          </p:nvSpPr>
          <p:spPr>
            <a:xfrm>
              <a:off x="7785043" y="4411770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946" name="tx946"/>
            <p:cNvSpPr/>
            <p:nvPr/>
          </p:nvSpPr>
          <p:spPr>
            <a:xfrm>
              <a:off x="8440372" y="4411770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34</a:t>
              </a:r>
            </a:p>
          </p:txBody>
        </p:sp>
        <p:sp>
          <p:nvSpPr>
            <p:cNvPr id="947" name="tx947"/>
            <p:cNvSpPr/>
            <p:nvPr/>
          </p:nvSpPr>
          <p:spPr>
            <a:xfrm>
              <a:off x="690983" y="2884265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48" name="tx948"/>
            <p:cNvSpPr/>
            <p:nvPr/>
          </p:nvSpPr>
          <p:spPr>
            <a:xfrm>
              <a:off x="690983" y="2636335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49" name="tx949"/>
            <p:cNvSpPr/>
            <p:nvPr/>
          </p:nvSpPr>
          <p:spPr>
            <a:xfrm>
              <a:off x="690983" y="2388405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50" name="tx950"/>
            <p:cNvSpPr/>
            <p:nvPr/>
          </p:nvSpPr>
          <p:spPr>
            <a:xfrm>
              <a:off x="690983" y="2140475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951" name="tx951"/>
            <p:cNvSpPr/>
            <p:nvPr/>
          </p:nvSpPr>
          <p:spPr>
            <a:xfrm>
              <a:off x="690983" y="1892545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952" name="pl952"/>
            <p:cNvSpPr/>
            <p:nvPr/>
          </p:nvSpPr>
          <p:spPr>
            <a:xfrm>
              <a:off x="874180" y="29259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3" name="pl953"/>
            <p:cNvSpPr/>
            <p:nvPr/>
          </p:nvSpPr>
          <p:spPr>
            <a:xfrm>
              <a:off x="874180" y="26780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4" name="pl954"/>
            <p:cNvSpPr/>
            <p:nvPr/>
          </p:nvSpPr>
          <p:spPr>
            <a:xfrm>
              <a:off x="874180" y="243009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5" name="pl955"/>
            <p:cNvSpPr/>
            <p:nvPr/>
          </p:nvSpPr>
          <p:spPr>
            <a:xfrm>
              <a:off x="874180" y="218216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6" name="pl956"/>
            <p:cNvSpPr/>
            <p:nvPr/>
          </p:nvSpPr>
          <p:spPr>
            <a:xfrm>
              <a:off x="874180" y="193423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7" name="tx957"/>
            <p:cNvSpPr/>
            <p:nvPr/>
          </p:nvSpPr>
          <p:spPr>
            <a:xfrm>
              <a:off x="690983" y="4259608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58" name="tx958"/>
            <p:cNvSpPr/>
            <p:nvPr/>
          </p:nvSpPr>
          <p:spPr>
            <a:xfrm>
              <a:off x="690983" y="4011678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59" name="tx959"/>
            <p:cNvSpPr/>
            <p:nvPr/>
          </p:nvSpPr>
          <p:spPr>
            <a:xfrm>
              <a:off x="690983" y="3763748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60" name="tx960"/>
            <p:cNvSpPr/>
            <p:nvPr/>
          </p:nvSpPr>
          <p:spPr>
            <a:xfrm>
              <a:off x="690983" y="3515818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961" name="tx961"/>
            <p:cNvSpPr/>
            <p:nvPr/>
          </p:nvSpPr>
          <p:spPr>
            <a:xfrm>
              <a:off x="690983" y="3267888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962" name="pl962"/>
            <p:cNvSpPr/>
            <p:nvPr/>
          </p:nvSpPr>
          <p:spPr>
            <a:xfrm>
              <a:off x="874180" y="43013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3" name="pl963"/>
            <p:cNvSpPr/>
            <p:nvPr/>
          </p:nvSpPr>
          <p:spPr>
            <a:xfrm>
              <a:off x="874180" y="405337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4" name="pl964"/>
            <p:cNvSpPr/>
            <p:nvPr/>
          </p:nvSpPr>
          <p:spPr>
            <a:xfrm>
              <a:off x="874180" y="38054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5" name="pl965"/>
            <p:cNvSpPr/>
            <p:nvPr/>
          </p:nvSpPr>
          <p:spPr>
            <a:xfrm>
              <a:off x="874180" y="3557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6" name="pl966"/>
            <p:cNvSpPr/>
            <p:nvPr/>
          </p:nvSpPr>
          <p:spPr>
            <a:xfrm>
              <a:off x="874180" y="330958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7" name="tx967"/>
            <p:cNvSpPr/>
            <p:nvPr/>
          </p:nvSpPr>
          <p:spPr>
            <a:xfrm>
              <a:off x="690983" y="5634951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68" name="tx968"/>
            <p:cNvSpPr/>
            <p:nvPr/>
          </p:nvSpPr>
          <p:spPr>
            <a:xfrm>
              <a:off x="690983" y="5387021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69" name="tx969"/>
            <p:cNvSpPr/>
            <p:nvPr/>
          </p:nvSpPr>
          <p:spPr>
            <a:xfrm>
              <a:off x="690983" y="5139091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70" name="tx970"/>
            <p:cNvSpPr/>
            <p:nvPr/>
          </p:nvSpPr>
          <p:spPr>
            <a:xfrm>
              <a:off x="690983" y="4891161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971" name="tx971"/>
            <p:cNvSpPr/>
            <p:nvPr/>
          </p:nvSpPr>
          <p:spPr>
            <a:xfrm>
              <a:off x="690983" y="4643232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972" name="pl972"/>
            <p:cNvSpPr/>
            <p:nvPr/>
          </p:nvSpPr>
          <p:spPr>
            <a:xfrm>
              <a:off x="874180" y="567664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3" name="pl973"/>
            <p:cNvSpPr/>
            <p:nvPr/>
          </p:nvSpPr>
          <p:spPr>
            <a:xfrm>
              <a:off x="874180" y="54287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4" name="pl974"/>
            <p:cNvSpPr/>
            <p:nvPr/>
          </p:nvSpPr>
          <p:spPr>
            <a:xfrm>
              <a:off x="874180" y="518078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5" name="pl975"/>
            <p:cNvSpPr/>
            <p:nvPr/>
          </p:nvSpPr>
          <p:spPr>
            <a:xfrm>
              <a:off x="874180" y="493285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6" name="pl976"/>
            <p:cNvSpPr/>
            <p:nvPr/>
          </p:nvSpPr>
          <p:spPr>
            <a:xfrm>
              <a:off x="874180" y="468492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7" name="tx977"/>
            <p:cNvSpPr/>
            <p:nvPr/>
          </p:nvSpPr>
          <p:spPr>
            <a:xfrm>
              <a:off x="4479702" y="5897706"/>
              <a:ext cx="566780" cy="1294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temp.Cat</a:t>
              </a:r>
            </a:p>
          </p:txBody>
        </p:sp>
        <p:sp>
          <p:nvSpPr>
            <p:cNvPr id="978" name="tx978"/>
            <p:cNvSpPr/>
            <p:nvPr/>
          </p:nvSpPr>
          <p:spPr>
            <a:xfrm rot="-5400000">
              <a:off x="137157" y="3754417"/>
              <a:ext cx="877217" cy="1020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umol.cm2.hr.c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908975" y="1884651"/>
              <a:ext cx="2523019" cy="109089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908975" y="2801992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908975" y="2554062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908975" y="2306132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908975" y="2058202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023657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678987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2334317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2989646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908975" y="2925957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908975" y="2678027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908975" y="2430097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908975" y="2182167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908975" y="1934237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351322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2006652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2661982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3317311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023657" y="2621551"/>
              <a:ext cx="2293653" cy="101333"/>
            </a:xfrm>
            <a:custGeom>
              <a:avLst/>
              <a:gdLst/>
              <a:ahLst/>
              <a:cxnLst/>
              <a:rect l="0" t="0" r="0" b="0"/>
              <a:pathLst>
                <a:path w="2293653" h="101333">
                  <a:moveTo>
                    <a:pt x="0" y="75506"/>
                  </a:moveTo>
                  <a:lnTo>
                    <a:pt x="327664" y="101333"/>
                  </a:lnTo>
                  <a:lnTo>
                    <a:pt x="655329" y="26621"/>
                  </a:lnTo>
                  <a:lnTo>
                    <a:pt x="982994" y="35113"/>
                  </a:lnTo>
                  <a:lnTo>
                    <a:pt x="1310659" y="0"/>
                  </a:lnTo>
                  <a:lnTo>
                    <a:pt x="1638324" y="43791"/>
                  </a:lnTo>
                  <a:lnTo>
                    <a:pt x="1965988" y="34658"/>
                  </a:lnTo>
                  <a:lnTo>
                    <a:pt x="2293653" y="87567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023657" y="2728869"/>
              <a:ext cx="2293653" cy="57443"/>
            </a:xfrm>
            <a:custGeom>
              <a:avLst/>
              <a:gdLst/>
              <a:ahLst/>
              <a:cxnLst/>
              <a:rect l="0" t="0" r="0" b="0"/>
              <a:pathLst>
                <a:path w="2293653" h="57443">
                  <a:moveTo>
                    <a:pt x="0" y="10030"/>
                  </a:moveTo>
                  <a:lnTo>
                    <a:pt x="327664" y="29148"/>
                  </a:lnTo>
                  <a:lnTo>
                    <a:pt x="655329" y="18709"/>
                  </a:lnTo>
                  <a:lnTo>
                    <a:pt x="982994" y="57443"/>
                  </a:lnTo>
                  <a:lnTo>
                    <a:pt x="1310659" y="0"/>
                  </a:lnTo>
                  <a:lnTo>
                    <a:pt x="1638324" y="2695"/>
                  </a:lnTo>
                  <a:lnTo>
                    <a:pt x="1965988" y="25180"/>
                  </a:lnTo>
                  <a:lnTo>
                    <a:pt x="2293653" y="12133"/>
                  </a:lnTo>
                </a:path>
              </a:pathLst>
            </a:custGeom>
            <a:ln w="13550" cap="flat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023657" y="2642421"/>
              <a:ext cx="2293653" cy="60792"/>
            </a:xfrm>
            <a:custGeom>
              <a:avLst/>
              <a:gdLst/>
              <a:ahLst/>
              <a:cxnLst/>
              <a:rect l="0" t="0" r="0" b="0"/>
              <a:pathLst>
                <a:path w="2293653" h="60792">
                  <a:moveTo>
                    <a:pt x="0" y="59870"/>
                  </a:moveTo>
                  <a:lnTo>
                    <a:pt x="327664" y="42100"/>
                  </a:lnTo>
                  <a:lnTo>
                    <a:pt x="655329" y="46349"/>
                  </a:lnTo>
                  <a:lnTo>
                    <a:pt x="982994" y="37768"/>
                  </a:lnTo>
                  <a:lnTo>
                    <a:pt x="1310659" y="0"/>
                  </a:lnTo>
                  <a:lnTo>
                    <a:pt x="1638324" y="37250"/>
                  </a:lnTo>
                  <a:lnTo>
                    <a:pt x="1965988" y="60792"/>
                  </a:lnTo>
                  <a:lnTo>
                    <a:pt x="2293653" y="38160"/>
                  </a:lnTo>
                </a:path>
              </a:pathLst>
            </a:custGeom>
            <a:ln w="13550" cap="flat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023657" y="2643726"/>
              <a:ext cx="2293653" cy="87720"/>
            </a:xfrm>
            <a:custGeom>
              <a:avLst/>
              <a:gdLst/>
              <a:ahLst/>
              <a:cxnLst/>
              <a:rect l="0" t="0" r="0" b="0"/>
              <a:pathLst>
                <a:path w="2293653" h="87720">
                  <a:moveTo>
                    <a:pt x="0" y="78646"/>
                  </a:moveTo>
                  <a:lnTo>
                    <a:pt x="327664" y="53327"/>
                  </a:lnTo>
                  <a:lnTo>
                    <a:pt x="655329" y="50311"/>
                  </a:lnTo>
                  <a:lnTo>
                    <a:pt x="982994" y="61765"/>
                  </a:lnTo>
                  <a:lnTo>
                    <a:pt x="1310659" y="10255"/>
                  </a:lnTo>
                  <a:lnTo>
                    <a:pt x="1638324" y="47552"/>
                  </a:lnTo>
                  <a:lnTo>
                    <a:pt x="1965988" y="0"/>
                  </a:lnTo>
                  <a:lnTo>
                    <a:pt x="2293653" y="87720"/>
                  </a:lnTo>
                </a:path>
              </a:pathLst>
            </a:custGeom>
            <a:ln w="13550" cap="flat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1023657" y="2577987"/>
              <a:ext cx="2293653" cy="172753"/>
            </a:xfrm>
            <a:custGeom>
              <a:avLst/>
              <a:gdLst/>
              <a:ahLst/>
              <a:cxnLst/>
              <a:rect l="0" t="0" r="0" b="0"/>
              <a:pathLst>
                <a:path w="2293653" h="172753">
                  <a:moveTo>
                    <a:pt x="0" y="100593"/>
                  </a:moveTo>
                  <a:lnTo>
                    <a:pt x="327664" y="62103"/>
                  </a:lnTo>
                  <a:lnTo>
                    <a:pt x="655329" y="81880"/>
                  </a:lnTo>
                  <a:lnTo>
                    <a:pt x="982994" y="0"/>
                  </a:lnTo>
                  <a:lnTo>
                    <a:pt x="1310659" y="32153"/>
                  </a:lnTo>
                  <a:lnTo>
                    <a:pt x="1638324" y="93626"/>
                  </a:lnTo>
                  <a:lnTo>
                    <a:pt x="1965988" y="128370"/>
                  </a:lnTo>
                  <a:lnTo>
                    <a:pt x="2293653" y="172753"/>
                  </a:lnTo>
                </a:path>
              </a:pathLst>
            </a:custGeom>
            <a:ln w="13550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1023657" y="2613162"/>
              <a:ext cx="2293653" cy="117711"/>
            </a:xfrm>
            <a:custGeom>
              <a:avLst/>
              <a:gdLst/>
              <a:ahLst/>
              <a:cxnLst/>
              <a:rect l="0" t="0" r="0" b="0"/>
              <a:pathLst>
                <a:path w="2293653" h="117711">
                  <a:moveTo>
                    <a:pt x="0" y="75473"/>
                  </a:moveTo>
                  <a:lnTo>
                    <a:pt x="327664" y="60179"/>
                  </a:lnTo>
                  <a:lnTo>
                    <a:pt x="655329" y="33908"/>
                  </a:lnTo>
                  <a:lnTo>
                    <a:pt x="982994" y="0"/>
                  </a:lnTo>
                  <a:lnTo>
                    <a:pt x="1310659" y="1156"/>
                  </a:lnTo>
                  <a:lnTo>
                    <a:pt x="1638324" y="30052"/>
                  </a:lnTo>
                  <a:lnTo>
                    <a:pt x="1965988" y="84231"/>
                  </a:lnTo>
                  <a:lnTo>
                    <a:pt x="2293653" y="117711"/>
                  </a:lnTo>
                </a:path>
              </a:pathLst>
            </a:custGeom>
            <a:ln w="13550" cap="flat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023657" y="2635102"/>
              <a:ext cx="2293653" cy="127250"/>
            </a:xfrm>
            <a:custGeom>
              <a:avLst/>
              <a:gdLst/>
              <a:ahLst/>
              <a:cxnLst/>
              <a:rect l="0" t="0" r="0" b="0"/>
              <a:pathLst>
                <a:path w="2293653" h="127250">
                  <a:moveTo>
                    <a:pt x="0" y="109453"/>
                  </a:moveTo>
                  <a:lnTo>
                    <a:pt x="327664" y="49739"/>
                  </a:lnTo>
                  <a:lnTo>
                    <a:pt x="655329" y="24232"/>
                  </a:lnTo>
                  <a:lnTo>
                    <a:pt x="982994" y="36969"/>
                  </a:lnTo>
                  <a:lnTo>
                    <a:pt x="1310659" y="0"/>
                  </a:lnTo>
                  <a:lnTo>
                    <a:pt x="1638324" y="25130"/>
                  </a:lnTo>
                  <a:lnTo>
                    <a:pt x="1965988" y="66327"/>
                  </a:lnTo>
                  <a:lnTo>
                    <a:pt x="2293653" y="127250"/>
                  </a:lnTo>
                </a:path>
              </a:pathLst>
            </a:custGeom>
            <a:ln w="13550" cap="flat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2989646" y="2002255"/>
              <a:ext cx="327664" cy="249754"/>
            </a:xfrm>
            <a:custGeom>
              <a:avLst/>
              <a:gdLst/>
              <a:ahLst/>
              <a:cxnLst/>
              <a:rect l="0" t="0" r="0" b="0"/>
              <a:pathLst>
                <a:path w="327664" h="249754">
                  <a:moveTo>
                    <a:pt x="0" y="0"/>
                  </a:moveTo>
                  <a:lnTo>
                    <a:pt x="327664" y="249754"/>
                  </a:lnTo>
                </a:path>
              </a:pathLst>
            </a:custGeom>
            <a:ln w="13550" cap="flat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1023657" y="2699921"/>
              <a:ext cx="2293653" cy="74774"/>
            </a:xfrm>
            <a:custGeom>
              <a:avLst/>
              <a:gdLst/>
              <a:ahLst/>
              <a:cxnLst/>
              <a:rect l="0" t="0" r="0" b="0"/>
              <a:pathLst>
                <a:path w="2293653" h="74774">
                  <a:moveTo>
                    <a:pt x="0" y="33355"/>
                  </a:moveTo>
                  <a:lnTo>
                    <a:pt x="327664" y="9161"/>
                  </a:lnTo>
                  <a:lnTo>
                    <a:pt x="655329" y="35255"/>
                  </a:lnTo>
                  <a:lnTo>
                    <a:pt x="982994" y="24552"/>
                  </a:lnTo>
                  <a:lnTo>
                    <a:pt x="1310659" y="1340"/>
                  </a:lnTo>
                  <a:lnTo>
                    <a:pt x="1638324" y="0"/>
                  </a:lnTo>
                  <a:lnTo>
                    <a:pt x="1965988" y="39172"/>
                  </a:lnTo>
                  <a:lnTo>
                    <a:pt x="2293653" y="74774"/>
                  </a:lnTo>
                </a:path>
              </a:pathLst>
            </a:custGeom>
            <a:ln w="13550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1023657" y="2696358"/>
              <a:ext cx="2293653" cy="128650"/>
            </a:xfrm>
            <a:custGeom>
              <a:avLst/>
              <a:gdLst/>
              <a:ahLst/>
              <a:cxnLst/>
              <a:rect l="0" t="0" r="0" b="0"/>
              <a:pathLst>
                <a:path w="2293653" h="128650">
                  <a:moveTo>
                    <a:pt x="0" y="37641"/>
                  </a:moveTo>
                  <a:lnTo>
                    <a:pt x="327664" y="31540"/>
                  </a:lnTo>
                  <a:lnTo>
                    <a:pt x="655329" y="0"/>
                  </a:lnTo>
                  <a:lnTo>
                    <a:pt x="982994" y="42018"/>
                  </a:lnTo>
                  <a:lnTo>
                    <a:pt x="1310659" y="32616"/>
                  </a:lnTo>
                  <a:lnTo>
                    <a:pt x="1638324" y="926"/>
                  </a:lnTo>
                  <a:lnTo>
                    <a:pt x="1965988" y="989"/>
                  </a:lnTo>
                  <a:lnTo>
                    <a:pt x="2293653" y="128650"/>
                  </a:lnTo>
                </a:path>
              </a:pathLst>
            </a:custGeom>
            <a:ln w="13550" cap="flat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023657" y="2682602"/>
              <a:ext cx="2293653" cy="76660"/>
            </a:xfrm>
            <a:custGeom>
              <a:avLst/>
              <a:gdLst/>
              <a:ahLst/>
              <a:cxnLst/>
              <a:rect l="0" t="0" r="0" b="0"/>
              <a:pathLst>
                <a:path w="2293653" h="76660">
                  <a:moveTo>
                    <a:pt x="0" y="44682"/>
                  </a:moveTo>
                  <a:lnTo>
                    <a:pt x="327664" y="37966"/>
                  </a:lnTo>
                  <a:lnTo>
                    <a:pt x="655329" y="67864"/>
                  </a:lnTo>
                  <a:lnTo>
                    <a:pt x="982994" y="51499"/>
                  </a:lnTo>
                  <a:lnTo>
                    <a:pt x="1310659" y="0"/>
                  </a:lnTo>
                  <a:lnTo>
                    <a:pt x="1638324" y="35582"/>
                  </a:lnTo>
                  <a:lnTo>
                    <a:pt x="1965988" y="50253"/>
                  </a:lnTo>
                  <a:lnTo>
                    <a:pt x="2293653" y="76660"/>
                  </a:lnTo>
                </a:path>
              </a:pathLst>
            </a:custGeom>
            <a:ln w="13550" cap="flat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1023657" y="2666341"/>
              <a:ext cx="2293653" cy="97472"/>
            </a:xfrm>
            <a:custGeom>
              <a:avLst/>
              <a:gdLst/>
              <a:ahLst/>
              <a:cxnLst/>
              <a:rect l="0" t="0" r="0" b="0"/>
              <a:pathLst>
                <a:path w="2293653" h="97472">
                  <a:moveTo>
                    <a:pt x="0" y="89028"/>
                  </a:moveTo>
                  <a:lnTo>
                    <a:pt x="327664" y="39826"/>
                  </a:lnTo>
                  <a:lnTo>
                    <a:pt x="655329" y="53013"/>
                  </a:lnTo>
                  <a:lnTo>
                    <a:pt x="982994" y="49215"/>
                  </a:lnTo>
                  <a:lnTo>
                    <a:pt x="1310659" y="47546"/>
                  </a:lnTo>
                  <a:lnTo>
                    <a:pt x="1638324" y="0"/>
                  </a:lnTo>
                  <a:lnTo>
                    <a:pt x="1965988" y="74125"/>
                  </a:lnTo>
                  <a:lnTo>
                    <a:pt x="2293653" y="97472"/>
                  </a:lnTo>
                </a:path>
              </a:pathLst>
            </a:custGeom>
            <a:ln w="13550" cap="flat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998831" y="2672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1326496" y="269805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1654161" y="26233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1981826" y="26318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2309491" y="259672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2637156" y="26405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2964820" y="26313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3292485" y="268429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998831" y="2714074"/>
              <a:ext cx="49651" cy="49651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1326496" y="2733192"/>
              <a:ext cx="49651" cy="49651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1654161" y="2722753"/>
              <a:ext cx="49651" cy="49651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1981826" y="2761487"/>
              <a:ext cx="49651" cy="49651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2309491" y="2704043"/>
              <a:ext cx="49651" cy="49651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2637156" y="2706739"/>
              <a:ext cx="49651" cy="49651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2964820" y="2729224"/>
              <a:ext cx="49651" cy="49651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3292485" y="2716177"/>
              <a:ext cx="49651" cy="49651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998831" y="2677466"/>
              <a:ext cx="49651" cy="49651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1326496" y="2659695"/>
              <a:ext cx="49651" cy="49651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1654161" y="2663945"/>
              <a:ext cx="49651" cy="49651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1981826" y="2655364"/>
              <a:ext cx="49651" cy="49651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2309491" y="2617595"/>
              <a:ext cx="49651" cy="49651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2637156" y="2654845"/>
              <a:ext cx="49651" cy="49651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2964820" y="2678388"/>
              <a:ext cx="49651" cy="49651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3292485" y="2655755"/>
              <a:ext cx="49651" cy="49651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998831" y="2697547"/>
              <a:ext cx="49651" cy="49651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1326496" y="2672227"/>
              <a:ext cx="49651" cy="49651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1654161" y="2669211"/>
              <a:ext cx="49651" cy="49651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1981826" y="2680665"/>
              <a:ext cx="49651" cy="49651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2309491" y="2629155"/>
              <a:ext cx="49651" cy="49651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2637156" y="2666453"/>
              <a:ext cx="49651" cy="49651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2964820" y="2618900"/>
              <a:ext cx="49651" cy="49651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3292485" y="2706621"/>
              <a:ext cx="49651" cy="49651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998831" y="265375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1326496" y="261526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1654161" y="263504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1981826" y="255316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2309491" y="25853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2637156" y="264678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2964820" y="2681532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3292485" y="27259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998831" y="2663810"/>
              <a:ext cx="49651" cy="49651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1326496" y="2648516"/>
              <a:ext cx="49651" cy="49651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1654161" y="2622244"/>
              <a:ext cx="49651" cy="49651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1981826" y="2588336"/>
              <a:ext cx="49651" cy="49651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2309491" y="2589492"/>
              <a:ext cx="49651" cy="49651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2637156" y="2618388"/>
              <a:ext cx="49651" cy="49651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2964820" y="2672568"/>
              <a:ext cx="49651" cy="49651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3292485" y="2706048"/>
              <a:ext cx="49651" cy="49651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998831" y="2719729"/>
              <a:ext cx="49651" cy="49651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1326496" y="2660015"/>
              <a:ext cx="49651" cy="49651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1654161" y="2634508"/>
              <a:ext cx="49651" cy="49651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1981826" y="2647245"/>
              <a:ext cx="49651" cy="49651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2309491" y="2610276"/>
              <a:ext cx="49651" cy="49651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2637156" y="2635406"/>
              <a:ext cx="49651" cy="49651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2964820" y="2676603"/>
              <a:ext cx="49651" cy="49651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3292485" y="2737527"/>
              <a:ext cx="49651" cy="49651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2964820" y="1977429"/>
              <a:ext cx="49651" cy="49651"/>
            </a:xfrm>
            <a:prstGeom prst="ellipse">
              <a:avLst/>
            </a:prstGeom>
            <a:solidFill>
              <a:srgbClr val="22A3FF">
                <a:alpha val="100000"/>
              </a:srgbClr>
            </a:solidFill>
            <a:ln w="9000" cap="rnd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3292485" y="2227184"/>
              <a:ext cx="49651" cy="49651"/>
            </a:xfrm>
            <a:prstGeom prst="ellipse">
              <a:avLst/>
            </a:prstGeom>
            <a:solidFill>
              <a:srgbClr val="22A3FF">
                <a:alpha val="100000"/>
              </a:srgbClr>
            </a:solidFill>
            <a:ln w="9000" cap="rnd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998831" y="270845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1326496" y="268425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1654161" y="271035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1981826" y="269964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2309491" y="267643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2637156" y="267509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2964820" y="271426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3292485" y="274986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998831" y="2709174"/>
              <a:ext cx="49651" cy="49651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1326496" y="2703073"/>
              <a:ext cx="49651" cy="49651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1654161" y="2671532"/>
              <a:ext cx="49651" cy="49651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1981826" y="2713551"/>
              <a:ext cx="49651" cy="49651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2309491" y="2704149"/>
              <a:ext cx="49651" cy="49651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2637156" y="2672459"/>
              <a:ext cx="49651" cy="49651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2964820" y="2672522"/>
              <a:ext cx="49651" cy="49651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3292485" y="2800183"/>
              <a:ext cx="49651" cy="49651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998831" y="2702458"/>
              <a:ext cx="49651" cy="49651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1326496" y="2695742"/>
              <a:ext cx="49651" cy="49651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1654161" y="2725641"/>
              <a:ext cx="49651" cy="49651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1981826" y="2709276"/>
              <a:ext cx="49651" cy="49651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2309491" y="2657776"/>
              <a:ext cx="49651" cy="49651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2637156" y="2693358"/>
              <a:ext cx="49651" cy="49651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2964820" y="2708030"/>
              <a:ext cx="49651" cy="49651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3292485" y="2734436"/>
              <a:ext cx="49651" cy="49651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998831" y="2730544"/>
              <a:ext cx="49651" cy="49651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1326496" y="2681342"/>
              <a:ext cx="49651" cy="49651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1654161" y="2694529"/>
              <a:ext cx="49651" cy="49651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1981826" y="2690731"/>
              <a:ext cx="49651" cy="49651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2309491" y="2689062"/>
              <a:ext cx="49651" cy="49651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2637156" y="2641515"/>
              <a:ext cx="49651" cy="49651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2964820" y="2715641"/>
              <a:ext cx="49651" cy="49651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3292485" y="2738988"/>
              <a:ext cx="49651" cy="49651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rc125"/>
            <p:cNvSpPr/>
            <p:nvPr/>
          </p:nvSpPr>
          <p:spPr>
            <a:xfrm>
              <a:off x="908975" y="3259994"/>
              <a:ext cx="2523019" cy="109089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pl126"/>
            <p:cNvSpPr/>
            <p:nvPr/>
          </p:nvSpPr>
          <p:spPr>
            <a:xfrm>
              <a:off x="908975" y="4177335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127"/>
            <p:cNvSpPr/>
            <p:nvPr/>
          </p:nvSpPr>
          <p:spPr>
            <a:xfrm>
              <a:off x="908975" y="3929405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l128"/>
            <p:cNvSpPr/>
            <p:nvPr/>
          </p:nvSpPr>
          <p:spPr>
            <a:xfrm>
              <a:off x="908975" y="3681475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129"/>
            <p:cNvSpPr/>
            <p:nvPr/>
          </p:nvSpPr>
          <p:spPr>
            <a:xfrm>
              <a:off x="908975" y="3433545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l130"/>
            <p:cNvSpPr/>
            <p:nvPr/>
          </p:nvSpPr>
          <p:spPr>
            <a:xfrm>
              <a:off x="1023657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l131"/>
            <p:cNvSpPr/>
            <p:nvPr/>
          </p:nvSpPr>
          <p:spPr>
            <a:xfrm>
              <a:off x="1678987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l132"/>
            <p:cNvSpPr/>
            <p:nvPr/>
          </p:nvSpPr>
          <p:spPr>
            <a:xfrm>
              <a:off x="2334317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l133"/>
            <p:cNvSpPr/>
            <p:nvPr/>
          </p:nvSpPr>
          <p:spPr>
            <a:xfrm>
              <a:off x="2989646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l134"/>
            <p:cNvSpPr/>
            <p:nvPr/>
          </p:nvSpPr>
          <p:spPr>
            <a:xfrm>
              <a:off x="908975" y="4301300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l135"/>
            <p:cNvSpPr/>
            <p:nvPr/>
          </p:nvSpPr>
          <p:spPr>
            <a:xfrm>
              <a:off x="908975" y="4053370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l136"/>
            <p:cNvSpPr/>
            <p:nvPr/>
          </p:nvSpPr>
          <p:spPr>
            <a:xfrm>
              <a:off x="908975" y="3805440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l137"/>
            <p:cNvSpPr/>
            <p:nvPr/>
          </p:nvSpPr>
          <p:spPr>
            <a:xfrm>
              <a:off x="908975" y="3557510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l138"/>
            <p:cNvSpPr/>
            <p:nvPr/>
          </p:nvSpPr>
          <p:spPr>
            <a:xfrm>
              <a:off x="908975" y="3309580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l139"/>
            <p:cNvSpPr/>
            <p:nvPr/>
          </p:nvSpPr>
          <p:spPr>
            <a:xfrm>
              <a:off x="1351322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l140"/>
            <p:cNvSpPr/>
            <p:nvPr/>
          </p:nvSpPr>
          <p:spPr>
            <a:xfrm>
              <a:off x="2006652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l141"/>
            <p:cNvSpPr/>
            <p:nvPr/>
          </p:nvSpPr>
          <p:spPr>
            <a:xfrm>
              <a:off x="2661982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l142"/>
            <p:cNvSpPr/>
            <p:nvPr/>
          </p:nvSpPr>
          <p:spPr>
            <a:xfrm>
              <a:off x="3317311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l143"/>
            <p:cNvSpPr/>
            <p:nvPr/>
          </p:nvSpPr>
          <p:spPr>
            <a:xfrm>
              <a:off x="1023657" y="3893218"/>
              <a:ext cx="2293653" cy="404807"/>
            </a:xfrm>
            <a:custGeom>
              <a:avLst/>
              <a:gdLst/>
              <a:ahLst/>
              <a:cxnLst/>
              <a:rect l="0" t="0" r="0" b="0"/>
              <a:pathLst>
                <a:path w="2293653" h="404807">
                  <a:moveTo>
                    <a:pt x="0" y="149995"/>
                  </a:moveTo>
                  <a:lnTo>
                    <a:pt x="327664" y="107473"/>
                  </a:lnTo>
                  <a:lnTo>
                    <a:pt x="655329" y="11562"/>
                  </a:lnTo>
                  <a:lnTo>
                    <a:pt x="982994" y="212402"/>
                  </a:lnTo>
                  <a:lnTo>
                    <a:pt x="1310659" y="191902"/>
                  </a:lnTo>
                  <a:lnTo>
                    <a:pt x="1638324" y="0"/>
                  </a:lnTo>
                  <a:lnTo>
                    <a:pt x="1965988" y="141881"/>
                  </a:lnTo>
                  <a:lnTo>
                    <a:pt x="2293653" y="404807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l144"/>
            <p:cNvSpPr/>
            <p:nvPr/>
          </p:nvSpPr>
          <p:spPr>
            <a:xfrm>
              <a:off x="1023657" y="3949772"/>
              <a:ext cx="2293653" cy="219642"/>
            </a:xfrm>
            <a:custGeom>
              <a:avLst/>
              <a:gdLst/>
              <a:ahLst/>
              <a:cxnLst/>
              <a:rect l="0" t="0" r="0" b="0"/>
              <a:pathLst>
                <a:path w="2293653" h="219642">
                  <a:moveTo>
                    <a:pt x="0" y="112946"/>
                  </a:moveTo>
                  <a:lnTo>
                    <a:pt x="327664" y="124678"/>
                  </a:lnTo>
                  <a:lnTo>
                    <a:pt x="655329" y="139768"/>
                  </a:lnTo>
                  <a:lnTo>
                    <a:pt x="982994" y="54521"/>
                  </a:lnTo>
                  <a:lnTo>
                    <a:pt x="1310659" y="0"/>
                  </a:lnTo>
                  <a:lnTo>
                    <a:pt x="1638324" y="80638"/>
                  </a:lnTo>
                  <a:lnTo>
                    <a:pt x="1965988" y="8358"/>
                  </a:lnTo>
                  <a:lnTo>
                    <a:pt x="2293653" y="219642"/>
                  </a:lnTo>
                </a:path>
              </a:pathLst>
            </a:custGeom>
            <a:ln w="13550" cap="flat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l145"/>
            <p:cNvSpPr/>
            <p:nvPr/>
          </p:nvSpPr>
          <p:spPr>
            <a:xfrm>
              <a:off x="1023657" y="3898227"/>
              <a:ext cx="2293653" cy="375177"/>
            </a:xfrm>
            <a:custGeom>
              <a:avLst/>
              <a:gdLst/>
              <a:ahLst/>
              <a:cxnLst/>
              <a:rect l="0" t="0" r="0" b="0"/>
              <a:pathLst>
                <a:path w="2293653" h="375177">
                  <a:moveTo>
                    <a:pt x="0" y="113789"/>
                  </a:moveTo>
                  <a:lnTo>
                    <a:pt x="327664" y="85830"/>
                  </a:lnTo>
                  <a:lnTo>
                    <a:pt x="655329" y="27788"/>
                  </a:lnTo>
                  <a:lnTo>
                    <a:pt x="982994" y="345461"/>
                  </a:lnTo>
                  <a:lnTo>
                    <a:pt x="1310659" y="0"/>
                  </a:lnTo>
                  <a:lnTo>
                    <a:pt x="1638324" y="28098"/>
                  </a:lnTo>
                  <a:lnTo>
                    <a:pt x="1965988" y="223274"/>
                  </a:lnTo>
                  <a:lnTo>
                    <a:pt x="2293653" y="375177"/>
                  </a:lnTo>
                </a:path>
              </a:pathLst>
            </a:custGeom>
            <a:ln w="13550" cap="flat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l146"/>
            <p:cNvSpPr/>
            <p:nvPr/>
          </p:nvSpPr>
          <p:spPr>
            <a:xfrm>
              <a:off x="1023657" y="3897874"/>
              <a:ext cx="2293653" cy="270018"/>
            </a:xfrm>
            <a:custGeom>
              <a:avLst/>
              <a:gdLst/>
              <a:ahLst/>
              <a:cxnLst/>
              <a:rect l="0" t="0" r="0" b="0"/>
              <a:pathLst>
                <a:path w="2293653" h="270018">
                  <a:moveTo>
                    <a:pt x="0" y="181688"/>
                  </a:moveTo>
                  <a:lnTo>
                    <a:pt x="327664" y="148400"/>
                  </a:lnTo>
                  <a:lnTo>
                    <a:pt x="655329" y="0"/>
                  </a:lnTo>
                  <a:lnTo>
                    <a:pt x="982994" y="62992"/>
                  </a:lnTo>
                  <a:lnTo>
                    <a:pt x="1310659" y="26947"/>
                  </a:lnTo>
                  <a:lnTo>
                    <a:pt x="1638324" y="235755"/>
                  </a:lnTo>
                  <a:lnTo>
                    <a:pt x="1965988" y="38790"/>
                  </a:lnTo>
                  <a:lnTo>
                    <a:pt x="2293653" y="270018"/>
                  </a:lnTo>
                </a:path>
              </a:pathLst>
            </a:custGeom>
            <a:ln w="13550" cap="flat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l147"/>
            <p:cNvSpPr/>
            <p:nvPr/>
          </p:nvSpPr>
          <p:spPr>
            <a:xfrm>
              <a:off x="1023657" y="3930881"/>
              <a:ext cx="2293653" cy="366351"/>
            </a:xfrm>
            <a:custGeom>
              <a:avLst/>
              <a:gdLst/>
              <a:ahLst/>
              <a:cxnLst/>
              <a:rect l="0" t="0" r="0" b="0"/>
              <a:pathLst>
                <a:path w="2293653" h="366351">
                  <a:moveTo>
                    <a:pt x="0" y="215896"/>
                  </a:moveTo>
                  <a:lnTo>
                    <a:pt x="327664" y="145807"/>
                  </a:lnTo>
                  <a:lnTo>
                    <a:pt x="655329" y="54436"/>
                  </a:lnTo>
                  <a:lnTo>
                    <a:pt x="982994" y="334485"/>
                  </a:lnTo>
                  <a:lnTo>
                    <a:pt x="1310659" y="0"/>
                  </a:lnTo>
                  <a:lnTo>
                    <a:pt x="1638324" y="50806"/>
                  </a:lnTo>
                  <a:lnTo>
                    <a:pt x="1965988" y="181259"/>
                  </a:lnTo>
                  <a:lnTo>
                    <a:pt x="2293653" y="366351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l148"/>
            <p:cNvSpPr/>
            <p:nvPr/>
          </p:nvSpPr>
          <p:spPr>
            <a:xfrm>
              <a:off x="1023657" y="3955812"/>
              <a:ext cx="2293653" cy="341411"/>
            </a:xfrm>
            <a:custGeom>
              <a:avLst/>
              <a:gdLst/>
              <a:ahLst/>
              <a:cxnLst/>
              <a:rect l="0" t="0" r="0" b="0"/>
              <a:pathLst>
                <a:path w="2293653" h="341411">
                  <a:moveTo>
                    <a:pt x="0" y="130838"/>
                  </a:moveTo>
                  <a:lnTo>
                    <a:pt x="327664" y="90775"/>
                  </a:lnTo>
                  <a:lnTo>
                    <a:pt x="655329" y="14291"/>
                  </a:lnTo>
                  <a:lnTo>
                    <a:pt x="982994" y="341411"/>
                  </a:lnTo>
                  <a:lnTo>
                    <a:pt x="1310659" y="0"/>
                  </a:lnTo>
                  <a:lnTo>
                    <a:pt x="1638324" y="53862"/>
                  </a:lnTo>
                  <a:lnTo>
                    <a:pt x="1965988" y="152220"/>
                  </a:lnTo>
                  <a:lnTo>
                    <a:pt x="2293653" y="315171"/>
                  </a:lnTo>
                </a:path>
              </a:pathLst>
            </a:custGeom>
            <a:ln w="13550" cap="flat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l149"/>
            <p:cNvSpPr/>
            <p:nvPr/>
          </p:nvSpPr>
          <p:spPr>
            <a:xfrm>
              <a:off x="1023657" y="3963913"/>
              <a:ext cx="2293653" cy="283286"/>
            </a:xfrm>
            <a:custGeom>
              <a:avLst/>
              <a:gdLst/>
              <a:ahLst/>
              <a:cxnLst/>
              <a:rect l="0" t="0" r="0" b="0"/>
              <a:pathLst>
                <a:path w="2293653" h="283286">
                  <a:moveTo>
                    <a:pt x="0" y="86671"/>
                  </a:moveTo>
                  <a:lnTo>
                    <a:pt x="327664" y="67979"/>
                  </a:lnTo>
                  <a:lnTo>
                    <a:pt x="655329" y="5633"/>
                  </a:lnTo>
                  <a:lnTo>
                    <a:pt x="982994" y="23889"/>
                  </a:lnTo>
                  <a:lnTo>
                    <a:pt x="1310659" y="0"/>
                  </a:lnTo>
                  <a:lnTo>
                    <a:pt x="1638324" y="44112"/>
                  </a:lnTo>
                  <a:lnTo>
                    <a:pt x="1965988" y="274172"/>
                  </a:lnTo>
                  <a:lnTo>
                    <a:pt x="2293653" y="283286"/>
                  </a:lnTo>
                </a:path>
              </a:pathLst>
            </a:custGeom>
            <a:ln w="13550" cap="flat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l150"/>
            <p:cNvSpPr/>
            <p:nvPr/>
          </p:nvSpPr>
          <p:spPr>
            <a:xfrm>
              <a:off x="1023657" y="3927107"/>
              <a:ext cx="2293653" cy="345329"/>
            </a:xfrm>
            <a:custGeom>
              <a:avLst/>
              <a:gdLst/>
              <a:ahLst/>
              <a:cxnLst/>
              <a:rect l="0" t="0" r="0" b="0"/>
              <a:pathLst>
                <a:path w="2293653" h="345329">
                  <a:moveTo>
                    <a:pt x="0" y="123812"/>
                  </a:moveTo>
                  <a:lnTo>
                    <a:pt x="327664" y="92004"/>
                  </a:lnTo>
                  <a:lnTo>
                    <a:pt x="655329" y="177711"/>
                  </a:lnTo>
                  <a:lnTo>
                    <a:pt x="982994" y="63980"/>
                  </a:lnTo>
                  <a:lnTo>
                    <a:pt x="1310659" y="0"/>
                  </a:lnTo>
                  <a:lnTo>
                    <a:pt x="1638324" y="190783"/>
                  </a:lnTo>
                  <a:lnTo>
                    <a:pt x="1965988" y="312945"/>
                  </a:lnTo>
                  <a:lnTo>
                    <a:pt x="2293653" y="345329"/>
                  </a:lnTo>
                </a:path>
              </a:pathLst>
            </a:custGeom>
            <a:ln w="13550" cap="flat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l151"/>
            <p:cNvSpPr/>
            <p:nvPr/>
          </p:nvSpPr>
          <p:spPr>
            <a:xfrm>
              <a:off x="1023657" y="3838471"/>
              <a:ext cx="2293653" cy="387989"/>
            </a:xfrm>
            <a:custGeom>
              <a:avLst/>
              <a:gdLst/>
              <a:ahLst/>
              <a:cxnLst/>
              <a:rect l="0" t="0" r="0" b="0"/>
              <a:pathLst>
                <a:path w="2293653" h="387989">
                  <a:moveTo>
                    <a:pt x="0" y="234598"/>
                  </a:moveTo>
                  <a:lnTo>
                    <a:pt x="327664" y="265591"/>
                  </a:lnTo>
                  <a:lnTo>
                    <a:pt x="655329" y="124808"/>
                  </a:lnTo>
                  <a:lnTo>
                    <a:pt x="982994" y="226659"/>
                  </a:lnTo>
                  <a:lnTo>
                    <a:pt x="1310659" y="141353"/>
                  </a:lnTo>
                  <a:lnTo>
                    <a:pt x="1638324" y="0"/>
                  </a:lnTo>
                  <a:lnTo>
                    <a:pt x="1965988" y="190738"/>
                  </a:lnTo>
                  <a:lnTo>
                    <a:pt x="2293653" y="387989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l152"/>
            <p:cNvSpPr/>
            <p:nvPr/>
          </p:nvSpPr>
          <p:spPr>
            <a:xfrm>
              <a:off x="1023657" y="3822363"/>
              <a:ext cx="2293653" cy="421498"/>
            </a:xfrm>
            <a:custGeom>
              <a:avLst/>
              <a:gdLst/>
              <a:ahLst/>
              <a:cxnLst/>
              <a:rect l="0" t="0" r="0" b="0"/>
              <a:pathLst>
                <a:path w="2293653" h="421498">
                  <a:moveTo>
                    <a:pt x="0" y="149720"/>
                  </a:moveTo>
                  <a:lnTo>
                    <a:pt x="327664" y="106461"/>
                  </a:lnTo>
                  <a:lnTo>
                    <a:pt x="655329" y="60497"/>
                  </a:lnTo>
                  <a:lnTo>
                    <a:pt x="982994" y="383903"/>
                  </a:lnTo>
                  <a:lnTo>
                    <a:pt x="1310659" y="0"/>
                  </a:lnTo>
                  <a:lnTo>
                    <a:pt x="1638324" y="50795"/>
                  </a:lnTo>
                  <a:lnTo>
                    <a:pt x="1965988" y="259126"/>
                  </a:lnTo>
                  <a:lnTo>
                    <a:pt x="2293653" y="421498"/>
                  </a:lnTo>
                </a:path>
              </a:pathLst>
            </a:custGeom>
            <a:ln w="13550" cap="flat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l153"/>
            <p:cNvSpPr/>
            <p:nvPr/>
          </p:nvSpPr>
          <p:spPr>
            <a:xfrm>
              <a:off x="1023657" y="3825157"/>
              <a:ext cx="2293653" cy="433125"/>
            </a:xfrm>
            <a:custGeom>
              <a:avLst/>
              <a:gdLst/>
              <a:ahLst/>
              <a:cxnLst/>
              <a:rect l="0" t="0" r="0" b="0"/>
              <a:pathLst>
                <a:path w="2293653" h="433125">
                  <a:moveTo>
                    <a:pt x="0" y="206363"/>
                  </a:moveTo>
                  <a:lnTo>
                    <a:pt x="327664" y="257746"/>
                  </a:lnTo>
                  <a:lnTo>
                    <a:pt x="655329" y="0"/>
                  </a:lnTo>
                  <a:lnTo>
                    <a:pt x="982994" y="219114"/>
                  </a:lnTo>
                  <a:lnTo>
                    <a:pt x="1310659" y="138894"/>
                  </a:lnTo>
                  <a:lnTo>
                    <a:pt x="1638324" y="411378"/>
                  </a:lnTo>
                  <a:lnTo>
                    <a:pt x="1965988" y="268157"/>
                  </a:lnTo>
                  <a:lnTo>
                    <a:pt x="2293653" y="433125"/>
                  </a:lnTo>
                </a:path>
              </a:pathLst>
            </a:custGeom>
            <a:ln w="13550" cap="flat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l154"/>
            <p:cNvSpPr/>
            <p:nvPr/>
          </p:nvSpPr>
          <p:spPr>
            <a:xfrm>
              <a:off x="1023657" y="3926504"/>
              <a:ext cx="2293653" cy="363872"/>
            </a:xfrm>
            <a:custGeom>
              <a:avLst/>
              <a:gdLst/>
              <a:ahLst/>
              <a:cxnLst/>
              <a:rect l="0" t="0" r="0" b="0"/>
              <a:pathLst>
                <a:path w="2293653" h="363872">
                  <a:moveTo>
                    <a:pt x="0" y="132722"/>
                  </a:moveTo>
                  <a:lnTo>
                    <a:pt x="327664" y="114459"/>
                  </a:lnTo>
                  <a:lnTo>
                    <a:pt x="655329" y="0"/>
                  </a:lnTo>
                  <a:lnTo>
                    <a:pt x="982994" y="259432"/>
                  </a:lnTo>
                  <a:lnTo>
                    <a:pt x="1310659" y="160852"/>
                  </a:lnTo>
                  <a:lnTo>
                    <a:pt x="1638324" y="9165"/>
                  </a:lnTo>
                  <a:lnTo>
                    <a:pt x="1965988" y="142981"/>
                  </a:lnTo>
                  <a:lnTo>
                    <a:pt x="2293653" y="363872"/>
                  </a:lnTo>
                </a:path>
              </a:pathLst>
            </a:custGeom>
            <a:ln w="13550" cap="flat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998831" y="40183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1326496" y="39758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1654161" y="38799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1981826" y="40807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2309491" y="40602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2637156" y="38683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2964820" y="40102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3292485" y="42732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998831" y="4037892"/>
              <a:ext cx="49651" cy="49651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1326496" y="4049624"/>
              <a:ext cx="49651" cy="49651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1654161" y="4064714"/>
              <a:ext cx="49651" cy="49651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1981826" y="3979467"/>
              <a:ext cx="49651" cy="49651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2309491" y="3924946"/>
              <a:ext cx="49651" cy="49651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2637156" y="4005584"/>
              <a:ext cx="49651" cy="49651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2964820" y="3933304"/>
              <a:ext cx="49651" cy="49651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3292485" y="4144588"/>
              <a:ext cx="49651" cy="49651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998831" y="3987190"/>
              <a:ext cx="49651" cy="49651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1326496" y="3959231"/>
              <a:ext cx="49651" cy="49651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1654161" y="3901189"/>
              <a:ext cx="49651" cy="49651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1981826" y="4218862"/>
              <a:ext cx="49651" cy="49651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2309491" y="3873401"/>
              <a:ext cx="49651" cy="49651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2637156" y="3901499"/>
              <a:ext cx="49651" cy="49651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2964820" y="4096675"/>
              <a:ext cx="49651" cy="49651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3292485" y="4248578"/>
              <a:ext cx="49651" cy="49651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998831" y="4054737"/>
              <a:ext cx="49651" cy="49651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1326496" y="4021448"/>
              <a:ext cx="49651" cy="49651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1654161" y="3873048"/>
              <a:ext cx="49651" cy="49651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1981826" y="3936040"/>
              <a:ext cx="49651" cy="49651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2309491" y="3899996"/>
              <a:ext cx="49651" cy="49651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2637156" y="4108803"/>
              <a:ext cx="49651" cy="49651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2964820" y="3911838"/>
              <a:ext cx="49651" cy="49651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3292485" y="4143066"/>
              <a:ext cx="49651" cy="49651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998831" y="41219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1326496" y="40518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1654161" y="39604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1981826" y="42405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2309491" y="39060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2637156" y="39568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2964820" y="40873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3292485" y="42724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998831" y="4061825"/>
              <a:ext cx="49651" cy="49651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1326496" y="4021762"/>
              <a:ext cx="49651" cy="49651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1654161" y="3945278"/>
              <a:ext cx="49651" cy="49651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1981826" y="4272398"/>
              <a:ext cx="49651" cy="49651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2309491" y="3930986"/>
              <a:ext cx="49651" cy="49651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2637156" y="3984849"/>
              <a:ext cx="49651" cy="49651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2964820" y="4083206"/>
              <a:ext cx="49651" cy="49651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3292485" y="4246158"/>
              <a:ext cx="49651" cy="49651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998831" y="4025759"/>
              <a:ext cx="49651" cy="49651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1326496" y="4007067"/>
              <a:ext cx="49651" cy="49651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1654161" y="3944721"/>
              <a:ext cx="49651" cy="49651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1981826" y="3962977"/>
              <a:ext cx="49651" cy="49651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2309491" y="3939087"/>
              <a:ext cx="49651" cy="49651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2637156" y="3983200"/>
              <a:ext cx="49651" cy="49651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2964820" y="4213260"/>
              <a:ext cx="49651" cy="49651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3292485" y="4222374"/>
              <a:ext cx="49651" cy="49651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998831" y="4026093"/>
              <a:ext cx="49651" cy="49651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1326496" y="3994285"/>
              <a:ext cx="49651" cy="49651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1654161" y="4079993"/>
              <a:ext cx="49651" cy="49651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1981826" y="3966261"/>
              <a:ext cx="49651" cy="49651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2309491" y="3902281"/>
              <a:ext cx="49651" cy="49651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2637156" y="4093064"/>
              <a:ext cx="49651" cy="49651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2964820" y="4215226"/>
              <a:ext cx="49651" cy="49651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3292485" y="4247610"/>
              <a:ext cx="49651" cy="49651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998831" y="40482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1326496" y="40792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1654161" y="39384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1981826" y="40403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2309491" y="39549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2637156" y="381364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2964820" y="400438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3292485" y="42016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998831" y="3947257"/>
              <a:ext cx="49651" cy="49651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1326496" y="3903998"/>
              <a:ext cx="49651" cy="49651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1654161" y="3858034"/>
              <a:ext cx="49651" cy="49651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1981826" y="4181440"/>
              <a:ext cx="49651" cy="49651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2309491" y="3797537"/>
              <a:ext cx="49651" cy="49651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2637156" y="3848332"/>
              <a:ext cx="49651" cy="49651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2964820" y="4056663"/>
              <a:ext cx="49651" cy="49651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3292485" y="4219035"/>
              <a:ext cx="49651" cy="49651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998831" y="4006695"/>
              <a:ext cx="49651" cy="49651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1326496" y="4058078"/>
              <a:ext cx="49651" cy="49651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1654161" y="3800331"/>
              <a:ext cx="49651" cy="49651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1981826" y="4019446"/>
              <a:ext cx="49651" cy="49651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2309491" y="3939226"/>
              <a:ext cx="49651" cy="49651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2637156" y="4211710"/>
              <a:ext cx="49651" cy="49651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2964820" y="4068489"/>
              <a:ext cx="49651" cy="49651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3292485" y="4233457"/>
              <a:ext cx="49651" cy="49651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998831" y="4034400"/>
              <a:ext cx="49651" cy="49651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1326496" y="4016137"/>
              <a:ext cx="49651" cy="49651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1654161" y="3901678"/>
              <a:ext cx="49651" cy="49651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1981826" y="4161110"/>
              <a:ext cx="49651" cy="49651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2309491" y="4062531"/>
              <a:ext cx="49651" cy="49651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2637156" y="3910844"/>
              <a:ext cx="49651" cy="49651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2964820" y="4044659"/>
              <a:ext cx="49651" cy="49651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3292485" y="4265550"/>
              <a:ext cx="49651" cy="49651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rc251"/>
            <p:cNvSpPr/>
            <p:nvPr/>
          </p:nvSpPr>
          <p:spPr>
            <a:xfrm>
              <a:off x="908975" y="4635337"/>
              <a:ext cx="2523019" cy="109089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2" name="pl252"/>
            <p:cNvSpPr/>
            <p:nvPr/>
          </p:nvSpPr>
          <p:spPr>
            <a:xfrm>
              <a:off x="908975" y="5552678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l253"/>
            <p:cNvSpPr/>
            <p:nvPr/>
          </p:nvSpPr>
          <p:spPr>
            <a:xfrm>
              <a:off x="908975" y="5304748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l254"/>
            <p:cNvSpPr/>
            <p:nvPr/>
          </p:nvSpPr>
          <p:spPr>
            <a:xfrm>
              <a:off x="908975" y="5056818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l255"/>
            <p:cNvSpPr/>
            <p:nvPr/>
          </p:nvSpPr>
          <p:spPr>
            <a:xfrm>
              <a:off x="908975" y="4808888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l256"/>
            <p:cNvSpPr/>
            <p:nvPr/>
          </p:nvSpPr>
          <p:spPr>
            <a:xfrm>
              <a:off x="1023657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l257"/>
            <p:cNvSpPr/>
            <p:nvPr/>
          </p:nvSpPr>
          <p:spPr>
            <a:xfrm>
              <a:off x="1678987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l258"/>
            <p:cNvSpPr/>
            <p:nvPr/>
          </p:nvSpPr>
          <p:spPr>
            <a:xfrm>
              <a:off x="2334317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l259"/>
            <p:cNvSpPr/>
            <p:nvPr/>
          </p:nvSpPr>
          <p:spPr>
            <a:xfrm>
              <a:off x="2989646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l260"/>
            <p:cNvSpPr/>
            <p:nvPr/>
          </p:nvSpPr>
          <p:spPr>
            <a:xfrm>
              <a:off x="908975" y="5676643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l261"/>
            <p:cNvSpPr/>
            <p:nvPr/>
          </p:nvSpPr>
          <p:spPr>
            <a:xfrm>
              <a:off x="908975" y="5428713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l262"/>
            <p:cNvSpPr/>
            <p:nvPr/>
          </p:nvSpPr>
          <p:spPr>
            <a:xfrm>
              <a:off x="908975" y="5180783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l263"/>
            <p:cNvSpPr/>
            <p:nvPr/>
          </p:nvSpPr>
          <p:spPr>
            <a:xfrm>
              <a:off x="908975" y="4932853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l264"/>
            <p:cNvSpPr/>
            <p:nvPr/>
          </p:nvSpPr>
          <p:spPr>
            <a:xfrm>
              <a:off x="908975" y="4684923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l265"/>
            <p:cNvSpPr/>
            <p:nvPr/>
          </p:nvSpPr>
          <p:spPr>
            <a:xfrm>
              <a:off x="1351322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l266"/>
            <p:cNvSpPr/>
            <p:nvPr/>
          </p:nvSpPr>
          <p:spPr>
            <a:xfrm>
              <a:off x="2006652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l267"/>
            <p:cNvSpPr/>
            <p:nvPr/>
          </p:nvSpPr>
          <p:spPr>
            <a:xfrm>
              <a:off x="2661982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l268"/>
            <p:cNvSpPr/>
            <p:nvPr/>
          </p:nvSpPr>
          <p:spPr>
            <a:xfrm>
              <a:off x="3317311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l269"/>
            <p:cNvSpPr/>
            <p:nvPr/>
          </p:nvSpPr>
          <p:spPr>
            <a:xfrm>
              <a:off x="1023657" y="5380653"/>
              <a:ext cx="2293653" cy="104013"/>
            </a:xfrm>
            <a:custGeom>
              <a:avLst/>
              <a:gdLst/>
              <a:ahLst/>
              <a:cxnLst/>
              <a:rect l="0" t="0" r="0" b="0"/>
              <a:pathLst>
                <a:path w="2293653" h="104013">
                  <a:moveTo>
                    <a:pt x="0" y="104013"/>
                  </a:moveTo>
                  <a:lnTo>
                    <a:pt x="327664" y="89864"/>
                  </a:lnTo>
                  <a:lnTo>
                    <a:pt x="655329" y="73514"/>
                  </a:lnTo>
                  <a:lnTo>
                    <a:pt x="982994" y="32609"/>
                  </a:lnTo>
                  <a:lnTo>
                    <a:pt x="1310659" y="0"/>
                  </a:lnTo>
                  <a:lnTo>
                    <a:pt x="1638324" y="22387"/>
                  </a:lnTo>
                  <a:lnTo>
                    <a:pt x="1965988" y="70560"/>
                  </a:lnTo>
                  <a:lnTo>
                    <a:pt x="2293653" y="70553"/>
                  </a:lnTo>
                </a:path>
              </a:pathLst>
            </a:custGeom>
            <a:ln w="13550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l270"/>
            <p:cNvSpPr/>
            <p:nvPr/>
          </p:nvSpPr>
          <p:spPr>
            <a:xfrm>
              <a:off x="1023657" y="5364898"/>
              <a:ext cx="2293653" cy="105120"/>
            </a:xfrm>
            <a:custGeom>
              <a:avLst/>
              <a:gdLst/>
              <a:ahLst/>
              <a:cxnLst/>
              <a:rect l="0" t="0" r="0" b="0"/>
              <a:pathLst>
                <a:path w="2293653" h="105120">
                  <a:moveTo>
                    <a:pt x="0" y="87825"/>
                  </a:moveTo>
                  <a:lnTo>
                    <a:pt x="327664" y="46640"/>
                  </a:lnTo>
                  <a:lnTo>
                    <a:pt x="655329" y="65423"/>
                  </a:lnTo>
                  <a:lnTo>
                    <a:pt x="982994" y="70925"/>
                  </a:lnTo>
                  <a:lnTo>
                    <a:pt x="1310659" y="5440"/>
                  </a:lnTo>
                  <a:lnTo>
                    <a:pt x="1638324" y="0"/>
                  </a:lnTo>
                  <a:lnTo>
                    <a:pt x="1965988" y="55732"/>
                  </a:lnTo>
                  <a:lnTo>
                    <a:pt x="2293653" y="105120"/>
                  </a:lnTo>
                </a:path>
              </a:pathLst>
            </a:custGeom>
            <a:ln w="13550" cap="flat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l271"/>
            <p:cNvSpPr/>
            <p:nvPr/>
          </p:nvSpPr>
          <p:spPr>
            <a:xfrm>
              <a:off x="1023657" y="5422387"/>
              <a:ext cx="2293653" cy="78653"/>
            </a:xfrm>
            <a:custGeom>
              <a:avLst/>
              <a:gdLst/>
              <a:ahLst/>
              <a:cxnLst/>
              <a:rect l="0" t="0" r="0" b="0"/>
              <a:pathLst>
                <a:path w="2293653" h="78653">
                  <a:moveTo>
                    <a:pt x="0" y="72092"/>
                  </a:moveTo>
                  <a:lnTo>
                    <a:pt x="327664" y="53908"/>
                  </a:lnTo>
                  <a:lnTo>
                    <a:pt x="655329" y="64100"/>
                  </a:lnTo>
                  <a:lnTo>
                    <a:pt x="982994" y="34526"/>
                  </a:lnTo>
                  <a:lnTo>
                    <a:pt x="1310659" y="0"/>
                  </a:lnTo>
                  <a:lnTo>
                    <a:pt x="1638324" y="24810"/>
                  </a:lnTo>
                  <a:lnTo>
                    <a:pt x="1965988" y="37902"/>
                  </a:lnTo>
                  <a:lnTo>
                    <a:pt x="2293653" y="78653"/>
                  </a:lnTo>
                </a:path>
              </a:pathLst>
            </a:custGeom>
            <a:ln w="13550" cap="flat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l272"/>
            <p:cNvSpPr/>
            <p:nvPr/>
          </p:nvSpPr>
          <p:spPr>
            <a:xfrm>
              <a:off x="1023657" y="5423585"/>
              <a:ext cx="2293653" cy="91878"/>
            </a:xfrm>
            <a:custGeom>
              <a:avLst/>
              <a:gdLst/>
              <a:ahLst/>
              <a:cxnLst/>
              <a:rect l="0" t="0" r="0" b="0"/>
              <a:pathLst>
                <a:path w="2293653" h="91878">
                  <a:moveTo>
                    <a:pt x="0" y="91878"/>
                  </a:moveTo>
                  <a:lnTo>
                    <a:pt x="327664" y="54472"/>
                  </a:lnTo>
                  <a:lnTo>
                    <a:pt x="655329" y="49684"/>
                  </a:lnTo>
                  <a:lnTo>
                    <a:pt x="982994" y="32176"/>
                  </a:lnTo>
                  <a:lnTo>
                    <a:pt x="1310659" y="4183"/>
                  </a:lnTo>
                  <a:lnTo>
                    <a:pt x="1638324" y="43424"/>
                  </a:lnTo>
                  <a:lnTo>
                    <a:pt x="1965988" y="0"/>
                  </a:lnTo>
                  <a:lnTo>
                    <a:pt x="2293653" y="83071"/>
                  </a:lnTo>
                </a:path>
              </a:pathLst>
            </a:custGeom>
            <a:ln w="13550" cap="flat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l273"/>
            <p:cNvSpPr/>
            <p:nvPr/>
          </p:nvSpPr>
          <p:spPr>
            <a:xfrm>
              <a:off x="1023657" y="5375027"/>
              <a:ext cx="2293653" cy="154227"/>
            </a:xfrm>
            <a:custGeom>
              <a:avLst/>
              <a:gdLst/>
              <a:ahLst/>
              <a:cxnLst/>
              <a:rect l="0" t="0" r="0" b="0"/>
              <a:pathLst>
                <a:path w="2293653" h="154227">
                  <a:moveTo>
                    <a:pt x="0" y="99066"/>
                  </a:moveTo>
                  <a:lnTo>
                    <a:pt x="327664" y="65585"/>
                  </a:lnTo>
                  <a:lnTo>
                    <a:pt x="655329" y="77535"/>
                  </a:lnTo>
                  <a:lnTo>
                    <a:pt x="982994" y="136985"/>
                  </a:lnTo>
                  <a:lnTo>
                    <a:pt x="1310659" y="0"/>
                  </a:lnTo>
                  <a:lnTo>
                    <a:pt x="1638324" y="52307"/>
                  </a:lnTo>
                  <a:lnTo>
                    <a:pt x="1965988" y="106344"/>
                  </a:lnTo>
                  <a:lnTo>
                    <a:pt x="2293653" y="154227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l274"/>
            <p:cNvSpPr/>
            <p:nvPr/>
          </p:nvSpPr>
          <p:spPr>
            <a:xfrm>
              <a:off x="1023657" y="5379274"/>
              <a:ext cx="2293653" cy="116709"/>
            </a:xfrm>
            <a:custGeom>
              <a:avLst/>
              <a:gdLst/>
              <a:ahLst/>
              <a:cxnLst/>
              <a:rect l="0" t="0" r="0" b="0"/>
              <a:pathLst>
                <a:path w="2293653" h="116709">
                  <a:moveTo>
                    <a:pt x="0" y="78959"/>
                  </a:moveTo>
                  <a:lnTo>
                    <a:pt x="327664" y="59039"/>
                  </a:lnTo>
                  <a:lnTo>
                    <a:pt x="655329" y="63100"/>
                  </a:lnTo>
                  <a:lnTo>
                    <a:pt x="982994" y="75106"/>
                  </a:lnTo>
                  <a:lnTo>
                    <a:pt x="1310659" y="0"/>
                  </a:lnTo>
                  <a:lnTo>
                    <a:pt x="1638324" y="116709"/>
                  </a:lnTo>
                  <a:lnTo>
                    <a:pt x="1965988" y="95639"/>
                  </a:lnTo>
                  <a:lnTo>
                    <a:pt x="2293653" y="114249"/>
                  </a:lnTo>
                </a:path>
              </a:pathLst>
            </a:custGeom>
            <a:ln w="13550" cap="flat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l275"/>
            <p:cNvSpPr/>
            <p:nvPr/>
          </p:nvSpPr>
          <p:spPr>
            <a:xfrm>
              <a:off x="1023657" y="5407326"/>
              <a:ext cx="2293653" cy="112409"/>
            </a:xfrm>
            <a:custGeom>
              <a:avLst/>
              <a:gdLst/>
              <a:ahLst/>
              <a:cxnLst/>
              <a:rect l="0" t="0" r="0" b="0"/>
              <a:pathLst>
                <a:path w="2293653" h="112409">
                  <a:moveTo>
                    <a:pt x="0" y="100516"/>
                  </a:moveTo>
                  <a:lnTo>
                    <a:pt x="327664" y="67998"/>
                  </a:lnTo>
                  <a:lnTo>
                    <a:pt x="655329" y="49295"/>
                  </a:lnTo>
                  <a:lnTo>
                    <a:pt x="982994" y="34165"/>
                  </a:lnTo>
                  <a:lnTo>
                    <a:pt x="1310659" y="0"/>
                  </a:lnTo>
                  <a:lnTo>
                    <a:pt x="1638324" y="71008"/>
                  </a:lnTo>
                  <a:lnTo>
                    <a:pt x="1965988" y="95827"/>
                  </a:lnTo>
                  <a:lnTo>
                    <a:pt x="2293653" y="112409"/>
                  </a:lnTo>
                </a:path>
              </a:pathLst>
            </a:custGeom>
            <a:ln w="13550" cap="flat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l276"/>
            <p:cNvSpPr/>
            <p:nvPr/>
          </p:nvSpPr>
          <p:spPr>
            <a:xfrm>
              <a:off x="1023657" y="5408907"/>
              <a:ext cx="2293653" cy="95328"/>
            </a:xfrm>
            <a:custGeom>
              <a:avLst/>
              <a:gdLst/>
              <a:ahLst/>
              <a:cxnLst/>
              <a:rect l="0" t="0" r="0" b="0"/>
              <a:pathLst>
                <a:path w="2293653" h="95328">
                  <a:moveTo>
                    <a:pt x="0" y="62801"/>
                  </a:moveTo>
                  <a:lnTo>
                    <a:pt x="327664" y="3582"/>
                  </a:lnTo>
                  <a:lnTo>
                    <a:pt x="655329" y="27253"/>
                  </a:lnTo>
                  <a:lnTo>
                    <a:pt x="982994" y="10117"/>
                  </a:lnTo>
                  <a:lnTo>
                    <a:pt x="1310659" y="0"/>
                  </a:lnTo>
                  <a:lnTo>
                    <a:pt x="1638324" y="21066"/>
                  </a:lnTo>
                  <a:lnTo>
                    <a:pt x="1965988" y="40533"/>
                  </a:lnTo>
                  <a:lnTo>
                    <a:pt x="2293653" y="95328"/>
                  </a:lnTo>
                </a:path>
              </a:pathLst>
            </a:custGeom>
            <a:ln w="13550" cap="flat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l277"/>
            <p:cNvSpPr/>
            <p:nvPr/>
          </p:nvSpPr>
          <p:spPr>
            <a:xfrm>
              <a:off x="1023657" y="5407526"/>
              <a:ext cx="2293653" cy="135184"/>
            </a:xfrm>
            <a:custGeom>
              <a:avLst/>
              <a:gdLst/>
              <a:ahLst/>
              <a:cxnLst/>
              <a:rect l="0" t="0" r="0" b="0"/>
              <a:pathLst>
                <a:path w="2293653" h="135184">
                  <a:moveTo>
                    <a:pt x="0" y="82138"/>
                  </a:moveTo>
                  <a:lnTo>
                    <a:pt x="327664" y="34244"/>
                  </a:lnTo>
                  <a:lnTo>
                    <a:pt x="655329" y="72006"/>
                  </a:lnTo>
                  <a:lnTo>
                    <a:pt x="982994" y="0"/>
                  </a:lnTo>
                  <a:lnTo>
                    <a:pt x="1310659" y="28907"/>
                  </a:lnTo>
                  <a:lnTo>
                    <a:pt x="1638324" y="73800"/>
                  </a:lnTo>
                  <a:lnTo>
                    <a:pt x="1965988" y="114554"/>
                  </a:lnTo>
                  <a:lnTo>
                    <a:pt x="2293653" y="135184"/>
                  </a:lnTo>
                </a:path>
              </a:pathLst>
            </a:custGeom>
            <a:ln w="13550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l278"/>
            <p:cNvSpPr/>
            <p:nvPr/>
          </p:nvSpPr>
          <p:spPr>
            <a:xfrm>
              <a:off x="1023657" y="5431556"/>
              <a:ext cx="2293653" cy="112717"/>
            </a:xfrm>
            <a:custGeom>
              <a:avLst/>
              <a:gdLst/>
              <a:ahLst/>
              <a:cxnLst/>
              <a:rect l="0" t="0" r="0" b="0"/>
              <a:pathLst>
                <a:path w="2293653" h="112717">
                  <a:moveTo>
                    <a:pt x="0" y="71334"/>
                  </a:moveTo>
                  <a:lnTo>
                    <a:pt x="327664" y="26131"/>
                  </a:lnTo>
                  <a:lnTo>
                    <a:pt x="655329" y="51410"/>
                  </a:lnTo>
                  <a:lnTo>
                    <a:pt x="982994" y="16034"/>
                  </a:lnTo>
                  <a:lnTo>
                    <a:pt x="1310659" y="0"/>
                  </a:lnTo>
                  <a:lnTo>
                    <a:pt x="1638324" y="31308"/>
                  </a:lnTo>
                  <a:lnTo>
                    <a:pt x="1965988" y="73263"/>
                  </a:lnTo>
                  <a:lnTo>
                    <a:pt x="2293653" y="112717"/>
                  </a:lnTo>
                </a:path>
              </a:pathLst>
            </a:custGeom>
            <a:ln w="13550" cap="flat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l279"/>
            <p:cNvSpPr/>
            <p:nvPr/>
          </p:nvSpPr>
          <p:spPr>
            <a:xfrm>
              <a:off x="1023657" y="5445617"/>
              <a:ext cx="2293653" cy="63403"/>
            </a:xfrm>
            <a:custGeom>
              <a:avLst/>
              <a:gdLst/>
              <a:ahLst/>
              <a:cxnLst/>
              <a:rect l="0" t="0" r="0" b="0"/>
              <a:pathLst>
                <a:path w="2293653" h="63403">
                  <a:moveTo>
                    <a:pt x="0" y="31501"/>
                  </a:moveTo>
                  <a:lnTo>
                    <a:pt x="327664" y="0"/>
                  </a:lnTo>
                  <a:lnTo>
                    <a:pt x="655329" y="20854"/>
                  </a:lnTo>
                  <a:lnTo>
                    <a:pt x="982994" y="5956"/>
                  </a:lnTo>
                  <a:lnTo>
                    <a:pt x="1310659" y="2845"/>
                  </a:lnTo>
                  <a:lnTo>
                    <a:pt x="1638324" y="37568"/>
                  </a:lnTo>
                  <a:lnTo>
                    <a:pt x="1965988" y="56421"/>
                  </a:lnTo>
                  <a:lnTo>
                    <a:pt x="2293653" y="63403"/>
                  </a:lnTo>
                </a:path>
              </a:pathLst>
            </a:custGeom>
            <a:ln w="13550" cap="flat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l280"/>
            <p:cNvSpPr/>
            <p:nvPr/>
          </p:nvSpPr>
          <p:spPr>
            <a:xfrm>
              <a:off x="1023657" y="5396189"/>
              <a:ext cx="2293653" cy="103147"/>
            </a:xfrm>
            <a:custGeom>
              <a:avLst/>
              <a:gdLst/>
              <a:ahLst/>
              <a:cxnLst/>
              <a:rect l="0" t="0" r="0" b="0"/>
              <a:pathLst>
                <a:path w="2293653" h="103147">
                  <a:moveTo>
                    <a:pt x="0" y="42761"/>
                  </a:moveTo>
                  <a:lnTo>
                    <a:pt x="327664" y="49611"/>
                  </a:lnTo>
                  <a:lnTo>
                    <a:pt x="655329" y="45332"/>
                  </a:lnTo>
                  <a:lnTo>
                    <a:pt x="982994" y="0"/>
                  </a:lnTo>
                  <a:lnTo>
                    <a:pt x="1310659" y="32549"/>
                  </a:lnTo>
                  <a:lnTo>
                    <a:pt x="1638324" y="14134"/>
                  </a:lnTo>
                  <a:lnTo>
                    <a:pt x="1965988" y="103147"/>
                  </a:lnTo>
                  <a:lnTo>
                    <a:pt x="2293653" y="93802"/>
                  </a:lnTo>
                </a:path>
              </a:pathLst>
            </a:custGeom>
            <a:ln w="13550" cap="flat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t281"/>
            <p:cNvSpPr/>
            <p:nvPr/>
          </p:nvSpPr>
          <p:spPr>
            <a:xfrm>
              <a:off x="998831" y="545984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t282"/>
            <p:cNvSpPr/>
            <p:nvPr/>
          </p:nvSpPr>
          <p:spPr>
            <a:xfrm>
              <a:off x="1326496" y="544569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t283"/>
            <p:cNvSpPr/>
            <p:nvPr/>
          </p:nvSpPr>
          <p:spPr>
            <a:xfrm>
              <a:off x="1654161" y="542934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t284"/>
            <p:cNvSpPr/>
            <p:nvPr/>
          </p:nvSpPr>
          <p:spPr>
            <a:xfrm>
              <a:off x="1981826" y="538843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t285"/>
            <p:cNvSpPr/>
            <p:nvPr/>
          </p:nvSpPr>
          <p:spPr>
            <a:xfrm>
              <a:off x="2309491" y="535582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t286"/>
            <p:cNvSpPr/>
            <p:nvPr/>
          </p:nvSpPr>
          <p:spPr>
            <a:xfrm>
              <a:off x="2637156" y="5378215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t287"/>
            <p:cNvSpPr/>
            <p:nvPr/>
          </p:nvSpPr>
          <p:spPr>
            <a:xfrm>
              <a:off x="2964820" y="542638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t288"/>
            <p:cNvSpPr/>
            <p:nvPr/>
          </p:nvSpPr>
          <p:spPr>
            <a:xfrm>
              <a:off x="3292485" y="542638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t289"/>
            <p:cNvSpPr/>
            <p:nvPr/>
          </p:nvSpPr>
          <p:spPr>
            <a:xfrm>
              <a:off x="998831" y="5427899"/>
              <a:ext cx="49651" cy="49651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t290"/>
            <p:cNvSpPr/>
            <p:nvPr/>
          </p:nvSpPr>
          <p:spPr>
            <a:xfrm>
              <a:off x="1326496" y="5386713"/>
              <a:ext cx="49651" cy="49651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t291"/>
            <p:cNvSpPr/>
            <p:nvPr/>
          </p:nvSpPr>
          <p:spPr>
            <a:xfrm>
              <a:off x="1654161" y="5405496"/>
              <a:ext cx="49651" cy="49651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t292"/>
            <p:cNvSpPr/>
            <p:nvPr/>
          </p:nvSpPr>
          <p:spPr>
            <a:xfrm>
              <a:off x="1981826" y="5410998"/>
              <a:ext cx="49651" cy="49651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t293"/>
            <p:cNvSpPr/>
            <p:nvPr/>
          </p:nvSpPr>
          <p:spPr>
            <a:xfrm>
              <a:off x="2309491" y="5345513"/>
              <a:ext cx="49651" cy="49651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t294"/>
            <p:cNvSpPr/>
            <p:nvPr/>
          </p:nvSpPr>
          <p:spPr>
            <a:xfrm>
              <a:off x="2637156" y="5340073"/>
              <a:ext cx="49651" cy="49651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t295"/>
            <p:cNvSpPr/>
            <p:nvPr/>
          </p:nvSpPr>
          <p:spPr>
            <a:xfrm>
              <a:off x="2964820" y="5395805"/>
              <a:ext cx="49651" cy="49651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t296"/>
            <p:cNvSpPr/>
            <p:nvPr/>
          </p:nvSpPr>
          <p:spPr>
            <a:xfrm>
              <a:off x="3292485" y="5445193"/>
              <a:ext cx="49651" cy="49651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t297"/>
            <p:cNvSpPr/>
            <p:nvPr/>
          </p:nvSpPr>
          <p:spPr>
            <a:xfrm>
              <a:off x="998831" y="5469653"/>
              <a:ext cx="49651" cy="49651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t298"/>
            <p:cNvSpPr/>
            <p:nvPr/>
          </p:nvSpPr>
          <p:spPr>
            <a:xfrm>
              <a:off x="1326496" y="5451470"/>
              <a:ext cx="49651" cy="49651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t299"/>
            <p:cNvSpPr/>
            <p:nvPr/>
          </p:nvSpPr>
          <p:spPr>
            <a:xfrm>
              <a:off x="1654161" y="5461662"/>
              <a:ext cx="49651" cy="49651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t300"/>
            <p:cNvSpPr/>
            <p:nvPr/>
          </p:nvSpPr>
          <p:spPr>
            <a:xfrm>
              <a:off x="1981826" y="5432088"/>
              <a:ext cx="49651" cy="49651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2309491" y="5397561"/>
              <a:ext cx="49651" cy="49651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2637156" y="5422371"/>
              <a:ext cx="49651" cy="49651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t303"/>
            <p:cNvSpPr/>
            <p:nvPr/>
          </p:nvSpPr>
          <p:spPr>
            <a:xfrm>
              <a:off x="2964820" y="5435464"/>
              <a:ext cx="49651" cy="49651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t304"/>
            <p:cNvSpPr/>
            <p:nvPr/>
          </p:nvSpPr>
          <p:spPr>
            <a:xfrm>
              <a:off x="3292485" y="5476215"/>
              <a:ext cx="49651" cy="49651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t305"/>
            <p:cNvSpPr/>
            <p:nvPr/>
          </p:nvSpPr>
          <p:spPr>
            <a:xfrm>
              <a:off x="998831" y="5490637"/>
              <a:ext cx="49651" cy="49651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t306"/>
            <p:cNvSpPr/>
            <p:nvPr/>
          </p:nvSpPr>
          <p:spPr>
            <a:xfrm>
              <a:off x="1326496" y="5453232"/>
              <a:ext cx="49651" cy="49651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t307"/>
            <p:cNvSpPr/>
            <p:nvPr/>
          </p:nvSpPr>
          <p:spPr>
            <a:xfrm>
              <a:off x="1654161" y="5448444"/>
              <a:ext cx="49651" cy="49651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t308"/>
            <p:cNvSpPr/>
            <p:nvPr/>
          </p:nvSpPr>
          <p:spPr>
            <a:xfrm>
              <a:off x="1981826" y="5430935"/>
              <a:ext cx="49651" cy="49651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t309"/>
            <p:cNvSpPr/>
            <p:nvPr/>
          </p:nvSpPr>
          <p:spPr>
            <a:xfrm>
              <a:off x="2309491" y="5402942"/>
              <a:ext cx="49651" cy="49651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t310"/>
            <p:cNvSpPr/>
            <p:nvPr/>
          </p:nvSpPr>
          <p:spPr>
            <a:xfrm>
              <a:off x="2637156" y="5442183"/>
              <a:ext cx="49651" cy="49651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t311"/>
            <p:cNvSpPr/>
            <p:nvPr/>
          </p:nvSpPr>
          <p:spPr>
            <a:xfrm>
              <a:off x="2964820" y="5398759"/>
              <a:ext cx="49651" cy="49651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t312"/>
            <p:cNvSpPr/>
            <p:nvPr/>
          </p:nvSpPr>
          <p:spPr>
            <a:xfrm>
              <a:off x="3292485" y="5481831"/>
              <a:ext cx="49651" cy="49651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t313"/>
            <p:cNvSpPr/>
            <p:nvPr/>
          </p:nvSpPr>
          <p:spPr>
            <a:xfrm>
              <a:off x="998831" y="54492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t314"/>
            <p:cNvSpPr/>
            <p:nvPr/>
          </p:nvSpPr>
          <p:spPr>
            <a:xfrm>
              <a:off x="1326496" y="54157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t315"/>
            <p:cNvSpPr/>
            <p:nvPr/>
          </p:nvSpPr>
          <p:spPr>
            <a:xfrm>
              <a:off x="1654161" y="54277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t316"/>
            <p:cNvSpPr/>
            <p:nvPr/>
          </p:nvSpPr>
          <p:spPr>
            <a:xfrm>
              <a:off x="1981826" y="5487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t317"/>
            <p:cNvSpPr/>
            <p:nvPr/>
          </p:nvSpPr>
          <p:spPr>
            <a:xfrm>
              <a:off x="2309491" y="53502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t318"/>
            <p:cNvSpPr/>
            <p:nvPr/>
          </p:nvSpPr>
          <p:spPr>
            <a:xfrm>
              <a:off x="2637156" y="540250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t319"/>
            <p:cNvSpPr/>
            <p:nvPr/>
          </p:nvSpPr>
          <p:spPr>
            <a:xfrm>
              <a:off x="2964820" y="54565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t320"/>
            <p:cNvSpPr/>
            <p:nvPr/>
          </p:nvSpPr>
          <p:spPr>
            <a:xfrm>
              <a:off x="3292485" y="55044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t321"/>
            <p:cNvSpPr/>
            <p:nvPr/>
          </p:nvSpPr>
          <p:spPr>
            <a:xfrm>
              <a:off x="998831" y="5433408"/>
              <a:ext cx="49651" cy="49651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t322"/>
            <p:cNvSpPr/>
            <p:nvPr/>
          </p:nvSpPr>
          <p:spPr>
            <a:xfrm>
              <a:off x="1326496" y="5413487"/>
              <a:ext cx="49651" cy="49651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t323"/>
            <p:cNvSpPr/>
            <p:nvPr/>
          </p:nvSpPr>
          <p:spPr>
            <a:xfrm>
              <a:off x="1654161" y="5417548"/>
              <a:ext cx="49651" cy="49651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t324"/>
            <p:cNvSpPr/>
            <p:nvPr/>
          </p:nvSpPr>
          <p:spPr>
            <a:xfrm>
              <a:off x="1981826" y="5429554"/>
              <a:ext cx="49651" cy="49651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t325"/>
            <p:cNvSpPr/>
            <p:nvPr/>
          </p:nvSpPr>
          <p:spPr>
            <a:xfrm>
              <a:off x="2309491" y="5354448"/>
              <a:ext cx="49651" cy="49651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t326"/>
            <p:cNvSpPr/>
            <p:nvPr/>
          </p:nvSpPr>
          <p:spPr>
            <a:xfrm>
              <a:off x="2637156" y="5471157"/>
              <a:ext cx="49651" cy="49651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327"/>
            <p:cNvSpPr/>
            <p:nvPr/>
          </p:nvSpPr>
          <p:spPr>
            <a:xfrm>
              <a:off x="2964820" y="5450087"/>
              <a:ext cx="49651" cy="49651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t328"/>
            <p:cNvSpPr/>
            <p:nvPr/>
          </p:nvSpPr>
          <p:spPr>
            <a:xfrm>
              <a:off x="3292485" y="5468697"/>
              <a:ext cx="49651" cy="49651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t329"/>
            <p:cNvSpPr/>
            <p:nvPr/>
          </p:nvSpPr>
          <p:spPr>
            <a:xfrm>
              <a:off x="998831" y="5483016"/>
              <a:ext cx="49651" cy="49651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t330"/>
            <p:cNvSpPr/>
            <p:nvPr/>
          </p:nvSpPr>
          <p:spPr>
            <a:xfrm>
              <a:off x="1326496" y="5450498"/>
              <a:ext cx="49651" cy="49651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t331"/>
            <p:cNvSpPr/>
            <p:nvPr/>
          </p:nvSpPr>
          <p:spPr>
            <a:xfrm>
              <a:off x="1654161" y="5431795"/>
              <a:ext cx="49651" cy="49651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t332"/>
            <p:cNvSpPr/>
            <p:nvPr/>
          </p:nvSpPr>
          <p:spPr>
            <a:xfrm>
              <a:off x="1981826" y="5416665"/>
              <a:ext cx="49651" cy="49651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2309491" y="5382500"/>
              <a:ext cx="49651" cy="49651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t334"/>
            <p:cNvSpPr/>
            <p:nvPr/>
          </p:nvSpPr>
          <p:spPr>
            <a:xfrm>
              <a:off x="2637156" y="5453508"/>
              <a:ext cx="49651" cy="49651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t335"/>
            <p:cNvSpPr/>
            <p:nvPr/>
          </p:nvSpPr>
          <p:spPr>
            <a:xfrm>
              <a:off x="2964820" y="5478327"/>
              <a:ext cx="49651" cy="49651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t336"/>
            <p:cNvSpPr/>
            <p:nvPr/>
          </p:nvSpPr>
          <p:spPr>
            <a:xfrm>
              <a:off x="3292485" y="5494909"/>
              <a:ext cx="49651" cy="49651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t337"/>
            <p:cNvSpPr/>
            <p:nvPr/>
          </p:nvSpPr>
          <p:spPr>
            <a:xfrm>
              <a:off x="998831" y="5446883"/>
              <a:ext cx="49651" cy="49651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t338"/>
            <p:cNvSpPr/>
            <p:nvPr/>
          </p:nvSpPr>
          <p:spPr>
            <a:xfrm>
              <a:off x="1326496" y="5387663"/>
              <a:ext cx="49651" cy="49651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t339"/>
            <p:cNvSpPr/>
            <p:nvPr/>
          </p:nvSpPr>
          <p:spPr>
            <a:xfrm>
              <a:off x="1654161" y="5411335"/>
              <a:ext cx="49651" cy="49651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t340"/>
            <p:cNvSpPr/>
            <p:nvPr/>
          </p:nvSpPr>
          <p:spPr>
            <a:xfrm>
              <a:off x="1981826" y="5394198"/>
              <a:ext cx="49651" cy="49651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t341"/>
            <p:cNvSpPr/>
            <p:nvPr/>
          </p:nvSpPr>
          <p:spPr>
            <a:xfrm>
              <a:off x="2309491" y="5384081"/>
              <a:ext cx="49651" cy="49651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t342"/>
            <p:cNvSpPr/>
            <p:nvPr/>
          </p:nvSpPr>
          <p:spPr>
            <a:xfrm>
              <a:off x="2637156" y="5405148"/>
              <a:ext cx="49651" cy="49651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t343"/>
            <p:cNvSpPr/>
            <p:nvPr/>
          </p:nvSpPr>
          <p:spPr>
            <a:xfrm>
              <a:off x="2964820" y="5424614"/>
              <a:ext cx="49651" cy="49651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t344"/>
            <p:cNvSpPr/>
            <p:nvPr/>
          </p:nvSpPr>
          <p:spPr>
            <a:xfrm>
              <a:off x="3292485" y="5479410"/>
              <a:ext cx="49651" cy="49651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t345"/>
            <p:cNvSpPr/>
            <p:nvPr/>
          </p:nvSpPr>
          <p:spPr>
            <a:xfrm>
              <a:off x="998831" y="546483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t346"/>
            <p:cNvSpPr/>
            <p:nvPr/>
          </p:nvSpPr>
          <p:spPr>
            <a:xfrm>
              <a:off x="1326496" y="541694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t347"/>
            <p:cNvSpPr/>
            <p:nvPr/>
          </p:nvSpPr>
          <p:spPr>
            <a:xfrm>
              <a:off x="1654161" y="545470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t348"/>
            <p:cNvSpPr/>
            <p:nvPr/>
          </p:nvSpPr>
          <p:spPr>
            <a:xfrm>
              <a:off x="1981826" y="538270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t349"/>
            <p:cNvSpPr/>
            <p:nvPr/>
          </p:nvSpPr>
          <p:spPr>
            <a:xfrm>
              <a:off x="2309491" y="541160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t350"/>
            <p:cNvSpPr/>
            <p:nvPr/>
          </p:nvSpPr>
          <p:spPr>
            <a:xfrm>
              <a:off x="2637156" y="545650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t351"/>
            <p:cNvSpPr/>
            <p:nvPr/>
          </p:nvSpPr>
          <p:spPr>
            <a:xfrm>
              <a:off x="2964820" y="549725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t352"/>
            <p:cNvSpPr/>
            <p:nvPr/>
          </p:nvSpPr>
          <p:spPr>
            <a:xfrm>
              <a:off x="3292485" y="551788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t353"/>
            <p:cNvSpPr/>
            <p:nvPr/>
          </p:nvSpPr>
          <p:spPr>
            <a:xfrm>
              <a:off x="998831" y="5478065"/>
              <a:ext cx="49651" cy="49651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t354"/>
            <p:cNvSpPr/>
            <p:nvPr/>
          </p:nvSpPr>
          <p:spPr>
            <a:xfrm>
              <a:off x="1326496" y="5432862"/>
              <a:ext cx="49651" cy="49651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t355"/>
            <p:cNvSpPr/>
            <p:nvPr/>
          </p:nvSpPr>
          <p:spPr>
            <a:xfrm>
              <a:off x="1654161" y="5458141"/>
              <a:ext cx="49651" cy="49651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t356"/>
            <p:cNvSpPr/>
            <p:nvPr/>
          </p:nvSpPr>
          <p:spPr>
            <a:xfrm>
              <a:off x="1981826" y="5422765"/>
              <a:ext cx="49651" cy="49651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t357"/>
            <p:cNvSpPr/>
            <p:nvPr/>
          </p:nvSpPr>
          <p:spPr>
            <a:xfrm>
              <a:off x="2309491" y="5406730"/>
              <a:ext cx="49651" cy="49651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t358"/>
            <p:cNvSpPr/>
            <p:nvPr/>
          </p:nvSpPr>
          <p:spPr>
            <a:xfrm>
              <a:off x="2637156" y="5438039"/>
              <a:ext cx="49651" cy="49651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t359"/>
            <p:cNvSpPr/>
            <p:nvPr/>
          </p:nvSpPr>
          <p:spPr>
            <a:xfrm>
              <a:off x="2964820" y="5479994"/>
              <a:ext cx="49651" cy="49651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t360"/>
            <p:cNvSpPr/>
            <p:nvPr/>
          </p:nvSpPr>
          <p:spPr>
            <a:xfrm>
              <a:off x="3292485" y="5519448"/>
              <a:ext cx="49651" cy="49651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t361"/>
            <p:cNvSpPr/>
            <p:nvPr/>
          </p:nvSpPr>
          <p:spPr>
            <a:xfrm>
              <a:off x="998831" y="5452293"/>
              <a:ext cx="49651" cy="49651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t362"/>
            <p:cNvSpPr/>
            <p:nvPr/>
          </p:nvSpPr>
          <p:spPr>
            <a:xfrm>
              <a:off x="1326496" y="5420791"/>
              <a:ext cx="49651" cy="49651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1654161" y="5441646"/>
              <a:ext cx="49651" cy="49651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t364"/>
            <p:cNvSpPr/>
            <p:nvPr/>
          </p:nvSpPr>
          <p:spPr>
            <a:xfrm>
              <a:off x="1981826" y="5426747"/>
              <a:ext cx="49651" cy="49651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t365"/>
            <p:cNvSpPr/>
            <p:nvPr/>
          </p:nvSpPr>
          <p:spPr>
            <a:xfrm>
              <a:off x="2309491" y="5423637"/>
              <a:ext cx="49651" cy="49651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2637156" y="5458360"/>
              <a:ext cx="49651" cy="49651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t367"/>
            <p:cNvSpPr/>
            <p:nvPr/>
          </p:nvSpPr>
          <p:spPr>
            <a:xfrm>
              <a:off x="2964820" y="5477213"/>
              <a:ext cx="49651" cy="49651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t368"/>
            <p:cNvSpPr/>
            <p:nvPr/>
          </p:nvSpPr>
          <p:spPr>
            <a:xfrm>
              <a:off x="3292485" y="5484195"/>
              <a:ext cx="49651" cy="49651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t369"/>
            <p:cNvSpPr/>
            <p:nvPr/>
          </p:nvSpPr>
          <p:spPr>
            <a:xfrm>
              <a:off x="998831" y="5414124"/>
              <a:ext cx="49651" cy="49651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t370"/>
            <p:cNvSpPr/>
            <p:nvPr/>
          </p:nvSpPr>
          <p:spPr>
            <a:xfrm>
              <a:off x="1326496" y="5420974"/>
              <a:ext cx="49651" cy="49651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t371"/>
            <p:cNvSpPr/>
            <p:nvPr/>
          </p:nvSpPr>
          <p:spPr>
            <a:xfrm>
              <a:off x="1654161" y="5416695"/>
              <a:ext cx="49651" cy="49651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t372"/>
            <p:cNvSpPr/>
            <p:nvPr/>
          </p:nvSpPr>
          <p:spPr>
            <a:xfrm>
              <a:off x="1981826" y="5371363"/>
              <a:ext cx="49651" cy="49651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t373"/>
            <p:cNvSpPr/>
            <p:nvPr/>
          </p:nvSpPr>
          <p:spPr>
            <a:xfrm>
              <a:off x="2309491" y="5403912"/>
              <a:ext cx="49651" cy="49651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t374"/>
            <p:cNvSpPr/>
            <p:nvPr/>
          </p:nvSpPr>
          <p:spPr>
            <a:xfrm>
              <a:off x="2637156" y="5385498"/>
              <a:ext cx="49651" cy="49651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t375"/>
            <p:cNvSpPr/>
            <p:nvPr/>
          </p:nvSpPr>
          <p:spPr>
            <a:xfrm>
              <a:off x="2964820" y="5474511"/>
              <a:ext cx="49651" cy="49651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t376"/>
            <p:cNvSpPr/>
            <p:nvPr/>
          </p:nvSpPr>
          <p:spPr>
            <a:xfrm>
              <a:off x="3292485" y="5465166"/>
              <a:ext cx="49651" cy="49651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rc377"/>
            <p:cNvSpPr/>
            <p:nvPr/>
          </p:nvSpPr>
          <p:spPr>
            <a:xfrm>
              <a:off x="3501583" y="1884651"/>
              <a:ext cx="2523019" cy="109089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8" name="pl378"/>
            <p:cNvSpPr/>
            <p:nvPr/>
          </p:nvSpPr>
          <p:spPr>
            <a:xfrm>
              <a:off x="3501583" y="2801992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l379"/>
            <p:cNvSpPr/>
            <p:nvPr/>
          </p:nvSpPr>
          <p:spPr>
            <a:xfrm>
              <a:off x="3501583" y="2554062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l380"/>
            <p:cNvSpPr/>
            <p:nvPr/>
          </p:nvSpPr>
          <p:spPr>
            <a:xfrm>
              <a:off x="3501583" y="2306132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l381"/>
            <p:cNvSpPr/>
            <p:nvPr/>
          </p:nvSpPr>
          <p:spPr>
            <a:xfrm>
              <a:off x="3501583" y="2058202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l382"/>
            <p:cNvSpPr/>
            <p:nvPr/>
          </p:nvSpPr>
          <p:spPr>
            <a:xfrm>
              <a:off x="3616266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l383"/>
            <p:cNvSpPr/>
            <p:nvPr/>
          </p:nvSpPr>
          <p:spPr>
            <a:xfrm>
              <a:off x="4271595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l384"/>
            <p:cNvSpPr/>
            <p:nvPr/>
          </p:nvSpPr>
          <p:spPr>
            <a:xfrm>
              <a:off x="4926925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l385"/>
            <p:cNvSpPr/>
            <p:nvPr/>
          </p:nvSpPr>
          <p:spPr>
            <a:xfrm>
              <a:off x="5582255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l386"/>
            <p:cNvSpPr/>
            <p:nvPr/>
          </p:nvSpPr>
          <p:spPr>
            <a:xfrm>
              <a:off x="3501583" y="2925957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l387"/>
            <p:cNvSpPr/>
            <p:nvPr/>
          </p:nvSpPr>
          <p:spPr>
            <a:xfrm>
              <a:off x="3501583" y="2678027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l388"/>
            <p:cNvSpPr/>
            <p:nvPr/>
          </p:nvSpPr>
          <p:spPr>
            <a:xfrm>
              <a:off x="3501583" y="2430097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l389"/>
            <p:cNvSpPr/>
            <p:nvPr/>
          </p:nvSpPr>
          <p:spPr>
            <a:xfrm>
              <a:off x="3501583" y="2182167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l390"/>
            <p:cNvSpPr/>
            <p:nvPr/>
          </p:nvSpPr>
          <p:spPr>
            <a:xfrm>
              <a:off x="3501583" y="1934237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l391"/>
            <p:cNvSpPr/>
            <p:nvPr/>
          </p:nvSpPr>
          <p:spPr>
            <a:xfrm>
              <a:off x="3943931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l392"/>
            <p:cNvSpPr/>
            <p:nvPr/>
          </p:nvSpPr>
          <p:spPr>
            <a:xfrm>
              <a:off x="4599260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l393"/>
            <p:cNvSpPr/>
            <p:nvPr/>
          </p:nvSpPr>
          <p:spPr>
            <a:xfrm>
              <a:off x="5254590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l394"/>
            <p:cNvSpPr/>
            <p:nvPr/>
          </p:nvSpPr>
          <p:spPr>
            <a:xfrm>
              <a:off x="5909920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l395"/>
            <p:cNvSpPr/>
            <p:nvPr/>
          </p:nvSpPr>
          <p:spPr>
            <a:xfrm>
              <a:off x="3616266" y="2534904"/>
              <a:ext cx="2293653" cy="361204"/>
            </a:xfrm>
            <a:custGeom>
              <a:avLst/>
              <a:gdLst/>
              <a:ahLst/>
              <a:cxnLst/>
              <a:rect l="0" t="0" r="0" b="0"/>
              <a:pathLst>
                <a:path w="2293653" h="361204">
                  <a:moveTo>
                    <a:pt x="0" y="129829"/>
                  </a:moveTo>
                  <a:lnTo>
                    <a:pt x="327664" y="156941"/>
                  </a:lnTo>
                  <a:lnTo>
                    <a:pt x="655329" y="0"/>
                  </a:lnTo>
                  <a:lnTo>
                    <a:pt x="982994" y="115355"/>
                  </a:lnTo>
                  <a:lnTo>
                    <a:pt x="1310659" y="21007"/>
                  </a:lnTo>
                  <a:lnTo>
                    <a:pt x="1638324" y="233816"/>
                  </a:lnTo>
                  <a:lnTo>
                    <a:pt x="1965988" y="120238"/>
                  </a:lnTo>
                  <a:lnTo>
                    <a:pt x="2293653" y="361204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l396"/>
            <p:cNvSpPr/>
            <p:nvPr/>
          </p:nvSpPr>
          <p:spPr>
            <a:xfrm>
              <a:off x="3616266" y="2637255"/>
              <a:ext cx="2293653" cy="280874"/>
            </a:xfrm>
            <a:custGeom>
              <a:avLst/>
              <a:gdLst/>
              <a:ahLst/>
              <a:cxnLst/>
              <a:rect l="0" t="0" r="0" b="0"/>
              <a:pathLst>
                <a:path w="2293653" h="280874">
                  <a:moveTo>
                    <a:pt x="0" y="51230"/>
                  </a:moveTo>
                  <a:lnTo>
                    <a:pt x="327664" y="76332"/>
                  </a:lnTo>
                  <a:lnTo>
                    <a:pt x="655329" y="129281"/>
                  </a:lnTo>
                  <a:lnTo>
                    <a:pt x="982994" y="0"/>
                  </a:lnTo>
                  <a:lnTo>
                    <a:pt x="1310659" y="12731"/>
                  </a:lnTo>
                  <a:lnTo>
                    <a:pt x="1638324" y="140101"/>
                  </a:lnTo>
                  <a:lnTo>
                    <a:pt x="1965988" y="280874"/>
                  </a:lnTo>
                  <a:lnTo>
                    <a:pt x="2293653" y="225558"/>
                  </a:lnTo>
                </a:path>
              </a:pathLst>
            </a:custGeom>
            <a:ln w="13550" cap="flat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l397"/>
            <p:cNvSpPr/>
            <p:nvPr/>
          </p:nvSpPr>
          <p:spPr>
            <a:xfrm>
              <a:off x="3616266" y="2517769"/>
              <a:ext cx="2293653" cy="365716"/>
            </a:xfrm>
            <a:custGeom>
              <a:avLst/>
              <a:gdLst/>
              <a:ahLst/>
              <a:cxnLst/>
              <a:rect l="0" t="0" r="0" b="0"/>
              <a:pathLst>
                <a:path w="2293653" h="365716">
                  <a:moveTo>
                    <a:pt x="0" y="139717"/>
                  </a:moveTo>
                  <a:lnTo>
                    <a:pt x="327664" y="121085"/>
                  </a:lnTo>
                  <a:lnTo>
                    <a:pt x="655329" y="70344"/>
                  </a:lnTo>
                  <a:lnTo>
                    <a:pt x="982994" y="336254"/>
                  </a:lnTo>
                  <a:lnTo>
                    <a:pt x="1310659" y="0"/>
                  </a:lnTo>
                  <a:lnTo>
                    <a:pt x="1638324" y="62367"/>
                  </a:lnTo>
                  <a:lnTo>
                    <a:pt x="1965988" y="197257"/>
                  </a:lnTo>
                  <a:lnTo>
                    <a:pt x="2293653" y="365716"/>
                  </a:lnTo>
                </a:path>
              </a:pathLst>
            </a:custGeom>
            <a:ln w="13550" cap="flat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l398"/>
            <p:cNvSpPr/>
            <p:nvPr/>
          </p:nvSpPr>
          <p:spPr>
            <a:xfrm>
              <a:off x="3616266" y="2574639"/>
              <a:ext cx="2293653" cy="346298"/>
            </a:xfrm>
            <a:custGeom>
              <a:avLst/>
              <a:gdLst/>
              <a:ahLst/>
              <a:cxnLst/>
              <a:rect l="0" t="0" r="0" b="0"/>
              <a:pathLst>
                <a:path w="2293653" h="346298">
                  <a:moveTo>
                    <a:pt x="0" y="105954"/>
                  </a:moveTo>
                  <a:lnTo>
                    <a:pt x="327664" y="97399"/>
                  </a:lnTo>
                  <a:lnTo>
                    <a:pt x="655329" y="148699"/>
                  </a:lnTo>
                  <a:lnTo>
                    <a:pt x="982994" y="0"/>
                  </a:lnTo>
                  <a:lnTo>
                    <a:pt x="1310659" y="12798"/>
                  </a:lnTo>
                  <a:lnTo>
                    <a:pt x="1638324" y="142754"/>
                  </a:lnTo>
                  <a:lnTo>
                    <a:pt x="1965988" y="138036"/>
                  </a:lnTo>
                  <a:lnTo>
                    <a:pt x="2293653" y="346298"/>
                  </a:lnTo>
                </a:path>
              </a:pathLst>
            </a:custGeom>
            <a:ln w="13550" cap="flat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l399"/>
            <p:cNvSpPr/>
            <p:nvPr/>
          </p:nvSpPr>
          <p:spPr>
            <a:xfrm>
              <a:off x="3616266" y="2532438"/>
              <a:ext cx="2293653" cy="345194"/>
            </a:xfrm>
            <a:custGeom>
              <a:avLst/>
              <a:gdLst/>
              <a:ahLst/>
              <a:cxnLst/>
              <a:rect l="0" t="0" r="0" b="0"/>
              <a:pathLst>
                <a:path w="2293653" h="345194">
                  <a:moveTo>
                    <a:pt x="0" y="141988"/>
                  </a:moveTo>
                  <a:lnTo>
                    <a:pt x="327664" y="207106"/>
                  </a:lnTo>
                  <a:lnTo>
                    <a:pt x="655329" y="0"/>
                  </a:lnTo>
                  <a:lnTo>
                    <a:pt x="982994" y="163389"/>
                  </a:lnTo>
                  <a:lnTo>
                    <a:pt x="1310659" y="126008"/>
                  </a:lnTo>
                  <a:lnTo>
                    <a:pt x="1638324" y="45641"/>
                  </a:lnTo>
                  <a:lnTo>
                    <a:pt x="1965988" y="144504"/>
                  </a:lnTo>
                  <a:lnTo>
                    <a:pt x="2293653" y="345194"/>
                  </a:lnTo>
                </a:path>
              </a:pathLst>
            </a:custGeom>
            <a:ln w="13550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l400"/>
            <p:cNvSpPr/>
            <p:nvPr/>
          </p:nvSpPr>
          <p:spPr>
            <a:xfrm>
              <a:off x="3616266" y="2590250"/>
              <a:ext cx="2293653" cy="330199"/>
            </a:xfrm>
            <a:custGeom>
              <a:avLst/>
              <a:gdLst/>
              <a:ahLst/>
              <a:cxnLst/>
              <a:rect l="0" t="0" r="0" b="0"/>
              <a:pathLst>
                <a:path w="2293653" h="330199">
                  <a:moveTo>
                    <a:pt x="0" y="121596"/>
                  </a:moveTo>
                  <a:lnTo>
                    <a:pt x="327664" y="74753"/>
                  </a:lnTo>
                  <a:lnTo>
                    <a:pt x="655329" y="37533"/>
                  </a:lnTo>
                  <a:lnTo>
                    <a:pt x="982994" y="33623"/>
                  </a:lnTo>
                  <a:lnTo>
                    <a:pt x="1310659" y="0"/>
                  </a:lnTo>
                  <a:lnTo>
                    <a:pt x="1638324" y="32141"/>
                  </a:lnTo>
                  <a:lnTo>
                    <a:pt x="1965988" y="328786"/>
                  </a:lnTo>
                  <a:lnTo>
                    <a:pt x="2293653" y="330199"/>
                  </a:lnTo>
                </a:path>
              </a:pathLst>
            </a:custGeom>
            <a:ln w="13550" cap="flat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l401"/>
            <p:cNvSpPr/>
            <p:nvPr/>
          </p:nvSpPr>
          <p:spPr>
            <a:xfrm>
              <a:off x="3616266" y="2541913"/>
              <a:ext cx="2293653" cy="347820"/>
            </a:xfrm>
            <a:custGeom>
              <a:avLst/>
              <a:gdLst/>
              <a:ahLst/>
              <a:cxnLst/>
              <a:rect l="0" t="0" r="0" b="0"/>
              <a:pathLst>
                <a:path w="2293653" h="347820">
                  <a:moveTo>
                    <a:pt x="0" y="172149"/>
                  </a:moveTo>
                  <a:lnTo>
                    <a:pt x="327664" y="111835"/>
                  </a:lnTo>
                  <a:lnTo>
                    <a:pt x="655329" y="94421"/>
                  </a:lnTo>
                  <a:lnTo>
                    <a:pt x="982994" y="347820"/>
                  </a:lnTo>
                  <a:lnTo>
                    <a:pt x="1310659" y="0"/>
                  </a:lnTo>
                  <a:lnTo>
                    <a:pt x="1638324" y="70387"/>
                  </a:lnTo>
                  <a:lnTo>
                    <a:pt x="1965988" y="223372"/>
                  </a:lnTo>
                  <a:lnTo>
                    <a:pt x="2293653" y="316984"/>
                  </a:lnTo>
                </a:path>
              </a:pathLst>
            </a:custGeom>
            <a:ln w="13550" cap="flat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l402"/>
            <p:cNvSpPr/>
            <p:nvPr/>
          </p:nvSpPr>
          <p:spPr>
            <a:xfrm>
              <a:off x="5582255" y="2323266"/>
              <a:ext cx="327664" cy="465556"/>
            </a:xfrm>
            <a:custGeom>
              <a:avLst/>
              <a:gdLst/>
              <a:ahLst/>
              <a:cxnLst/>
              <a:rect l="0" t="0" r="0" b="0"/>
              <a:pathLst>
                <a:path w="327664" h="465556">
                  <a:moveTo>
                    <a:pt x="0" y="0"/>
                  </a:moveTo>
                  <a:lnTo>
                    <a:pt x="327664" y="465556"/>
                  </a:lnTo>
                </a:path>
              </a:pathLst>
            </a:custGeom>
            <a:ln w="13550" cap="flat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l403"/>
            <p:cNvSpPr/>
            <p:nvPr/>
          </p:nvSpPr>
          <p:spPr>
            <a:xfrm>
              <a:off x="3616266" y="2549440"/>
              <a:ext cx="2293653" cy="316142"/>
            </a:xfrm>
            <a:custGeom>
              <a:avLst/>
              <a:gdLst/>
              <a:ahLst/>
              <a:cxnLst/>
              <a:rect l="0" t="0" r="0" b="0"/>
              <a:pathLst>
                <a:path w="2293653" h="316142">
                  <a:moveTo>
                    <a:pt x="0" y="201797"/>
                  </a:moveTo>
                  <a:lnTo>
                    <a:pt x="327664" y="111974"/>
                  </a:lnTo>
                  <a:lnTo>
                    <a:pt x="655329" y="78124"/>
                  </a:lnTo>
                  <a:lnTo>
                    <a:pt x="982994" y="315838"/>
                  </a:lnTo>
                  <a:lnTo>
                    <a:pt x="1310659" y="0"/>
                  </a:lnTo>
                  <a:lnTo>
                    <a:pt x="1638324" y="37298"/>
                  </a:lnTo>
                  <a:lnTo>
                    <a:pt x="1965988" y="267247"/>
                  </a:lnTo>
                  <a:lnTo>
                    <a:pt x="2293653" y="316142"/>
                  </a:lnTo>
                </a:path>
              </a:pathLst>
            </a:custGeom>
            <a:ln w="13550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l404"/>
            <p:cNvSpPr/>
            <p:nvPr/>
          </p:nvSpPr>
          <p:spPr>
            <a:xfrm>
              <a:off x="3616266" y="2614001"/>
              <a:ext cx="2293653" cy="302679"/>
            </a:xfrm>
            <a:custGeom>
              <a:avLst/>
              <a:gdLst/>
              <a:ahLst/>
              <a:cxnLst/>
              <a:rect l="0" t="0" r="0" b="0"/>
              <a:pathLst>
                <a:path w="2293653" h="302679">
                  <a:moveTo>
                    <a:pt x="0" y="66771"/>
                  </a:moveTo>
                  <a:lnTo>
                    <a:pt x="327664" y="96842"/>
                  </a:lnTo>
                  <a:lnTo>
                    <a:pt x="655329" y="0"/>
                  </a:lnTo>
                  <a:lnTo>
                    <a:pt x="982994" y="50105"/>
                  </a:lnTo>
                  <a:lnTo>
                    <a:pt x="1310659" y="7618"/>
                  </a:lnTo>
                  <a:lnTo>
                    <a:pt x="1638324" y="247163"/>
                  </a:lnTo>
                  <a:lnTo>
                    <a:pt x="1965988" y="149598"/>
                  </a:lnTo>
                  <a:lnTo>
                    <a:pt x="2293653" y="302679"/>
                  </a:lnTo>
                </a:path>
              </a:pathLst>
            </a:custGeom>
            <a:ln w="13550" cap="flat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l405"/>
            <p:cNvSpPr/>
            <p:nvPr/>
          </p:nvSpPr>
          <p:spPr>
            <a:xfrm>
              <a:off x="3616266" y="2594215"/>
              <a:ext cx="2293653" cy="237864"/>
            </a:xfrm>
            <a:custGeom>
              <a:avLst/>
              <a:gdLst/>
              <a:ahLst/>
              <a:cxnLst/>
              <a:rect l="0" t="0" r="0" b="0"/>
              <a:pathLst>
                <a:path w="2293653" h="237864">
                  <a:moveTo>
                    <a:pt x="0" y="143343"/>
                  </a:moveTo>
                  <a:lnTo>
                    <a:pt x="327664" y="104751"/>
                  </a:lnTo>
                  <a:lnTo>
                    <a:pt x="655329" y="14346"/>
                  </a:lnTo>
                  <a:lnTo>
                    <a:pt x="982994" y="237864"/>
                  </a:lnTo>
                  <a:lnTo>
                    <a:pt x="1310659" y="196966"/>
                  </a:lnTo>
                  <a:lnTo>
                    <a:pt x="1638324" y="0"/>
                  </a:lnTo>
                  <a:lnTo>
                    <a:pt x="1965988" y="164463"/>
                  </a:lnTo>
                  <a:lnTo>
                    <a:pt x="2293653" y="230655"/>
                  </a:lnTo>
                </a:path>
              </a:pathLst>
            </a:custGeom>
            <a:ln w="13550" cap="flat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l406"/>
            <p:cNvSpPr/>
            <p:nvPr/>
          </p:nvSpPr>
          <p:spPr>
            <a:xfrm>
              <a:off x="3616266" y="2569604"/>
              <a:ext cx="2293653" cy="312385"/>
            </a:xfrm>
            <a:custGeom>
              <a:avLst/>
              <a:gdLst/>
              <a:ahLst/>
              <a:cxnLst/>
              <a:rect l="0" t="0" r="0" b="0"/>
              <a:pathLst>
                <a:path w="2293653" h="312385">
                  <a:moveTo>
                    <a:pt x="0" y="129997"/>
                  </a:moveTo>
                  <a:lnTo>
                    <a:pt x="327664" y="105895"/>
                  </a:lnTo>
                  <a:lnTo>
                    <a:pt x="655329" y="24170"/>
                  </a:lnTo>
                  <a:lnTo>
                    <a:pt x="982994" y="247814"/>
                  </a:lnTo>
                  <a:lnTo>
                    <a:pt x="1310659" y="205980"/>
                  </a:lnTo>
                  <a:lnTo>
                    <a:pt x="1638324" y="0"/>
                  </a:lnTo>
                  <a:lnTo>
                    <a:pt x="1965988" y="166578"/>
                  </a:lnTo>
                  <a:lnTo>
                    <a:pt x="2293653" y="312385"/>
                  </a:lnTo>
                </a:path>
              </a:pathLst>
            </a:custGeom>
            <a:ln w="13550" cap="flat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t407"/>
            <p:cNvSpPr/>
            <p:nvPr/>
          </p:nvSpPr>
          <p:spPr>
            <a:xfrm>
              <a:off x="3591440" y="263990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t408"/>
            <p:cNvSpPr/>
            <p:nvPr/>
          </p:nvSpPr>
          <p:spPr>
            <a:xfrm>
              <a:off x="3919105" y="26670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t409"/>
            <p:cNvSpPr/>
            <p:nvPr/>
          </p:nvSpPr>
          <p:spPr>
            <a:xfrm>
              <a:off x="4246769" y="25100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t410"/>
            <p:cNvSpPr/>
            <p:nvPr/>
          </p:nvSpPr>
          <p:spPr>
            <a:xfrm>
              <a:off x="4574434" y="262543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t411"/>
            <p:cNvSpPr/>
            <p:nvPr/>
          </p:nvSpPr>
          <p:spPr>
            <a:xfrm>
              <a:off x="4902099" y="253108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t412"/>
            <p:cNvSpPr/>
            <p:nvPr/>
          </p:nvSpPr>
          <p:spPr>
            <a:xfrm>
              <a:off x="5229764" y="27438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t413"/>
            <p:cNvSpPr/>
            <p:nvPr/>
          </p:nvSpPr>
          <p:spPr>
            <a:xfrm>
              <a:off x="5557429" y="26303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t414"/>
            <p:cNvSpPr/>
            <p:nvPr/>
          </p:nvSpPr>
          <p:spPr>
            <a:xfrm>
              <a:off x="5885094" y="28712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t415"/>
            <p:cNvSpPr/>
            <p:nvPr/>
          </p:nvSpPr>
          <p:spPr>
            <a:xfrm>
              <a:off x="3591440" y="2663659"/>
              <a:ext cx="49651" cy="49651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t416"/>
            <p:cNvSpPr/>
            <p:nvPr/>
          </p:nvSpPr>
          <p:spPr>
            <a:xfrm>
              <a:off x="3919105" y="2688762"/>
              <a:ext cx="49651" cy="49651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t417"/>
            <p:cNvSpPr/>
            <p:nvPr/>
          </p:nvSpPr>
          <p:spPr>
            <a:xfrm>
              <a:off x="4246769" y="2741711"/>
              <a:ext cx="49651" cy="49651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t418"/>
            <p:cNvSpPr/>
            <p:nvPr/>
          </p:nvSpPr>
          <p:spPr>
            <a:xfrm>
              <a:off x="4574434" y="2612429"/>
              <a:ext cx="49651" cy="49651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t419"/>
            <p:cNvSpPr/>
            <p:nvPr/>
          </p:nvSpPr>
          <p:spPr>
            <a:xfrm>
              <a:off x="4902099" y="2625161"/>
              <a:ext cx="49651" cy="49651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t420"/>
            <p:cNvSpPr/>
            <p:nvPr/>
          </p:nvSpPr>
          <p:spPr>
            <a:xfrm>
              <a:off x="5229764" y="2752531"/>
              <a:ext cx="49651" cy="49651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t421"/>
            <p:cNvSpPr/>
            <p:nvPr/>
          </p:nvSpPr>
          <p:spPr>
            <a:xfrm>
              <a:off x="5557429" y="2893304"/>
              <a:ext cx="49651" cy="49651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t422"/>
            <p:cNvSpPr/>
            <p:nvPr/>
          </p:nvSpPr>
          <p:spPr>
            <a:xfrm>
              <a:off x="5885094" y="2837987"/>
              <a:ext cx="49651" cy="49651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t423"/>
            <p:cNvSpPr/>
            <p:nvPr/>
          </p:nvSpPr>
          <p:spPr>
            <a:xfrm>
              <a:off x="3591440" y="2632660"/>
              <a:ext cx="49651" cy="49651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t424"/>
            <p:cNvSpPr/>
            <p:nvPr/>
          </p:nvSpPr>
          <p:spPr>
            <a:xfrm>
              <a:off x="3919105" y="2614029"/>
              <a:ext cx="49651" cy="49651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t425"/>
            <p:cNvSpPr/>
            <p:nvPr/>
          </p:nvSpPr>
          <p:spPr>
            <a:xfrm>
              <a:off x="4246769" y="2563288"/>
              <a:ext cx="49651" cy="49651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t426"/>
            <p:cNvSpPr/>
            <p:nvPr/>
          </p:nvSpPr>
          <p:spPr>
            <a:xfrm>
              <a:off x="4574434" y="2829198"/>
              <a:ext cx="49651" cy="49651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t427"/>
            <p:cNvSpPr/>
            <p:nvPr/>
          </p:nvSpPr>
          <p:spPr>
            <a:xfrm>
              <a:off x="4902099" y="2492943"/>
              <a:ext cx="49651" cy="49651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t428"/>
            <p:cNvSpPr/>
            <p:nvPr/>
          </p:nvSpPr>
          <p:spPr>
            <a:xfrm>
              <a:off x="5229764" y="2555311"/>
              <a:ext cx="49651" cy="49651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t429"/>
            <p:cNvSpPr/>
            <p:nvPr/>
          </p:nvSpPr>
          <p:spPr>
            <a:xfrm>
              <a:off x="5557429" y="2690201"/>
              <a:ext cx="49651" cy="49651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430"/>
            <p:cNvSpPr/>
            <p:nvPr/>
          </p:nvSpPr>
          <p:spPr>
            <a:xfrm>
              <a:off x="5885094" y="2858660"/>
              <a:ext cx="49651" cy="49651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t431"/>
            <p:cNvSpPr/>
            <p:nvPr/>
          </p:nvSpPr>
          <p:spPr>
            <a:xfrm>
              <a:off x="3591440" y="2655768"/>
              <a:ext cx="49651" cy="49651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t432"/>
            <p:cNvSpPr/>
            <p:nvPr/>
          </p:nvSpPr>
          <p:spPr>
            <a:xfrm>
              <a:off x="3919105" y="2647213"/>
              <a:ext cx="49651" cy="49651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t433"/>
            <p:cNvSpPr/>
            <p:nvPr/>
          </p:nvSpPr>
          <p:spPr>
            <a:xfrm>
              <a:off x="4246769" y="2698512"/>
              <a:ext cx="49651" cy="49651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t434"/>
            <p:cNvSpPr/>
            <p:nvPr/>
          </p:nvSpPr>
          <p:spPr>
            <a:xfrm>
              <a:off x="4574434" y="2549813"/>
              <a:ext cx="49651" cy="49651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435"/>
            <p:cNvSpPr/>
            <p:nvPr/>
          </p:nvSpPr>
          <p:spPr>
            <a:xfrm>
              <a:off x="4902099" y="2562612"/>
              <a:ext cx="49651" cy="49651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436"/>
            <p:cNvSpPr/>
            <p:nvPr/>
          </p:nvSpPr>
          <p:spPr>
            <a:xfrm>
              <a:off x="5229764" y="2692568"/>
              <a:ext cx="49651" cy="49651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t437"/>
            <p:cNvSpPr/>
            <p:nvPr/>
          </p:nvSpPr>
          <p:spPr>
            <a:xfrm>
              <a:off x="5557429" y="2687850"/>
              <a:ext cx="49651" cy="49651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t438"/>
            <p:cNvSpPr/>
            <p:nvPr/>
          </p:nvSpPr>
          <p:spPr>
            <a:xfrm>
              <a:off x="5885094" y="2896111"/>
              <a:ext cx="49651" cy="49651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t439"/>
            <p:cNvSpPr/>
            <p:nvPr/>
          </p:nvSpPr>
          <p:spPr>
            <a:xfrm>
              <a:off x="3591440" y="264960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t440"/>
            <p:cNvSpPr/>
            <p:nvPr/>
          </p:nvSpPr>
          <p:spPr>
            <a:xfrm>
              <a:off x="3919105" y="271471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t441"/>
            <p:cNvSpPr/>
            <p:nvPr/>
          </p:nvSpPr>
          <p:spPr>
            <a:xfrm>
              <a:off x="4246769" y="2507612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t442"/>
            <p:cNvSpPr/>
            <p:nvPr/>
          </p:nvSpPr>
          <p:spPr>
            <a:xfrm>
              <a:off x="4574434" y="267100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t443"/>
            <p:cNvSpPr/>
            <p:nvPr/>
          </p:nvSpPr>
          <p:spPr>
            <a:xfrm>
              <a:off x="4902099" y="263362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t444"/>
            <p:cNvSpPr/>
            <p:nvPr/>
          </p:nvSpPr>
          <p:spPr>
            <a:xfrm>
              <a:off x="5229764" y="255325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t445"/>
            <p:cNvSpPr/>
            <p:nvPr/>
          </p:nvSpPr>
          <p:spPr>
            <a:xfrm>
              <a:off x="5557429" y="265211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t446"/>
            <p:cNvSpPr/>
            <p:nvPr/>
          </p:nvSpPr>
          <p:spPr>
            <a:xfrm>
              <a:off x="5885094" y="285280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t447"/>
            <p:cNvSpPr/>
            <p:nvPr/>
          </p:nvSpPr>
          <p:spPr>
            <a:xfrm>
              <a:off x="3591440" y="2687020"/>
              <a:ext cx="49651" cy="49651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t448"/>
            <p:cNvSpPr/>
            <p:nvPr/>
          </p:nvSpPr>
          <p:spPr>
            <a:xfrm>
              <a:off x="3919105" y="2640178"/>
              <a:ext cx="49651" cy="49651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t449"/>
            <p:cNvSpPr/>
            <p:nvPr/>
          </p:nvSpPr>
          <p:spPr>
            <a:xfrm>
              <a:off x="4246769" y="2602958"/>
              <a:ext cx="49651" cy="49651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t450"/>
            <p:cNvSpPr/>
            <p:nvPr/>
          </p:nvSpPr>
          <p:spPr>
            <a:xfrm>
              <a:off x="4574434" y="2599048"/>
              <a:ext cx="49651" cy="49651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t451"/>
            <p:cNvSpPr/>
            <p:nvPr/>
          </p:nvSpPr>
          <p:spPr>
            <a:xfrm>
              <a:off x="4902099" y="2565424"/>
              <a:ext cx="49651" cy="49651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t452"/>
            <p:cNvSpPr/>
            <p:nvPr/>
          </p:nvSpPr>
          <p:spPr>
            <a:xfrm>
              <a:off x="5229764" y="2597565"/>
              <a:ext cx="49651" cy="49651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t453"/>
            <p:cNvSpPr/>
            <p:nvPr/>
          </p:nvSpPr>
          <p:spPr>
            <a:xfrm>
              <a:off x="5557429" y="2894210"/>
              <a:ext cx="49651" cy="49651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t454"/>
            <p:cNvSpPr/>
            <p:nvPr/>
          </p:nvSpPr>
          <p:spPr>
            <a:xfrm>
              <a:off x="5885094" y="2895624"/>
              <a:ext cx="49651" cy="49651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t455"/>
            <p:cNvSpPr/>
            <p:nvPr/>
          </p:nvSpPr>
          <p:spPr>
            <a:xfrm>
              <a:off x="3591440" y="2689237"/>
              <a:ext cx="49651" cy="49651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t456"/>
            <p:cNvSpPr/>
            <p:nvPr/>
          </p:nvSpPr>
          <p:spPr>
            <a:xfrm>
              <a:off x="3919105" y="2628923"/>
              <a:ext cx="49651" cy="49651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t457"/>
            <p:cNvSpPr/>
            <p:nvPr/>
          </p:nvSpPr>
          <p:spPr>
            <a:xfrm>
              <a:off x="4246769" y="2611509"/>
              <a:ext cx="49651" cy="49651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t458"/>
            <p:cNvSpPr/>
            <p:nvPr/>
          </p:nvSpPr>
          <p:spPr>
            <a:xfrm>
              <a:off x="4574434" y="2864908"/>
              <a:ext cx="49651" cy="49651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t459"/>
            <p:cNvSpPr/>
            <p:nvPr/>
          </p:nvSpPr>
          <p:spPr>
            <a:xfrm>
              <a:off x="4902099" y="2517087"/>
              <a:ext cx="49651" cy="49651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t460"/>
            <p:cNvSpPr/>
            <p:nvPr/>
          </p:nvSpPr>
          <p:spPr>
            <a:xfrm>
              <a:off x="5229764" y="2587475"/>
              <a:ext cx="49651" cy="49651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t461"/>
            <p:cNvSpPr/>
            <p:nvPr/>
          </p:nvSpPr>
          <p:spPr>
            <a:xfrm>
              <a:off x="5557429" y="2740460"/>
              <a:ext cx="49651" cy="49651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t462"/>
            <p:cNvSpPr/>
            <p:nvPr/>
          </p:nvSpPr>
          <p:spPr>
            <a:xfrm>
              <a:off x="5885094" y="2834072"/>
              <a:ext cx="49651" cy="49651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t463"/>
            <p:cNvSpPr/>
            <p:nvPr/>
          </p:nvSpPr>
          <p:spPr>
            <a:xfrm>
              <a:off x="3591440" y="1977336"/>
              <a:ext cx="49651" cy="49651"/>
            </a:xfrm>
            <a:prstGeom prst="ellipse">
              <a:avLst/>
            </a:prstGeom>
            <a:solidFill>
              <a:srgbClr val="22A3FF">
                <a:alpha val="100000"/>
              </a:srgbClr>
            </a:solidFill>
            <a:ln w="9000" cap="rnd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t464"/>
            <p:cNvSpPr/>
            <p:nvPr/>
          </p:nvSpPr>
          <p:spPr>
            <a:xfrm>
              <a:off x="4574434" y="2820223"/>
              <a:ext cx="49651" cy="49651"/>
            </a:xfrm>
            <a:prstGeom prst="ellipse">
              <a:avLst/>
            </a:prstGeom>
            <a:solidFill>
              <a:srgbClr val="22A3FF">
                <a:alpha val="100000"/>
              </a:srgbClr>
            </a:solidFill>
            <a:ln w="9000" cap="rnd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t465"/>
            <p:cNvSpPr/>
            <p:nvPr/>
          </p:nvSpPr>
          <p:spPr>
            <a:xfrm>
              <a:off x="5557429" y="2298440"/>
              <a:ext cx="49651" cy="49651"/>
            </a:xfrm>
            <a:prstGeom prst="ellipse">
              <a:avLst/>
            </a:prstGeom>
            <a:solidFill>
              <a:srgbClr val="22A3FF">
                <a:alpha val="100000"/>
              </a:srgbClr>
            </a:solidFill>
            <a:ln w="9000" cap="rnd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t466"/>
            <p:cNvSpPr/>
            <p:nvPr/>
          </p:nvSpPr>
          <p:spPr>
            <a:xfrm>
              <a:off x="5885094" y="2763996"/>
              <a:ext cx="49651" cy="49651"/>
            </a:xfrm>
            <a:prstGeom prst="ellipse">
              <a:avLst/>
            </a:prstGeom>
            <a:solidFill>
              <a:srgbClr val="22A3FF">
                <a:alpha val="100000"/>
              </a:srgbClr>
            </a:solidFill>
            <a:ln w="9000" cap="rnd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t467"/>
            <p:cNvSpPr/>
            <p:nvPr/>
          </p:nvSpPr>
          <p:spPr>
            <a:xfrm>
              <a:off x="3591440" y="2726412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t468"/>
            <p:cNvSpPr/>
            <p:nvPr/>
          </p:nvSpPr>
          <p:spPr>
            <a:xfrm>
              <a:off x="3919105" y="263658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t469"/>
            <p:cNvSpPr/>
            <p:nvPr/>
          </p:nvSpPr>
          <p:spPr>
            <a:xfrm>
              <a:off x="4246769" y="260273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t470"/>
            <p:cNvSpPr/>
            <p:nvPr/>
          </p:nvSpPr>
          <p:spPr>
            <a:xfrm>
              <a:off x="4574434" y="284045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pt471"/>
            <p:cNvSpPr/>
            <p:nvPr/>
          </p:nvSpPr>
          <p:spPr>
            <a:xfrm>
              <a:off x="4902099" y="252461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pt472"/>
            <p:cNvSpPr/>
            <p:nvPr/>
          </p:nvSpPr>
          <p:spPr>
            <a:xfrm>
              <a:off x="5229764" y="256191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pt473"/>
            <p:cNvSpPr/>
            <p:nvPr/>
          </p:nvSpPr>
          <p:spPr>
            <a:xfrm>
              <a:off x="5557429" y="2791862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pt474"/>
            <p:cNvSpPr/>
            <p:nvPr/>
          </p:nvSpPr>
          <p:spPr>
            <a:xfrm>
              <a:off x="5885094" y="284075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pt475"/>
            <p:cNvSpPr/>
            <p:nvPr/>
          </p:nvSpPr>
          <p:spPr>
            <a:xfrm>
              <a:off x="3591440" y="2655947"/>
              <a:ext cx="49651" cy="49651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pt476"/>
            <p:cNvSpPr/>
            <p:nvPr/>
          </p:nvSpPr>
          <p:spPr>
            <a:xfrm>
              <a:off x="3919105" y="2686018"/>
              <a:ext cx="49651" cy="49651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pt477"/>
            <p:cNvSpPr/>
            <p:nvPr/>
          </p:nvSpPr>
          <p:spPr>
            <a:xfrm>
              <a:off x="4246769" y="2589175"/>
              <a:ext cx="49651" cy="49651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t478"/>
            <p:cNvSpPr/>
            <p:nvPr/>
          </p:nvSpPr>
          <p:spPr>
            <a:xfrm>
              <a:off x="4574434" y="2639281"/>
              <a:ext cx="49651" cy="49651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pt479"/>
            <p:cNvSpPr/>
            <p:nvPr/>
          </p:nvSpPr>
          <p:spPr>
            <a:xfrm>
              <a:off x="4902099" y="2596794"/>
              <a:ext cx="49651" cy="49651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pt480"/>
            <p:cNvSpPr/>
            <p:nvPr/>
          </p:nvSpPr>
          <p:spPr>
            <a:xfrm>
              <a:off x="5229764" y="2836339"/>
              <a:ext cx="49651" cy="49651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t481"/>
            <p:cNvSpPr/>
            <p:nvPr/>
          </p:nvSpPr>
          <p:spPr>
            <a:xfrm>
              <a:off x="5557429" y="2738774"/>
              <a:ext cx="49651" cy="49651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t482"/>
            <p:cNvSpPr/>
            <p:nvPr/>
          </p:nvSpPr>
          <p:spPr>
            <a:xfrm>
              <a:off x="5885094" y="2891855"/>
              <a:ext cx="49651" cy="49651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t483"/>
            <p:cNvSpPr/>
            <p:nvPr/>
          </p:nvSpPr>
          <p:spPr>
            <a:xfrm>
              <a:off x="3591440" y="2712733"/>
              <a:ext cx="49651" cy="49651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t484"/>
            <p:cNvSpPr/>
            <p:nvPr/>
          </p:nvSpPr>
          <p:spPr>
            <a:xfrm>
              <a:off x="3919105" y="2674141"/>
              <a:ext cx="49651" cy="49651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t485"/>
            <p:cNvSpPr/>
            <p:nvPr/>
          </p:nvSpPr>
          <p:spPr>
            <a:xfrm>
              <a:off x="4246769" y="2583736"/>
              <a:ext cx="49651" cy="49651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t486"/>
            <p:cNvSpPr/>
            <p:nvPr/>
          </p:nvSpPr>
          <p:spPr>
            <a:xfrm>
              <a:off x="4574434" y="2807254"/>
              <a:ext cx="49651" cy="49651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t487"/>
            <p:cNvSpPr/>
            <p:nvPr/>
          </p:nvSpPr>
          <p:spPr>
            <a:xfrm>
              <a:off x="4902099" y="2766355"/>
              <a:ext cx="49651" cy="49651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t488"/>
            <p:cNvSpPr/>
            <p:nvPr/>
          </p:nvSpPr>
          <p:spPr>
            <a:xfrm>
              <a:off x="5229764" y="2569389"/>
              <a:ext cx="49651" cy="49651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t489"/>
            <p:cNvSpPr/>
            <p:nvPr/>
          </p:nvSpPr>
          <p:spPr>
            <a:xfrm>
              <a:off x="5557429" y="2733853"/>
              <a:ext cx="49651" cy="49651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t490"/>
            <p:cNvSpPr/>
            <p:nvPr/>
          </p:nvSpPr>
          <p:spPr>
            <a:xfrm>
              <a:off x="5885094" y="2800045"/>
              <a:ext cx="49651" cy="49651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t491"/>
            <p:cNvSpPr/>
            <p:nvPr/>
          </p:nvSpPr>
          <p:spPr>
            <a:xfrm>
              <a:off x="3591440" y="2674776"/>
              <a:ext cx="49651" cy="49651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t492"/>
            <p:cNvSpPr/>
            <p:nvPr/>
          </p:nvSpPr>
          <p:spPr>
            <a:xfrm>
              <a:off x="3919105" y="2650674"/>
              <a:ext cx="49651" cy="49651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t493"/>
            <p:cNvSpPr/>
            <p:nvPr/>
          </p:nvSpPr>
          <p:spPr>
            <a:xfrm>
              <a:off x="4246769" y="2568949"/>
              <a:ext cx="49651" cy="49651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t494"/>
            <p:cNvSpPr/>
            <p:nvPr/>
          </p:nvSpPr>
          <p:spPr>
            <a:xfrm>
              <a:off x="4574434" y="2792593"/>
              <a:ext cx="49651" cy="49651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t495"/>
            <p:cNvSpPr/>
            <p:nvPr/>
          </p:nvSpPr>
          <p:spPr>
            <a:xfrm>
              <a:off x="4902099" y="2750759"/>
              <a:ext cx="49651" cy="49651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t496"/>
            <p:cNvSpPr/>
            <p:nvPr/>
          </p:nvSpPr>
          <p:spPr>
            <a:xfrm>
              <a:off x="5229764" y="2544779"/>
              <a:ext cx="49651" cy="49651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t497"/>
            <p:cNvSpPr/>
            <p:nvPr/>
          </p:nvSpPr>
          <p:spPr>
            <a:xfrm>
              <a:off x="5557429" y="2711357"/>
              <a:ext cx="49651" cy="49651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t498"/>
            <p:cNvSpPr/>
            <p:nvPr/>
          </p:nvSpPr>
          <p:spPr>
            <a:xfrm>
              <a:off x="5885094" y="2857164"/>
              <a:ext cx="49651" cy="49651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rc499"/>
            <p:cNvSpPr/>
            <p:nvPr/>
          </p:nvSpPr>
          <p:spPr>
            <a:xfrm>
              <a:off x="3501583" y="3259994"/>
              <a:ext cx="2523019" cy="109089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0" name="pl500"/>
            <p:cNvSpPr/>
            <p:nvPr/>
          </p:nvSpPr>
          <p:spPr>
            <a:xfrm>
              <a:off x="3501583" y="4177335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pl501"/>
            <p:cNvSpPr/>
            <p:nvPr/>
          </p:nvSpPr>
          <p:spPr>
            <a:xfrm>
              <a:off x="3501583" y="3929405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pl502"/>
            <p:cNvSpPr/>
            <p:nvPr/>
          </p:nvSpPr>
          <p:spPr>
            <a:xfrm>
              <a:off x="3501583" y="3681475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pl503"/>
            <p:cNvSpPr/>
            <p:nvPr/>
          </p:nvSpPr>
          <p:spPr>
            <a:xfrm>
              <a:off x="3501583" y="3433545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pl504"/>
            <p:cNvSpPr/>
            <p:nvPr/>
          </p:nvSpPr>
          <p:spPr>
            <a:xfrm>
              <a:off x="3616266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pl505"/>
            <p:cNvSpPr/>
            <p:nvPr/>
          </p:nvSpPr>
          <p:spPr>
            <a:xfrm>
              <a:off x="4271595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pl506"/>
            <p:cNvSpPr/>
            <p:nvPr/>
          </p:nvSpPr>
          <p:spPr>
            <a:xfrm>
              <a:off x="4926925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pl507"/>
            <p:cNvSpPr/>
            <p:nvPr/>
          </p:nvSpPr>
          <p:spPr>
            <a:xfrm>
              <a:off x="5582255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l508"/>
            <p:cNvSpPr/>
            <p:nvPr/>
          </p:nvSpPr>
          <p:spPr>
            <a:xfrm>
              <a:off x="3501583" y="4301300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pl509"/>
            <p:cNvSpPr/>
            <p:nvPr/>
          </p:nvSpPr>
          <p:spPr>
            <a:xfrm>
              <a:off x="3501583" y="4053370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l510"/>
            <p:cNvSpPr/>
            <p:nvPr/>
          </p:nvSpPr>
          <p:spPr>
            <a:xfrm>
              <a:off x="3501583" y="3805440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l511"/>
            <p:cNvSpPr/>
            <p:nvPr/>
          </p:nvSpPr>
          <p:spPr>
            <a:xfrm>
              <a:off x="3501583" y="3557510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l512"/>
            <p:cNvSpPr/>
            <p:nvPr/>
          </p:nvSpPr>
          <p:spPr>
            <a:xfrm>
              <a:off x="3501583" y="3309580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l513"/>
            <p:cNvSpPr/>
            <p:nvPr/>
          </p:nvSpPr>
          <p:spPr>
            <a:xfrm>
              <a:off x="3943931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l514"/>
            <p:cNvSpPr/>
            <p:nvPr/>
          </p:nvSpPr>
          <p:spPr>
            <a:xfrm>
              <a:off x="4599260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l515"/>
            <p:cNvSpPr/>
            <p:nvPr/>
          </p:nvSpPr>
          <p:spPr>
            <a:xfrm>
              <a:off x="5254590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l516"/>
            <p:cNvSpPr/>
            <p:nvPr/>
          </p:nvSpPr>
          <p:spPr>
            <a:xfrm>
              <a:off x="5909920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l517"/>
            <p:cNvSpPr/>
            <p:nvPr/>
          </p:nvSpPr>
          <p:spPr>
            <a:xfrm>
              <a:off x="3616266" y="3998738"/>
              <a:ext cx="2293653" cy="87478"/>
            </a:xfrm>
            <a:custGeom>
              <a:avLst/>
              <a:gdLst/>
              <a:ahLst/>
              <a:cxnLst/>
              <a:rect l="0" t="0" r="0" b="0"/>
              <a:pathLst>
                <a:path w="2293653" h="87478">
                  <a:moveTo>
                    <a:pt x="0" y="82805"/>
                  </a:moveTo>
                  <a:lnTo>
                    <a:pt x="327664" y="53103"/>
                  </a:lnTo>
                  <a:lnTo>
                    <a:pt x="655329" y="68026"/>
                  </a:lnTo>
                  <a:lnTo>
                    <a:pt x="982994" y="57383"/>
                  </a:lnTo>
                  <a:lnTo>
                    <a:pt x="1310659" y="6005"/>
                  </a:lnTo>
                  <a:lnTo>
                    <a:pt x="1638324" y="30364"/>
                  </a:lnTo>
                  <a:lnTo>
                    <a:pt x="1965988" y="0"/>
                  </a:lnTo>
                  <a:lnTo>
                    <a:pt x="2293653" y="87478"/>
                  </a:lnTo>
                </a:path>
              </a:pathLst>
            </a:custGeom>
            <a:ln w="13550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l518"/>
            <p:cNvSpPr/>
            <p:nvPr/>
          </p:nvSpPr>
          <p:spPr>
            <a:xfrm>
              <a:off x="3616266" y="4068545"/>
              <a:ext cx="2293653" cy="83953"/>
            </a:xfrm>
            <a:custGeom>
              <a:avLst/>
              <a:gdLst/>
              <a:ahLst/>
              <a:cxnLst/>
              <a:rect l="0" t="0" r="0" b="0"/>
              <a:pathLst>
                <a:path w="2293653" h="83953">
                  <a:moveTo>
                    <a:pt x="0" y="52238"/>
                  </a:moveTo>
                  <a:lnTo>
                    <a:pt x="327664" y="42147"/>
                  </a:lnTo>
                  <a:lnTo>
                    <a:pt x="655329" y="31884"/>
                  </a:lnTo>
                  <a:lnTo>
                    <a:pt x="982994" y="0"/>
                  </a:lnTo>
                  <a:lnTo>
                    <a:pt x="1310659" y="32613"/>
                  </a:lnTo>
                  <a:lnTo>
                    <a:pt x="1638324" y="16850"/>
                  </a:lnTo>
                  <a:lnTo>
                    <a:pt x="1965988" y="720"/>
                  </a:lnTo>
                  <a:lnTo>
                    <a:pt x="2293653" y="83953"/>
                  </a:lnTo>
                </a:path>
              </a:pathLst>
            </a:custGeom>
            <a:ln w="13550" cap="flat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l519"/>
            <p:cNvSpPr/>
            <p:nvPr/>
          </p:nvSpPr>
          <p:spPr>
            <a:xfrm>
              <a:off x="3616266" y="4009272"/>
              <a:ext cx="2293653" cy="104458"/>
            </a:xfrm>
            <a:custGeom>
              <a:avLst/>
              <a:gdLst/>
              <a:ahLst/>
              <a:cxnLst/>
              <a:rect l="0" t="0" r="0" b="0"/>
              <a:pathLst>
                <a:path w="2293653" h="104458">
                  <a:moveTo>
                    <a:pt x="0" y="82236"/>
                  </a:moveTo>
                  <a:lnTo>
                    <a:pt x="327664" y="91951"/>
                  </a:lnTo>
                  <a:lnTo>
                    <a:pt x="655329" y="76021"/>
                  </a:lnTo>
                  <a:lnTo>
                    <a:pt x="982994" y="73690"/>
                  </a:lnTo>
                  <a:lnTo>
                    <a:pt x="1310659" y="0"/>
                  </a:lnTo>
                  <a:lnTo>
                    <a:pt x="1638324" y="104458"/>
                  </a:lnTo>
                  <a:lnTo>
                    <a:pt x="1965988" y="73021"/>
                  </a:lnTo>
                  <a:lnTo>
                    <a:pt x="2293653" y="98476"/>
                  </a:lnTo>
                </a:path>
              </a:pathLst>
            </a:custGeom>
            <a:ln w="13550" cap="flat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l520"/>
            <p:cNvSpPr/>
            <p:nvPr/>
          </p:nvSpPr>
          <p:spPr>
            <a:xfrm>
              <a:off x="3616266" y="4011082"/>
              <a:ext cx="2293653" cy="89265"/>
            </a:xfrm>
            <a:custGeom>
              <a:avLst/>
              <a:gdLst/>
              <a:ahLst/>
              <a:cxnLst/>
              <a:rect l="0" t="0" r="0" b="0"/>
              <a:pathLst>
                <a:path w="2293653" h="89265">
                  <a:moveTo>
                    <a:pt x="0" y="89265"/>
                  </a:moveTo>
                  <a:lnTo>
                    <a:pt x="327664" y="72387"/>
                  </a:lnTo>
                  <a:lnTo>
                    <a:pt x="655329" y="57419"/>
                  </a:lnTo>
                  <a:lnTo>
                    <a:pt x="982994" y="16758"/>
                  </a:lnTo>
                  <a:lnTo>
                    <a:pt x="1310659" y="20075"/>
                  </a:lnTo>
                  <a:lnTo>
                    <a:pt x="1638324" y="0"/>
                  </a:lnTo>
                  <a:lnTo>
                    <a:pt x="1965988" y="27550"/>
                  </a:lnTo>
                  <a:lnTo>
                    <a:pt x="2293653" y="54921"/>
                  </a:lnTo>
                </a:path>
              </a:pathLst>
            </a:custGeom>
            <a:ln w="13550" cap="flat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l521"/>
            <p:cNvSpPr/>
            <p:nvPr/>
          </p:nvSpPr>
          <p:spPr>
            <a:xfrm>
              <a:off x="3616266" y="3960257"/>
              <a:ext cx="2293653" cy="168474"/>
            </a:xfrm>
            <a:custGeom>
              <a:avLst/>
              <a:gdLst/>
              <a:ahLst/>
              <a:cxnLst/>
              <a:rect l="0" t="0" r="0" b="0"/>
              <a:pathLst>
                <a:path w="2293653" h="168474">
                  <a:moveTo>
                    <a:pt x="0" y="120372"/>
                  </a:moveTo>
                  <a:lnTo>
                    <a:pt x="327664" y="98923"/>
                  </a:lnTo>
                  <a:lnTo>
                    <a:pt x="655329" y="55943"/>
                  </a:lnTo>
                  <a:lnTo>
                    <a:pt x="982994" y="51643"/>
                  </a:lnTo>
                  <a:lnTo>
                    <a:pt x="1310659" y="0"/>
                  </a:lnTo>
                  <a:lnTo>
                    <a:pt x="1638324" y="102755"/>
                  </a:lnTo>
                  <a:lnTo>
                    <a:pt x="1965988" y="110771"/>
                  </a:lnTo>
                  <a:lnTo>
                    <a:pt x="2293653" y="168474"/>
                  </a:lnTo>
                </a:path>
              </a:pathLst>
            </a:custGeom>
            <a:ln w="13550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l522"/>
            <p:cNvSpPr/>
            <p:nvPr/>
          </p:nvSpPr>
          <p:spPr>
            <a:xfrm>
              <a:off x="3616266" y="3993859"/>
              <a:ext cx="2293653" cy="121448"/>
            </a:xfrm>
            <a:custGeom>
              <a:avLst/>
              <a:gdLst/>
              <a:ahLst/>
              <a:cxnLst/>
              <a:rect l="0" t="0" r="0" b="0"/>
              <a:pathLst>
                <a:path w="2293653" h="121448">
                  <a:moveTo>
                    <a:pt x="0" y="111562"/>
                  </a:moveTo>
                  <a:lnTo>
                    <a:pt x="327664" y="79086"/>
                  </a:lnTo>
                  <a:lnTo>
                    <a:pt x="655329" y="88338"/>
                  </a:lnTo>
                  <a:lnTo>
                    <a:pt x="982994" y="72251"/>
                  </a:lnTo>
                  <a:lnTo>
                    <a:pt x="1310659" y="0"/>
                  </a:lnTo>
                  <a:lnTo>
                    <a:pt x="1638324" y="68770"/>
                  </a:lnTo>
                  <a:lnTo>
                    <a:pt x="1965988" y="93700"/>
                  </a:lnTo>
                  <a:lnTo>
                    <a:pt x="2293653" y="121448"/>
                  </a:lnTo>
                </a:path>
              </a:pathLst>
            </a:custGeom>
            <a:ln w="13550" cap="flat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l523"/>
            <p:cNvSpPr/>
            <p:nvPr/>
          </p:nvSpPr>
          <p:spPr>
            <a:xfrm>
              <a:off x="3616266" y="4062478"/>
              <a:ext cx="2293653" cy="93696"/>
            </a:xfrm>
            <a:custGeom>
              <a:avLst/>
              <a:gdLst/>
              <a:ahLst/>
              <a:cxnLst/>
              <a:rect l="0" t="0" r="0" b="0"/>
              <a:pathLst>
                <a:path w="2293653" h="93696">
                  <a:moveTo>
                    <a:pt x="0" y="46276"/>
                  </a:moveTo>
                  <a:lnTo>
                    <a:pt x="327664" y="46514"/>
                  </a:lnTo>
                  <a:lnTo>
                    <a:pt x="655329" y="42208"/>
                  </a:lnTo>
                  <a:lnTo>
                    <a:pt x="982994" y="13257"/>
                  </a:lnTo>
                  <a:lnTo>
                    <a:pt x="1310659" y="9058"/>
                  </a:lnTo>
                  <a:lnTo>
                    <a:pt x="1638324" y="0"/>
                  </a:lnTo>
                  <a:lnTo>
                    <a:pt x="1965988" y="68342"/>
                  </a:lnTo>
                  <a:lnTo>
                    <a:pt x="2293653" y="93696"/>
                  </a:lnTo>
                </a:path>
              </a:pathLst>
            </a:custGeom>
            <a:ln w="13550" cap="flat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l524"/>
            <p:cNvSpPr/>
            <p:nvPr/>
          </p:nvSpPr>
          <p:spPr>
            <a:xfrm>
              <a:off x="3616266" y="4008772"/>
              <a:ext cx="2293653" cy="131448"/>
            </a:xfrm>
            <a:custGeom>
              <a:avLst/>
              <a:gdLst/>
              <a:ahLst/>
              <a:cxnLst/>
              <a:rect l="0" t="0" r="0" b="0"/>
              <a:pathLst>
                <a:path w="2293653" h="131448">
                  <a:moveTo>
                    <a:pt x="0" y="84162"/>
                  </a:moveTo>
                  <a:lnTo>
                    <a:pt x="327664" y="79207"/>
                  </a:lnTo>
                  <a:lnTo>
                    <a:pt x="655329" y="100884"/>
                  </a:lnTo>
                  <a:lnTo>
                    <a:pt x="982994" y="19486"/>
                  </a:lnTo>
                  <a:lnTo>
                    <a:pt x="1310659" y="0"/>
                  </a:lnTo>
                  <a:lnTo>
                    <a:pt x="1638324" y="42625"/>
                  </a:lnTo>
                  <a:lnTo>
                    <a:pt x="1965988" y="89064"/>
                  </a:lnTo>
                  <a:lnTo>
                    <a:pt x="2293653" y="131448"/>
                  </a:lnTo>
                </a:path>
              </a:pathLst>
            </a:custGeom>
            <a:ln w="13550" cap="flat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l525"/>
            <p:cNvSpPr/>
            <p:nvPr/>
          </p:nvSpPr>
          <p:spPr>
            <a:xfrm>
              <a:off x="3616266" y="4072415"/>
              <a:ext cx="2293653" cy="71600"/>
            </a:xfrm>
            <a:custGeom>
              <a:avLst/>
              <a:gdLst/>
              <a:ahLst/>
              <a:cxnLst/>
              <a:rect l="0" t="0" r="0" b="0"/>
              <a:pathLst>
                <a:path w="2293653" h="71600">
                  <a:moveTo>
                    <a:pt x="0" y="0"/>
                  </a:moveTo>
                  <a:lnTo>
                    <a:pt x="327664" y="2094"/>
                  </a:lnTo>
                  <a:lnTo>
                    <a:pt x="655329" y="9821"/>
                  </a:lnTo>
                  <a:lnTo>
                    <a:pt x="982994" y="28190"/>
                  </a:lnTo>
                  <a:lnTo>
                    <a:pt x="1310659" y="5766"/>
                  </a:lnTo>
                  <a:lnTo>
                    <a:pt x="1638324" y="41838"/>
                  </a:lnTo>
                  <a:lnTo>
                    <a:pt x="1965988" y="55338"/>
                  </a:lnTo>
                  <a:lnTo>
                    <a:pt x="2293653" y="71600"/>
                  </a:lnTo>
                </a:path>
              </a:pathLst>
            </a:custGeom>
            <a:ln w="13550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pl526"/>
            <p:cNvSpPr/>
            <p:nvPr/>
          </p:nvSpPr>
          <p:spPr>
            <a:xfrm>
              <a:off x="3616266" y="4065681"/>
              <a:ext cx="2293653" cy="75859"/>
            </a:xfrm>
            <a:custGeom>
              <a:avLst/>
              <a:gdLst/>
              <a:ahLst/>
              <a:cxnLst/>
              <a:rect l="0" t="0" r="0" b="0"/>
              <a:pathLst>
                <a:path w="2293653" h="75859">
                  <a:moveTo>
                    <a:pt x="0" y="57337"/>
                  </a:moveTo>
                  <a:lnTo>
                    <a:pt x="327664" y="45438"/>
                  </a:lnTo>
                  <a:lnTo>
                    <a:pt x="655329" y="37922"/>
                  </a:lnTo>
                  <a:lnTo>
                    <a:pt x="982994" y="66809"/>
                  </a:lnTo>
                  <a:lnTo>
                    <a:pt x="1310659" y="0"/>
                  </a:lnTo>
                  <a:lnTo>
                    <a:pt x="1638324" y="15224"/>
                  </a:lnTo>
                  <a:lnTo>
                    <a:pt x="1965988" y="55590"/>
                  </a:lnTo>
                  <a:lnTo>
                    <a:pt x="2293653" y="75859"/>
                  </a:lnTo>
                </a:path>
              </a:pathLst>
            </a:custGeom>
            <a:ln w="13550" cap="flat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pl527"/>
            <p:cNvSpPr/>
            <p:nvPr/>
          </p:nvSpPr>
          <p:spPr>
            <a:xfrm>
              <a:off x="3616266" y="4035169"/>
              <a:ext cx="2293653" cy="76668"/>
            </a:xfrm>
            <a:custGeom>
              <a:avLst/>
              <a:gdLst/>
              <a:ahLst/>
              <a:cxnLst/>
              <a:rect l="0" t="0" r="0" b="0"/>
              <a:pathLst>
                <a:path w="2293653" h="76668">
                  <a:moveTo>
                    <a:pt x="0" y="68179"/>
                  </a:moveTo>
                  <a:lnTo>
                    <a:pt x="327664" y="19753"/>
                  </a:lnTo>
                  <a:lnTo>
                    <a:pt x="655329" y="0"/>
                  </a:lnTo>
                  <a:lnTo>
                    <a:pt x="982994" y="19985"/>
                  </a:lnTo>
                  <a:lnTo>
                    <a:pt x="1310659" y="9618"/>
                  </a:lnTo>
                  <a:lnTo>
                    <a:pt x="1638324" y="17366"/>
                  </a:lnTo>
                  <a:lnTo>
                    <a:pt x="1965988" y="76668"/>
                  </a:lnTo>
                  <a:lnTo>
                    <a:pt x="2293653" y="56424"/>
                  </a:lnTo>
                </a:path>
              </a:pathLst>
            </a:custGeom>
            <a:ln w="13550" cap="flat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l528"/>
            <p:cNvSpPr/>
            <p:nvPr/>
          </p:nvSpPr>
          <p:spPr>
            <a:xfrm>
              <a:off x="3616266" y="4061563"/>
              <a:ext cx="2293653" cy="65182"/>
            </a:xfrm>
            <a:custGeom>
              <a:avLst/>
              <a:gdLst/>
              <a:ahLst/>
              <a:cxnLst/>
              <a:rect l="0" t="0" r="0" b="0"/>
              <a:pathLst>
                <a:path w="2293653" h="65182">
                  <a:moveTo>
                    <a:pt x="0" y="31635"/>
                  </a:moveTo>
                  <a:lnTo>
                    <a:pt x="327664" y="54078"/>
                  </a:lnTo>
                  <a:lnTo>
                    <a:pt x="655329" y="23056"/>
                  </a:lnTo>
                  <a:lnTo>
                    <a:pt x="982994" y="11234"/>
                  </a:lnTo>
                  <a:lnTo>
                    <a:pt x="1310659" y="7434"/>
                  </a:lnTo>
                  <a:lnTo>
                    <a:pt x="1638324" y="5031"/>
                  </a:lnTo>
                  <a:lnTo>
                    <a:pt x="1965988" y="0"/>
                  </a:lnTo>
                  <a:lnTo>
                    <a:pt x="2293653" y="65182"/>
                  </a:lnTo>
                </a:path>
              </a:pathLst>
            </a:custGeom>
            <a:ln w="13550" cap="flat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t529"/>
            <p:cNvSpPr/>
            <p:nvPr/>
          </p:nvSpPr>
          <p:spPr>
            <a:xfrm>
              <a:off x="3591440" y="405671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t530"/>
            <p:cNvSpPr/>
            <p:nvPr/>
          </p:nvSpPr>
          <p:spPr>
            <a:xfrm>
              <a:off x="3919105" y="402701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pt531"/>
            <p:cNvSpPr/>
            <p:nvPr/>
          </p:nvSpPr>
          <p:spPr>
            <a:xfrm>
              <a:off x="4246769" y="404193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pt532"/>
            <p:cNvSpPr/>
            <p:nvPr/>
          </p:nvSpPr>
          <p:spPr>
            <a:xfrm>
              <a:off x="4574434" y="403129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pt533"/>
            <p:cNvSpPr/>
            <p:nvPr/>
          </p:nvSpPr>
          <p:spPr>
            <a:xfrm>
              <a:off x="4902099" y="397991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t534"/>
            <p:cNvSpPr/>
            <p:nvPr/>
          </p:nvSpPr>
          <p:spPr>
            <a:xfrm>
              <a:off x="5229764" y="400427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pt535"/>
            <p:cNvSpPr/>
            <p:nvPr/>
          </p:nvSpPr>
          <p:spPr>
            <a:xfrm>
              <a:off x="5557429" y="397391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pt536"/>
            <p:cNvSpPr/>
            <p:nvPr/>
          </p:nvSpPr>
          <p:spPr>
            <a:xfrm>
              <a:off x="5885094" y="406139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pt537"/>
            <p:cNvSpPr/>
            <p:nvPr/>
          </p:nvSpPr>
          <p:spPr>
            <a:xfrm>
              <a:off x="3591440" y="4095957"/>
              <a:ext cx="49651" cy="49651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t538"/>
            <p:cNvSpPr/>
            <p:nvPr/>
          </p:nvSpPr>
          <p:spPr>
            <a:xfrm>
              <a:off x="3919105" y="4085866"/>
              <a:ext cx="49651" cy="49651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t539"/>
            <p:cNvSpPr/>
            <p:nvPr/>
          </p:nvSpPr>
          <p:spPr>
            <a:xfrm>
              <a:off x="4246769" y="4075604"/>
              <a:ext cx="49651" cy="49651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t540"/>
            <p:cNvSpPr/>
            <p:nvPr/>
          </p:nvSpPr>
          <p:spPr>
            <a:xfrm>
              <a:off x="4574434" y="4043719"/>
              <a:ext cx="49651" cy="49651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t541"/>
            <p:cNvSpPr/>
            <p:nvPr/>
          </p:nvSpPr>
          <p:spPr>
            <a:xfrm>
              <a:off x="4902099" y="4076333"/>
              <a:ext cx="49651" cy="49651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pt542"/>
            <p:cNvSpPr/>
            <p:nvPr/>
          </p:nvSpPr>
          <p:spPr>
            <a:xfrm>
              <a:off x="5229764" y="4060570"/>
              <a:ext cx="49651" cy="49651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pt543"/>
            <p:cNvSpPr/>
            <p:nvPr/>
          </p:nvSpPr>
          <p:spPr>
            <a:xfrm>
              <a:off x="5557429" y="4044440"/>
              <a:ext cx="49651" cy="49651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pt544"/>
            <p:cNvSpPr/>
            <p:nvPr/>
          </p:nvSpPr>
          <p:spPr>
            <a:xfrm>
              <a:off x="5885094" y="4127673"/>
              <a:ext cx="49651" cy="49651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pt545"/>
            <p:cNvSpPr/>
            <p:nvPr/>
          </p:nvSpPr>
          <p:spPr>
            <a:xfrm>
              <a:off x="3591440" y="4066683"/>
              <a:ext cx="49651" cy="49651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pt546"/>
            <p:cNvSpPr/>
            <p:nvPr/>
          </p:nvSpPr>
          <p:spPr>
            <a:xfrm>
              <a:off x="3919105" y="4076398"/>
              <a:ext cx="49651" cy="49651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pt547"/>
            <p:cNvSpPr/>
            <p:nvPr/>
          </p:nvSpPr>
          <p:spPr>
            <a:xfrm>
              <a:off x="4246769" y="4060468"/>
              <a:ext cx="49651" cy="49651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pt548"/>
            <p:cNvSpPr/>
            <p:nvPr/>
          </p:nvSpPr>
          <p:spPr>
            <a:xfrm>
              <a:off x="4574434" y="4058137"/>
              <a:ext cx="49651" cy="49651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pt549"/>
            <p:cNvSpPr/>
            <p:nvPr/>
          </p:nvSpPr>
          <p:spPr>
            <a:xfrm>
              <a:off x="4902099" y="3984446"/>
              <a:ext cx="49651" cy="49651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pt550"/>
            <p:cNvSpPr/>
            <p:nvPr/>
          </p:nvSpPr>
          <p:spPr>
            <a:xfrm>
              <a:off x="5229764" y="4088905"/>
              <a:ext cx="49651" cy="49651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pt551"/>
            <p:cNvSpPr/>
            <p:nvPr/>
          </p:nvSpPr>
          <p:spPr>
            <a:xfrm>
              <a:off x="5557429" y="4057468"/>
              <a:ext cx="49651" cy="49651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pt552"/>
            <p:cNvSpPr/>
            <p:nvPr/>
          </p:nvSpPr>
          <p:spPr>
            <a:xfrm>
              <a:off x="5885094" y="4082923"/>
              <a:ext cx="49651" cy="49651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" name="pt553"/>
            <p:cNvSpPr/>
            <p:nvPr/>
          </p:nvSpPr>
          <p:spPr>
            <a:xfrm>
              <a:off x="3591440" y="4075522"/>
              <a:ext cx="49651" cy="49651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pt554"/>
            <p:cNvSpPr/>
            <p:nvPr/>
          </p:nvSpPr>
          <p:spPr>
            <a:xfrm>
              <a:off x="3919105" y="4058643"/>
              <a:ext cx="49651" cy="49651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t555"/>
            <p:cNvSpPr/>
            <p:nvPr/>
          </p:nvSpPr>
          <p:spPr>
            <a:xfrm>
              <a:off x="4246769" y="4043676"/>
              <a:ext cx="49651" cy="49651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t556"/>
            <p:cNvSpPr/>
            <p:nvPr/>
          </p:nvSpPr>
          <p:spPr>
            <a:xfrm>
              <a:off x="4574434" y="4003015"/>
              <a:ext cx="49651" cy="49651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t557"/>
            <p:cNvSpPr/>
            <p:nvPr/>
          </p:nvSpPr>
          <p:spPr>
            <a:xfrm>
              <a:off x="4902099" y="4006332"/>
              <a:ext cx="49651" cy="49651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t558"/>
            <p:cNvSpPr/>
            <p:nvPr/>
          </p:nvSpPr>
          <p:spPr>
            <a:xfrm>
              <a:off x="5229764" y="3986256"/>
              <a:ext cx="49651" cy="49651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t559"/>
            <p:cNvSpPr/>
            <p:nvPr/>
          </p:nvSpPr>
          <p:spPr>
            <a:xfrm>
              <a:off x="5557429" y="4013807"/>
              <a:ext cx="49651" cy="49651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pt560"/>
            <p:cNvSpPr/>
            <p:nvPr/>
          </p:nvSpPr>
          <p:spPr>
            <a:xfrm>
              <a:off x="5885094" y="4041178"/>
              <a:ext cx="49651" cy="49651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t561"/>
            <p:cNvSpPr/>
            <p:nvPr/>
          </p:nvSpPr>
          <p:spPr>
            <a:xfrm>
              <a:off x="3591440" y="4055803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t562"/>
            <p:cNvSpPr/>
            <p:nvPr/>
          </p:nvSpPr>
          <p:spPr>
            <a:xfrm>
              <a:off x="3919105" y="403435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t563"/>
            <p:cNvSpPr/>
            <p:nvPr/>
          </p:nvSpPr>
          <p:spPr>
            <a:xfrm>
              <a:off x="4246769" y="399137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t564"/>
            <p:cNvSpPr/>
            <p:nvPr/>
          </p:nvSpPr>
          <p:spPr>
            <a:xfrm>
              <a:off x="4574434" y="398707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t565"/>
            <p:cNvSpPr/>
            <p:nvPr/>
          </p:nvSpPr>
          <p:spPr>
            <a:xfrm>
              <a:off x="4902099" y="393543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t566"/>
            <p:cNvSpPr/>
            <p:nvPr/>
          </p:nvSpPr>
          <p:spPr>
            <a:xfrm>
              <a:off x="5229764" y="4038186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t567"/>
            <p:cNvSpPr/>
            <p:nvPr/>
          </p:nvSpPr>
          <p:spPr>
            <a:xfrm>
              <a:off x="5557429" y="404620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t568"/>
            <p:cNvSpPr/>
            <p:nvPr/>
          </p:nvSpPr>
          <p:spPr>
            <a:xfrm>
              <a:off x="5885094" y="410390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t569"/>
            <p:cNvSpPr/>
            <p:nvPr/>
          </p:nvSpPr>
          <p:spPr>
            <a:xfrm>
              <a:off x="3591440" y="4080596"/>
              <a:ext cx="49651" cy="49651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t570"/>
            <p:cNvSpPr/>
            <p:nvPr/>
          </p:nvSpPr>
          <p:spPr>
            <a:xfrm>
              <a:off x="3919105" y="4048119"/>
              <a:ext cx="49651" cy="49651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t571"/>
            <p:cNvSpPr/>
            <p:nvPr/>
          </p:nvSpPr>
          <p:spPr>
            <a:xfrm>
              <a:off x="4246769" y="4057371"/>
              <a:ext cx="49651" cy="49651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t572"/>
            <p:cNvSpPr/>
            <p:nvPr/>
          </p:nvSpPr>
          <p:spPr>
            <a:xfrm>
              <a:off x="4574434" y="4041284"/>
              <a:ext cx="49651" cy="49651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t573"/>
            <p:cNvSpPr/>
            <p:nvPr/>
          </p:nvSpPr>
          <p:spPr>
            <a:xfrm>
              <a:off x="4902099" y="3969033"/>
              <a:ext cx="49651" cy="49651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t574"/>
            <p:cNvSpPr/>
            <p:nvPr/>
          </p:nvSpPr>
          <p:spPr>
            <a:xfrm>
              <a:off x="5229764" y="4037803"/>
              <a:ext cx="49651" cy="49651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t575"/>
            <p:cNvSpPr/>
            <p:nvPr/>
          </p:nvSpPr>
          <p:spPr>
            <a:xfrm>
              <a:off x="5557429" y="4062733"/>
              <a:ext cx="49651" cy="49651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t576"/>
            <p:cNvSpPr/>
            <p:nvPr/>
          </p:nvSpPr>
          <p:spPr>
            <a:xfrm>
              <a:off x="5885094" y="4090481"/>
              <a:ext cx="49651" cy="49651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t577"/>
            <p:cNvSpPr/>
            <p:nvPr/>
          </p:nvSpPr>
          <p:spPr>
            <a:xfrm>
              <a:off x="3591440" y="4083929"/>
              <a:ext cx="49651" cy="49651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t578"/>
            <p:cNvSpPr/>
            <p:nvPr/>
          </p:nvSpPr>
          <p:spPr>
            <a:xfrm>
              <a:off x="3919105" y="4084167"/>
              <a:ext cx="49651" cy="49651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t579"/>
            <p:cNvSpPr/>
            <p:nvPr/>
          </p:nvSpPr>
          <p:spPr>
            <a:xfrm>
              <a:off x="4246769" y="4079861"/>
              <a:ext cx="49651" cy="49651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pt580"/>
            <p:cNvSpPr/>
            <p:nvPr/>
          </p:nvSpPr>
          <p:spPr>
            <a:xfrm>
              <a:off x="4574434" y="4050910"/>
              <a:ext cx="49651" cy="49651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pt581"/>
            <p:cNvSpPr/>
            <p:nvPr/>
          </p:nvSpPr>
          <p:spPr>
            <a:xfrm>
              <a:off x="4902099" y="4046711"/>
              <a:ext cx="49651" cy="49651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pt582"/>
            <p:cNvSpPr/>
            <p:nvPr/>
          </p:nvSpPr>
          <p:spPr>
            <a:xfrm>
              <a:off x="5229764" y="4037652"/>
              <a:ext cx="49651" cy="49651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pt583"/>
            <p:cNvSpPr/>
            <p:nvPr/>
          </p:nvSpPr>
          <p:spPr>
            <a:xfrm>
              <a:off x="5557429" y="4105994"/>
              <a:ext cx="49651" cy="49651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" name="pt584"/>
            <p:cNvSpPr/>
            <p:nvPr/>
          </p:nvSpPr>
          <p:spPr>
            <a:xfrm>
              <a:off x="5885094" y="4131348"/>
              <a:ext cx="49651" cy="49651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" name="pt585"/>
            <p:cNvSpPr/>
            <p:nvPr/>
          </p:nvSpPr>
          <p:spPr>
            <a:xfrm>
              <a:off x="3591440" y="4068109"/>
              <a:ext cx="49651" cy="49651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pt586"/>
            <p:cNvSpPr/>
            <p:nvPr/>
          </p:nvSpPr>
          <p:spPr>
            <a:xfrm>
              <a:off x="3919105" y="4063154"/>
              <a:ext cx="49651" cy="49651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pt587"/>
            <p:cNvSpPr/>
            <p:nvPr/>
          </p:nvSpPr>
          <p:spPr>
            <a:xfrm>
              <a:off x="4246769" y="4084831"/>
              <a:ext cx="49651" cy="49651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pt588"/>
            <p:cNvSpPr/>
            <p:nvPr/>
          </p:nvSpPr>
          <p:spPr>
            <a:xfrm>
              <a:off x="4574434" y="4003432"/>
              <a:ext cx="49651" cy="49651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t589"/>
            <p:cNvSpPr/>
            <p:nvPr/>
          </p:nvSpPr>
          <p:spPr>
            <a:xfrm>
              <a:off x="4902099" y="3983946"/>
              <a:ext cx="49651" cy="49651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" name="pt590"/>
            <p:cNvSpPr/>
            <p:nvPr/>
          </p:nvSpPr>
          <p:spPr>
            <a:xfrm>
              <a:off x="5229764" y="4026571"/>
              <a:ext cx="49651" cy="49651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" name="pt591"/>
            <p:cNvSpPr/>
            <p:nvPr/>
          </p:nvSpPr>
          <p:spPr>
            <a:xfrm>
              <a:off x="5557429" y="4073011"/>
              <a:ext cx="49651" cy="49651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2" name="pt592"/>
            <p:cNvSpPr/>
            <p:nvPr/>
          </p:nvSpPr>
          <p:spPr>
            <a:xfrm>
              <a:off x="5885094" y="4115395"/>
              <a:ext cx="49651" cy="49651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3" name="pt593"/>
            <p:cNvSpPr/>
            <p:nvPr/>
          </p:nvSpPr>
          <p:spPr>
            <a:xfrm>
              <a:off x="3591440" y="40475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4" name="pt594"/>
            <p:cNvSpPr/>
            <p:nvPr/>
          </p:nvSpPr>
          <p:spPr>
            <a:xfrm>
              <a:off x="3919105" y="40496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pt595"/>
            <p:cNvSpPr/>
            <p:nvPr/>
          </p:nvSpPr>
          <p:spPr>
            <a:xfrm>
              <a:off x="4246769" y="40574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6" name="pt596"/>
            <p:cNvSpPr/>
            <p:nvPr/>
          </p:nvSpPr>
          <p:spPr>
            <a:xfrm>
              <a:off x="4574434" y="40757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7" name="pt597"/>
            <p:cNvSpPr/>
            <p:nvPr/>
          </p:nvSpPr>
          <p:spPr>
            <a:xfrm>
              <a:off x="4902099" y="40533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8" name="pt598"/>
            <p:cNvSpPr/>
            <p:nvPr/>
          </p:nvSpPr>
          <p:spPr>
            <a:xfrm>
              <a:off x="5229764" y="40894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9" name="pt599"/>
            <p:cNvSpPr/>
            <p:nvPr/>
          </p:nvSpPr>
          <p:spPr>
            <a:xfrm>
              <a:off x="5557429" y="4102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0" name="pt600"/>
            <p:cNvSpPr/>
            <p:nvPr/>
          </p:nvSpPr>
          <p:spPr>
            <a:xfrm>
              <a:off x="5885094" y="41191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1" name="pt601"/>
            <p:cNvSpPr/>
            <p:nvPr/>
          </p:nvSpPr>
          <p:spPr>
            <a:xfrm>
              <a:off x="3591440" y="4098193"/>
              <a:ext cx="49651" cy="49651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2" name="pt602"/>
            <p:cNvSpPr/>
            <p:nvPr/>
          </p:nvSpPr>
          <p:spPr>
            <a:xfrm>
              <a:off x="3919105" y="4086293"/>
              <a:ext cx="49651" cy="49651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3" name="pt603"/>
            <p:cNvSpPr/>
            <p:nvPr/>
          </p:nvSpPr>
          <p:spPr>
            <a:xfrm>
              <a:off x="4246769" y="4078777"/>
              <a:ext cx="49651" cy="49651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4" name="pt604"/>
            <p:cNvSpPr/>
            <p:nvPr/>
          </p:nvSpPr>
          <p:spPr>
            <a:xfrm>
              <a:off x="4574434" y="4107664"/>
              <a:ext cx="49651" cy="49651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5" name="pt605"/>
            <p:cNvSpPr/>
            <p:nvPr/>
          </p:nvSpPr>
          <p:spPr>
            <a:xfrm>
              <a:off x="4902099" y="4040855"/>
              <a:ext cx="49651" cy="49651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6" name="pt606"/>
            <p:cNvSpPr/>
            <p:nvPr/>
          </p:nvSpPr>
          <p:spPr>
            <a:xfrm>
              <a:off x="5229764" y="4056079"/>
              <a:ext cx="49651" cy="49651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7" name="pt607"/>
            <p:cNvSpPr/>
            <p:nvPr/>
          </p:nvSpPr>
          <p:spPr>
            <a:xfrm>
              <a:off x="5557429" y="4096446"/>
              <a:ext cx="49651" cy="49651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8" name="pt608"/>
            <p:cNvSpPr/>
            <p:nvPr/>
          </p:nvSpPr>
          <p:spPr>
            <a:xfrm>
              <a:off x="5885094" y="4116714"/>
              <a:ext cx="49651" cy="49651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9" name="pt609"/>
            <p:cNvSpPr/>
            <p:nvPr/>
          </p:nvSpPr>
          <p:spPr>
            <a:xfrm>
              <a:off x="3591440" y="4078523"/>
              <a:ext cx="49651" cy="49651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0" name="pt610"/>
            <p:cNvSpPr/>
            <p:nvPr/>
          </p:nvSpPr>
          <p:spPr>
            <a:xfrm>
              <a:off x="3919105" y="4030096"/>
              <a:ext cx="49651" cy="49651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1" name="pt611"/>
            <p:cNvSpPr/>
            <p:nvPr/>
          </p:nvSpPr>
          <p:spPr>
            <a:xfrm>
              <a:off x="4246769" y="4010343"/>
              <a:ext cx="49651" cy="49651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2" name="pt612"/>
            <p:cNvSpPr/>
            <p:nvPr/>
          </p:nvSpPr>
          <p:spPr>
            <a:xfrm>
              <a:off x="4574434" y="4030328"/>
              <a:ext cx="49651" cy="49651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3" name="pt613"/>
            <p:cNvSpPr/>
            <p:nvPr/>
          </p:nvSpPr>
          <p:spPr>
            <a:xfrm>
              <a:off x="4902099" y="4019961"/>
              <a:ext cx="49651" cy="49651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4" name="pt614"/>
            <p:cNvSpPr/>
            <p:nvPr/>
          </p:nvSpPr>
          <p:spPr>
            <a:xfrm>
              <a:off x="5229764" y="4027709"/>
              <a:ext cx="49651" cy="49651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5" name="pt615"/>
            <p:cNvSpPr/>
            <p:nvPr/>
          </p:nvSpPr>
          <p:spPr>
            <a:xfrm>
              <a:off x="5557429" y="4087012"/>
              <a:ext cx="49651" cy="49651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6" name="pt616"/>
            <p:cNvSpPr/>
            <p:nvPr/>
          </p:nvSpPr>
          <p:spPr>
            <a:xfrm>
              <a:off x="5885094" y="4066768"/>
              <a:ext cx="49651" cy="49651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7" name="pt617"/>
            <p:cNvSpPr/>
            <p:nvPr/>
          </p:nvSpPr>
          <p:spPr>
            <a:xfrm>
              <a:off x="3591440" y="4068372"/>
              <a:ext cx="49651" cy="49651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8" name="pt618"/>
            <p:cNvSpPr/>
            <p:nvPr/>
          </p:nvSpPr>
          <p:spPr>
            <a:xfrm>
              <a:off x="3919105" y="4090816"/>
              <a:ext cx="49651" cy="49651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9" name="pt619"/>
            <p:cNvSpPr/>
            <p:nvPr/>
          </p:nvSpPr>
          <p:spPr>
            <a:xfrm>
              <a:off x="4246769" y="4059794"/>
              <a:ext cx="49651" cy="49651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0" name="pt620"/>
            <p:cNvSpPr/>
            <p:nvPr/>
          </p:nvSpPr>
          <p:spPr>
            <a:xfrm>
              <a:off x="4574434" y="4047972"/>
              <a:ext cx="49651" cy="49651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1" name="pt621"/>
            <p:cNvSpPr/>
            <p:nvPr/>
          </p:nvSpPr>
          <p:spPr>
            <a:xfrm>
              <a:off x="4902099" y="4044171"/>
              <a:ext cx="49651" cy="49651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2" name="pt622"/>
            <p:cNvSpPr/>
            <p:nvPr/>
          </p:nvSpPr>
          <p:spPr>
            <a:xfrm>
              <a:off x="5229764" y="4041769"/>
              <a:ext cx="49651" cy="49651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3" name="pt623"/>
            <p:cNvSpPr/>
            <p:nvPr/>
          </p:nvSpPr>
          <p:spPr>
            <a:xfrm>
              <a:off x="5557429" y="4036737"/>
              <a:ext cx="49651" cy="49651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4" name="pt624"/>
            <p:cNvSpPr/>
            <p:nvPr/>
          </p:nvSpPr>
          <p:spPr>
            <a:xfrm>
              <a:off x="5885094" y="4101920"/>
              <a:ext cx="49651" cy="49651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5" name="rc625"/>
            <p:cNvSpPr/>
            <p:nvPr/>
          </p:nvSpPr>
          <p:spPr>
            <a:xfrm>
              <a:off x="3501583" y="4635337"/>
              <a:ext cx="2523019" cy="109089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6" name="pl626"/>
            <p:cNvSpPr/>
            <p:nvPr/>
          </p:nvSpPr>
          <p:spPr>
            <a:xfrm>
              <a:off x="3501583" y="5552678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7" name="pl627"/>
            <p:cNvSpPr/>
            <p:nvPr/>
          </p:nvSpPr>
          <p:spPr>
            <a:xfrm>
              <a:off x="3501583" y="5304748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8" name="pl628"/>
            <p:cNvSpPr/>
            <p:nvPr/>
          </p:nvSpPr>
          <p:spPr>
            <a:xfrm>
              <a:off x="3501583" y="5056818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9" name="pl629"/>
            <p:cNvSpPr/>
            <p:nvPr/>
          </p:nvSpPr>
          <p:spPr>
            <a:xfrm>
              <a:off x="3501583" y="4808888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0" name="pl630"/>
            <p:cNvSpPr/>
            <p:nvPr/>
          </p:nvSpPr>
          <p:spPr>
            <a:xfrm>
              <a:off x="3616266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1" name="pl631"/>
            <p:cNvSpPr/>
            <p:nvPr/>
          </p:nvSpPr>
          <p:spPr>
            <a:xfrm>
              <a:off x="4271595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2" name="pl632"/>
            <p:cNvSpPr/>
            <p:nvPr/>
          </p:nvSpPr>
          <p:spPr>
            <a:xfrm>
              <a:off x="4926925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3" name="pl633"/>
            <p:cNvSpPr/>
            <p:nvPr/>
          </p:nvSpPr>
          <p:spPr>
            <a:xfrm>
              <a:off x="5582255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4" name="pl634"/>
            <p:cNvSpPr/>
            <p:nvPr/>
          </p:nvSpPr>
          <p:spPr>
            <a:xfrm>
              <a:off x="3501583" y="5676643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5" name="pl635"/>
            <p:cNvSpPr/>
            <p:nvPr/>
          </p:nvSpPr>
          <p:spPr>
            <a:xfrm>
              <a:off x="3501583" y="5428713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6" name="pl636"/>
            <p:cNvSpPr/>
            <p:nvPr/>
          </p:nvSpPr>
          <p:spPr>
            <a:xfrm>
              <a:off x="3501583" y="5180783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7" name="pl637"/>
            <p:cNvSpPr/>
            <p:nvPr/>
          </p:nvSpPr>
          <p:spPr>
            <a:xfrm>
              <a:off x="3501583" y="4932853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8" name="pl638"/>
            <p:cNvSpPr/>
            <p:nvPr/>
          </p:nvSpPr>
          <p:spPr>
            <a:xfrm>
              <a:off x="3501583" y="4684923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9" name="pl639"/>
            <p:cNvSpPr/>
            <p:nvPr/>
          </p:nvSpPr>
          <p:spPr>
            <a:xfrm>
              <a:off x="3943931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0" name="pl640"/>
            <p:cNvSpPr/>
            <p:nvPr/>
          </p:nvSpPr>
          <p:spPr>
            <a:xfrm>
              <a:off x="4599260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1" name="pl641"/>
            <p:cNvSpPr/>
            <p:nvPr/>
          </p:nvSpPr>
          <p:spPr>
            <a:xfrm>
              <a:off x="5254590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2" name="pl642"/>
            <p:cNvSpPr/>
            <p:nvPr/>
          </p:nvSpPr>
          <p:spPr>
            <a:xfrm>
              <a:off x="5909920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3" name="pl643"/>
            <p:cNvSpPr/>
            <p:nvPr/>
          </p:nvSpPr>
          <p:spPr>
            <a:xfrm>
              <a:off x="3616266" y="5280859"/>
              <a:ext cx="2293653" cy="381169"/>
            </a:xfrm>
            <a:custGeom>
              <a:avLst/>
              <a:gdLst/>
              <a:ahLst/>
              <a:cxnLst/>
              <a:rect l="0" t="0" r="0" b="0"/>
              <a:pathLst>
                <a:path w="2293653" h="381169">
                  <a:moveTo>
                    <a:pt x="0" y="166887"/>
                  </a:moveTo>
                  <a:lnTo>
                    <a:pt x="327664" y="149284"/>
                  </a:lnTo>
                  <a:lnTo>
                    <a:pt x="655329" y="59647"/>
                  </a:lnTo>
                  <a:lnTo>
                    <a:pt x="982994" y="381169"/>
                  </a:lnTo>
                  <a:lnTo>
                    <a:pt x="1310659" y="0"/>
                  </a:lnTo>
                  <a:lnTo>
                    <a:pt x="1638324" y="127057"/>
                  </a:lnTo>
                  <a:lnTo>
                    <a:pt x="1965988" y="285459"/>
                  </a:lnTo>
                  <a:lnTo>
                    <a:pt x="2293653" y="356005"/>
                  </a:lnTo>
                </a:path>
              </a:pathLst>
            </a:custGeom>
            <a:ln w="13550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4" name="pl644"/>
            <p:cNvSpPr/>
            <p:nvPr/>
          </p:nvSpPr>
          <p:spPr>
            <a:xfrm>
              <a:off x="3616266" y="5235617"/>
              <a:ext cx="2293653" cy="381361"/>
            </a:xfrm>
            <a:custGeom>
              <a:avLst/>
              <a:gdLst/>
              <a:ahLst/>
              <a:cxnLst/>
              <a:rect l="0" t="0" r="0" b="0"/>
              <a:pathLst>
                <a:path w="2293653" h="381361">
                  <a:moveTo>
                    <a:pt x="0" y="148791"/>
                  </a:moveTo>
                  <a:lnTo>
                    <a:pt x="327664" y="108406"/>
                  </a:lnTo>
                  <a:lnTo>
                    <a:pt x="655329" y="121223"/>
                  </a:lnTo>
                  <a:lnTo>
                    <a:pt x="982994" y="343789"/>
                  </a:lnTo>
                  <a:lnTo>
                    <a:pt x="1310659" y="0"/>
                  </a:lnTo>
                  <a:lnTo>
                    <a:pt x="1638324" y="43771"/>
                  </a:lnTo>
                  <a:lnTo>
                    <a:pt x="1965988" y="283601"/>
                  </a:lnTo>
                  <a:lnTo>
                    <a:pt x="2293653" y="381361"/>
                  </a:lnTo>
                </a:path>
              </a:pathLst>
            </a:custGeom>
            <a:ln w="13550" cap="flat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5" name="pl645"/>
            <p:cNvSpPr/>
            <p:nvPr/>
          </p:nvSpPr>
          <p:spPr>
            <a:xfrm>
              <a:off x="3616266" y="5328498"/>
              <a:ext cx="2293653" cy="331034"/>
            </a:xfrm>
            <a:custGeom>
              <a:avLst/>
              <a:gdLst/>
              <a:ahLst/>
              <a:cxnLst/>
              <a:rect l="0" t="0" r="0" b="0"/>
              <a:pathLst>
                <a:path w="2293653" h="331034">
                  <a:moveTo>
                    <a:pt x="0" y="98386"/>
                  </a:moveTo>
                  <a:lnTo>
                    <a:pt x="327664" y="104077"/>
                  </a:lnTo>
                  <a:lnTo>
                    <a:pt x="655329" y="146867"/>
                  </a:lnTo>
                  <a:lnTo>
                    <a:pt x="982994" y="42762"/>
                  </a:lnTo>
                  <a:lnTo>
                    <a:pt x="1310659" y="0"/>
                  </a:lnTo>
                  <a:lnTo>
                    <a:pt x="1638324" y="156454"/>
                  </a:lnTo>
                  <a:lnTo>
                    <a:pt x="1965988" y="73290"/>
                  </a:lnTo>
                  <a:lnTo>
                    <a:pt x="2293653" y="331034"/>
                  </a:lnTo>
                </a:path>
              </a:pathLst>
            </a:custGeom>
            <a:ln w="13550" cap="flat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6" name="pl646"/>
            <p:cNvSpPr/>
            <p:nvPr/>
          </p:nvSpPr>
          <p:spPr>
            <a:xfrm>
              <a:off x="3616266" y="5292075"/>
              <a:ext cx="2293653" cy="379479"/>
            </a:xfrm>
            <a:custGeom>
              <a:avLst/>
              <a:gdLst/>
              <a:ahLst/>
              <a:cxnLst/>
              <a:rect l="0" t="0" r="0" b="0"/>
              <a:pathLst>
                <a:path w="2293653" h="379479">
                  <a:moveTo>
                    <a:pt x="0" y="151710"/>
                  </a:moveTo>
                  <a:lnTo>
                    <a:pt x="327664" y="165634"/>
                  </a:lnTo>
                  <a:lnTo>
                    <a:pt x="655329" y="0"/>
                  </a:lnTo>
                  <a:lnTo>
                    <a:pt x="982994" y="132924"/>
                  </a:lnTo>
                  <a:lnTo>
                    <a:pt x="1310659" y="80451"/>
                  </a:lnTo>
                  <a:lnTo>
                    <a:pt x="1638324" y="314835"/>
                  </a:lnTo>
                  <a:lnTo>
                    <a:pt x="1965988" y="132034"/>
                  </a:lnTo>
                  <a:lnTo>
                    <a:pt x="2293653" y="379479"/>
                  </a:lnTo>
                </a:path>
              </a:pathLst>
            </a:custGeom>
            <a:ln w="13550" cap="flat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7" name="pl647"/>
            <p:cNvSpPr/>
            <p:nvPr/>
          </p:nvSpPr>
          <p:spPr>
            <a:xfrm>
              <a:off x="3616266" y="5396209"/>
              <a:ext cx="2293653" cy="269865"/>
            </a:xfrm>
            <a:custGeom>
              <a:avLst/>
              <a:gdLst/>
              <a:ahLst/>
              <a:cxnLst/>
              <a:rect l="0" t="0" r="0" b="0"/>
              <a:pathLst>
                <a:path w="2293653" h="269865">
                  <a:moveTo>
                    <a:pt x="0" y="65425"/>
                  </a:moveTo>
                  <a:lnTo>
                    <a:pt x="327664" y="64224"/>
                  </a:lnTo>
                  <a:lnTo>
                    <a:pt x="655329" y="22188"/>
                  </a:lnTo>
                  <a:lnTo>
                    <a:pt x="982994" y="269865"/>
                  </a:lnTo>
                  <a:lnTo>
                    <a:pt x="1310659" y="0"/>
                  </a:lnTo>
                  <a:lnTo>
                    <a:pt x="1638324" y="6471"/>
                  </a:lnTo>
                  <a:lnTo>
                    <a:pt x="1965988" y="137372"/>
                  </a:lnTo>
                  <a:lnTo>
                    <a:pt x="2293653" y="229896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8" name="pl648"/>
            <p:cNvSpPr/>
            <p:nvPr/>
          </p:nvSpPr>
          <p:spPr>
            <a:xfrm>
              <a:off x="3616266" y="5402070"/>
              <a:ext cx="2293653" cy="253601"/>
            </a:xfrm>
            <a:custGeom>
              <a:avLst/>
              <a:gdLst/>
              <a:ahLst/>
              <a:cxnLst/>
              <a:rect l="0" t="0" r="0" b="0"/>
              <a:pathLst>
                <a:path w="2293653" h="253601">
                  <a:moveTo>
                    <a:pt x="0" y="89276"/>
                  </a:moveTo>
                  <a:lnTo>
                    <a:pt x="327664" y="71498"/>
                  </a:lnTo>
                  <a:lnTo>
                    <a:pt x="655329" y="157400"/>
                  </a:lnTo>
                  <a:lnTo>
                    <a:pt x="982994" y="0"/>
                  </a:lnTo>
                  <a:lnTo>
                    <a:pt x="1310659" y="24503"/>
                  </a:lnTo>
                  <a:lnTo>
                    <a:pt x="1638324" y="92276"/>
                  </a:lnTo>
                  <a:lnTo>
                    <a:pt x="1965988" y="242878"/>
                  </a:lnTo>
                  <a:lnTo>
                    <a:pt x="2293653" y="253601"/>
                  </a:lnTo>
                </a:path>
              </a:pathLst>
            </a:custGeom>
            <a:ln w="13550" cap="flat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9" name="pl649"/>
            <p:cNvSpPr/>
            <p:nvPr/>
          </p:nvSpPr>
          <p:spPr>
            <a:xfrm>
              <a:off x="3616266" y="5355103"/>
              <a:ext cx="2293653" cy="318397"/>
            </a:xfrm>
            <a:custGeom>
              <a:avLst/>
              <a:gdLst/>
              <a:ahLst/>
              <a:cxnLst/>
              <a:rect l="0" t="0" r="0" b="0"/>
              <a:pathLst>
                <a:path w="2293653" h="318397">
                  <a:moveTo>
                    <a:pt x="0" y="139865"/>
                  </a:moveTo>
                  <a:lnTo>
                    <a:pt x="327664" y="146557"/>
                  </a:lnTo>
                  <a:lnTo>
                    <a:pt x="655329" y="27819"/>
                  </a:lnTo>
                  <a:lnTo>
                    <a:pt x="982994" y="157244"/>
                  </a:lnTo>
                  <a:lnTo>
                    <a:pt x="1310659" y="138113"/>
                  </a:lnTo>
                  <a:lnTo>
                    <a:pt x="1638324" y="0"/>
                  </a:lnTo>
                  <a:lnTo>
                    <a:pt x="1965988" y="106692"/>
                  </a:lnTo>
                  <a:lnTo>
                    <a:pt x="2293653" y="318397"/>
                  </a:lnTo>
                </a:path>
              </a:pathLst>
            </a:custGeom>
            <a:ln w="13550" cap="flat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0" name="pl650"/>
            <p:cNvSpPr/>
            <p:nvPr/>
          </p:nvSpPr>
          <p:spPr>
            <a:xfrm>
              <a:off x="3616266" y="5333312"/>
              <a:ext cx="2293653" cy="324583"/>
            </a:xfrm>
            <a:custGeom>
              <a:avLst/>
              <a:gdLst/>
              <a:ahLst/>
              <a:cxnLst/>
              <a:rect l="0" t="0" r="0" b="0"/>
              <a:pathLst>
                <a:path w="2293653" h="324583">
                  <a:moveTo>
                    <a:pt x="0" y="123988"/>
                  </a:moveTo>
                  <a:lnTo>
                    <a:pt x="327664" y="128032"/>
                  </a:lnTo>
                  <a:lnTo>
                    <a:pt x="655329" y="0"/>
                  </a:lnTo>
                  <a:lnTo>
                    <a:pt x="982994" y="275526"/>
                  </a:lnTo>
                  <a:lnTo>
                    <a:pt x="1310659" y="243641"/>
                  </a:lnTo>
                  <a:lnTo>
                    <a:pt x="1638324" y="7148"/>
                  </a:lnTo>
                  <a:lnTo>
                    <a:pt x="1965988" y="103552"/>
                  </a:lnTo>
                  <a:lnTo>
                    <a:pt x="2293653" y="324583"/>
                  </a:lnTo>
                </a:path>
              </a:pathLst>
            </a:custGeom>
            <a:ln w="13550" cap="flat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1" name="pl651"/>
            <p:cNvSpPr/>
            <p:nvPr/>
          </p:nvSpPr>
          <p:spPr>
            <a:xfrm>
              <a:off x="3616266" y="5313393"/>
              <a:ext cx="2293653" cy="356463"/>
            </a:xfrm>
            <a:custGeom>
              <a:avLst/>
              <a:gdLst/>
              <a:ahLst/>
              <a:cxnLst/>
              <a:rect l="0" t="0" r="0" b="0"/>
              <a:pathLst>
                <a:path w="2293653" h="356463">
                  <a:moveTo>
                    <a:pt x="0" y="100498"/>
                  </a:moveTo>
                  <a:lnTo>
                    <a:pt x="327664" y="154066"/>
                  </a:lnTo>
                  <a:lnTo>
                    <a:pt x="655329" y="0"/>
                  </a:lnTo>
                  <a:lnTo>
                    <a:pt x="982994" y="117771"/>
                  </a:lnTo>
                  <a:lnTo>
                    <a:pt x="1310659" y="75626"/>
                  </a:lnTo>
                  <a:lnTo>
                    <a:pt x="1638324" y="272093"/>
                  </a:lnTo>
                  <a:lnTo>
                    <a:pt x="1965988" y="169290"/>
                  </a:lnTo>
                  <a:lnTo>
                    <a:pt x="2293653" y="356463"/>
                  </a:lnTo>
                </a:path>
              </a:pathLst>
            </a:custGeom>
            <a:ln w="13550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2" name="pl652"/>
            <p:cNvSpPr/>
            <p:nvPr/>
          </p:nvSpPr>
          <p:spPr>
            <a:xfrm>
              <a:off x="3616266" y="5337979"/>
              <a:ext cx="2293653" cy="326802"/>
            </a:xfrm>
            <a:custGeom>
              <a:avLst/>
              <a:gdLst/>
              <a:ahLst/>
              <a:cxnLst/>
              <a:rect l="0" t="0" r="0" b="0"/>
              <a:pathLst>
                <a:path w="2293653" h="326802">
                  <a:moveTo>
                    <a:pt x="0" y="166967"/>
                  </a:moveTo>
                  <a:lnTo>
                    <a:pt x="327664" y="140702"/>
                  </a:lnTo>
                  <a:lnTo>
                    <a:pt x="655329" y="78317"/>
                  </a:lnTo>
                  <a:lnTo>
                    <a:pt x="982994" y="271851"/>
                  </a:lnTo>
                  <a:lnTo>
                    <a:pt x="1310659" y="204921"/>
                  </a:lnTo>
                  <a:lnTo>
                    <a:pt x="1638324" y="0"/>
                  </a:lnTo>
                  <a:lnTo>
                    <a:pt x="1965988" y="141118"/>
                  </a:lnTo>
                  <a:lnTo>
                    <a:pt x="2293653" y="326802"/>
                  </a:lnTo>
                </a:path>
              </a:pathLst>
            </a:custGeom>
            <a:ln w="13550" cap="flat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3" name="pl653"/>
            <p:cNvSpPr/>
            <p:nvPr/>
          </p:nvSpPr>
          <p:spPr>
            <a:xfrm>
              <a:off x="3616266" y="5343308"/>
              <a:ext cx="2293653" cy="283751"/>
            </a:xfrm>
            <a:custGeom>
              <a:avLst/>
              <a:gdLst/>
              <a:ahLst/>
              <a:cxnLst/>
              <a:rect l="0" t="0" r="0" b="0"/>
              <a:pathLst>
                <a:path w="2293653" h="283751">
                  <a:moveTo>
                    <a:pt x="0" y="157117"/>
                  </a:moveTo>
                  <a:lnTo>
                    <a:pt x="327664" y="95938"/>
                  </a:lnTo>
                  <a:lnTo>
                    <a:pt x="655329" y="48263"/>
                  </a:lnTo>
                  <a:lnTo>
                    <a:pt x="982994" y="283751"/>
                  </a:lnTo>
                  <a:lnTo>
                    <a:pt x="1310659" y="21859"/>
                  </a:lnTo>
                  <a:lnTo>
                    <a:pt x="1638324" y="0"/>
                  </a:lnTo>
                  <a:lnTo>
                    <a:pt x="1965988" y="164827"/>
                  </a:lnTo>
                  <a:lnTo>
                    <a:pt x="2293653" y="273991"/>
                  </a:lnTo>
                </a:path>
              </a:pathLst>
            </a:custGeom>
            <a:ln w="13550" cap="flat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4" name="pl654"/>
            <p:cNvSpPr/>
            <p:nvPr/>
          </p:nvSpPr>
          <p:spPr>
            <a:xfrm>
              <a:off x="3616266" y="5278606"/>
              <a:ext cx="2293653" cy="376594"/>
            </a:xfrm>
            <a:custGeom>
              <a:avLst/>
              <a:gdLst/>
              <a:ahLst/>
              <a:cxnLst/>
              <a:rect l="0" t="0" r="0" b="0"/>
              <a:pathLst>
                <a:path w="2293653" h="376594">
                  <a:moveTo>
                    <a:pt x="0" y="145583"/>
                  </a:moveTo>
                  <a:lnTo>
                    <a:pt x="327664" y="108447"/>
                  </a:lnTo>
                  <a:lnTo>
                    <a:pt x="655329" y="95632"/>
                  </a:lnTo>
                  <a:lnTo>
                    <a:pt x="982994" y="34780"/>
                  </a:lnTo>
                  <a:lnTo>
                    <a:pt x="1310659" y="0"/>
                  </a:lnTo>
                  <a:lnTo>
                    <a:pt x="1638324" y="58441"/>
                  </a:lnTo>
                  <a:lnTo>
                    <a:pt x="1965988" y="305341"/>
                  </a:lnTo>
                  <a:lnTo>
                    <a:pt x="2293653" y="376594"/>
                  </a:lnTo>
                </a:path>
              </a:pathLst>
            </a:custGeom>
            <a:ln w="13550" cap="flat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5" name="pt655"/>
            <p:cNvSpPr/>
            <p:nvPr/>
          </p:nvSpPr>
          <p:spPr>
            <a:xfrm>
              <a:off x="3591440" y="542292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6" name="pt656"/>
            <p:cNvSpPr/>
            <p:nvPr/>
          </p:nvSpPr>
          <p:spPr>
            <a:xfrm>
              <a:off x="3919105" y="540531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7" name="pt657"/>
            <p:cNvSpPr/>
            <p:nvPr/>
          </p:nvSpPr>
          <p:spPr>
            <a:xfrm>
              <a:off x="4246769" y="531568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8" name="pt658"/>
            <p:cNvSpPr/>
            <p:nvPr/>
          </p:nvSpPr>
          <p:spPr>
            <a:xfrm>
              <a:off x="4574434" y="563720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9" name="pt659"/>
            <p:cNvSpPr/>
            <p:nvPr/>
          </p:nvSpPr>
          <p:spPr>
            <a:xfrm>
              <a:off x="4902099" y="525603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0" name="pt660"/>
            <p:cNvSpPr/>
            <p:nvPr/>
          </p:nvSpPr>
          <p:spPr>
            <a:xfrm>
              <a:off x="5229764" y="538309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1" name="pt661"/>
            <p:cNvSpPr/>
            <p:nvPr/>
          </p:nvSpPr>
          <p:spPr>
            <a:xfrm>
              <a:off x="5557429" y="554149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2" name="pt662"/>
            <p:cNvSpPr/>
            <p:nvPr/>
          </p:nvSpPr>
          <p:spPr>
            <a:xfrm>
              <a:off x="5885094" y="561203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3" name="pt663"/>
            <p:cNvSpPr/>
            <p:nvPr/>
          </p:nvSpPr>
          <p:spPr>
            <a:xfrm>
              <a:off x="3591440" y="5359583"/>
              <a:ext cx="49651" cy="49651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4" name="pt664"/>
            <p:cNvSpPr/>
            <p:nvPr/>
          </p:nvSpPr>
          <p:spPr>
            <a:xfrm>
              <a:off x="3919105" y="5319198"/>
              <a:ext cx="49651" cy="49651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5" name="pt665"/>
            <p:cNvSpPr/>
            <p:nvPr/>
          </p:nvSpPr>
          <p:spPr>
            <a:xfrm>
              <a:off x="4246769" y="5332014"/>
              <a:ext cx="49651" cy="49651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6" name="pt666"/>
            <p:cNvSpPr/>
            <p:nvPr/>
          </p:nvSpPr>
          <p:spPr>
            <a:xfrm>
              <a:off x="4574434" y="5554581"/>
              <a:ext cx="49651" cy="49651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7" name="pt667"/>
            <p:cNvSpPr/>
            <p:nvPr/>
          </p:nvSpPr>
          <p:spPr>
            <a:xfrm>
              <a:off x="4902099" y="5210791"/>
              <a:ext cx="49651" cy="49651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8" name="pt668"/>
            <p:cNvSpPr/>
            <p:nvPr/>
          </p:nvSpPr>
          <p:spPr>
            <a:xfrm>
              <a:off x="5229764" y="5254562"/>
              <a:ext cx="49651" cy="49651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9" name="pt669"/>
            <p:cNvSpPr/>
            <p:nvPr/>
          </p:nvSpPr>
          <p:spPr>
            <a:xfrm>
              <a:off x="5557429" y="5494392"/>
              <a:ext cx="49651" cy="49651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0" name="pt670"/>
            <p:cNvSpPr/>
            <p:nvPr/>
          </p:nvSpPr>
          <p:spPr>
            <a:xfrm>
              <a:off x="5885094" y="5592152"/>
              <a:ext cx="49651" cy="49651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1" name="pt671"/>
            <p:cNvSpPr/>
            <p:nvPr/>
          </p:nvSpPr>
          <p:spPr>
            <a:xfrm>
              <a:off x="3591440" y="5402059"/>
              <a:ext cx="49651" cy="49651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2" name="pt672"/>
            <p:cNvSpPr/>
            <p:nvPr/>
          </p:nvSpPr>
          <p:spPr>
            <a:xfrm>
              <a:off x="3919105" y="5407749"/>
              <a:ext cx="49651" cy="49651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3" name="pt673"/>
            <p:cNvSpPr/>
            <p:nvPr/>
          </p:nvSpPr>
          <p:spPr>
            <a:xfrm>
              <a:off x="4246769" y="5450539"/>
              <a:ext cx="49651" cy="49651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4" name="pt674"/>
            <p:cNvSpPr/>
            <p:nvPr/>
          </p:nvSpPr>
          <p:spPr>
            <a:xfrm>
              <a:off x="4574434" y="5346434"/>
              <a:ext cx="49651" cy="49651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5" name="pt675"/>
            <p:cNvSpPr/>
            <p:nvPr/>
          </p:nvSpPr>
          <p:spPr>
            <a:xfrm>
              <a:off x="4902099" y="5303672"/>
              <a:ext cx="49651" cy="49651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6" name="pt676"/>
            <p:cNvSpPr/>
            <p:nvPr/>
          </p:nvSpPr>
          <p:spPr>
            <a:xfrm>
              <a:off x="5229764" y="5460127"/>
              <a:ext cx="49651" cy="49651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7" name="pt677"/>
            <p:cNvSpPr/>
            <p:nvPr/>
          </p:nvSpPr>
          <p:spPr>
            <a:xfrm>
              <a:off x="5557429" y="5376962"/>
              <a:ext cx="49651" cy="49651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8" name="pt678"/>
            <p:cNvSpPr/>
            <p:nvPr/>
          </p:nvSpPr>
          <p:spPr>
            <a:xfrm>
              <a:off x="5885094" y="5634707"/>
              <a:ext cx="49651" cy="49651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9" name="pt679"/>
            <p:cNvSpPr/>
            <p:nvPr/>
          </p:nvSpPr>
          <p:spPr>
            <a:xfrm>
              <a:off x="3591440" y="5418959"/>
              <a:ext cx="49651" cy="49651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0" name="pt680"/>
            <p:cNvSpPr/>
            <p:nvPr/>
          </p:nvSpPr>
          <p:spPr>
            <a:xfrm>
              <a:off x="3919105" y="5432883"/>
              <a:ext cx="49651" cy="49651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1" name="pt681"/>
            <p:cNvSpPr/>
            <p:nvPr/>
          </p:nvSpPr>
          <p:spPr>
            <a:xfrm>
              <a:off x="4246769" y="5267249"/>
              <a:ext cx="49651" cy="49651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2" name="pt682"/>
            <p:cNvSpPr/>
            <p:nvPr/>
          </p:nvSpPr>
          <p:spPr>
            <a:xfrm>
              <a:off x="4574434" y="5400173"/>
              <a:ext cx="49651" cy="49651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3" name="pt683"/>
            <p:cNvSpPr/>
            <p:nvPr/>
          </p:nvSpPr>
          <p:spPr>
            <a:xfrm>
              <a:off x="4902099" y="5347700"/>
              <a:ext cx="49651" cy="49651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4" name="pt684"/>
            <p:cNvSpPr/>
            <p:nvPr/>
          </p:nvSpPr>
          <p:spPr>
            <a:xfrm>
              <a:off x="5229764" y="5582084"/>
              <a:ext cx="49651" cy="49651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5" name="pt685"/>
            <p:cNvSpPr/>
            <p:nvPr/>
          </p:nvSpPr>
          <p:spPr>
            <a:xfrm>
              <a:off x="5557429" y="5399284"/>
              <a:ext cx="49651" cy="49651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6" name="pt686"/>
            <p:cNvSpPr/>
            <p:nvPr/>
          </p:nvSpPr>
          <p:spPr>
            <a:xfrm>
              <a:off x="5885094" y="5646728"/>
              <a:ext cx="49651" cy="49651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7" name="pt687"/>
            <p:cNvSpPr/>
            <p:nvPr/>
          </p:nvSpPr>
          <p:spPr>
            <a:xfrm>
              <a:off x="3591440" y="543680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8" name="pt688"/>
            <p:cNvSpPr/>
            <p:nvPr/>
          </p:nvSpPr>
          <p:spPr>
            <a:xfrm>
              <a:off x="3919105" y="543560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9" name="pt689"/>
            <p:cNvSpPr/>
            <p:nvPr/>
          </p:nvSpPr>
          <p:spPr>
            <a:xfrm>
              <a:off x="4246769" y="53935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0" name="pt690"/>
            <p:cNvSpPr/>
            <p:nvPr/>
          </p:nvSpPr>
          <p:spPr>
            <a:xfrm>
              <a:off x="4574434" y="56412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1" name="pt691"/>
            <p:cNvSpPr/>
            <p:nvPr/>
          </p:nvSpPr>
          <p:spPr>
            <a:xfrm>
              <a:off x="4902099" y="537138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2" name="pt692"/>
            <p:cNvSpPr/>
            <p:nvPr/>
          </p:nvSpPr>
          <p:spPr>
            <a:xfrm>
              <a:off x="5229764" y="53778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3" name="pt693"/>
            <p:cNvSpPr/>
            <p:nvPr/>
          </p:nvSpPr>
          <p:spPr>
            <a:xfrm>
              <a:off x="5557429" y="550875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4" name="pt694"/>
            <p:cNvSpPr/>
            <p:nvPr/>
          </p:nvSpPr>
          <p:spPr>
            <a:xfrm>
              <a:off x="5885094" y="5601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5" name="pt695"/>
            <p:cNvSpPr/>
            <p:nvPr/>
          </p:nvSpPr>
          <p:spPr>
            <a:xfrm>
              <a:off x="3591440" y="5466521"/>
              <a:ext cx="49651" cy="49651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6" name="pt696"/>
            <p:cNvSpPr/>
            <p:nvPr/>
          </p:nvSpPr>
          <p:spPr>
            <a:xfrm>
              <a:off x="3919105" y="5448742"/>
              <a:ext cx="49651" cy="49651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7" name="pt697"/>
            <p:cNvSpPr/>
            <p:nvPr/>
          </p:nvSpPr>
          <p:spPr>
            <a:xfrm>
              <a:off x="4246769" y="5534644"/>
              <a:ext cx="49651" cy="49651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8" name="pt698"/>
            <p:cNvSpPr/>
            <p:nvPr/>
          </p:nvSpPr>
          <p:spPr>
            <a:xfrm>
              <a:off x="4574434" y="5377244"/>
              <a:ext cx="49651" cy="49651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9" name="pt699"/>
            <p:cNvSpPr/>
            <p:nvPr/>
          </p:nvSpPr>
          <p:spPr>
            <a:xfrm>
              <a:off x="4902099" y="5401747"/>
              <a:ext cx="49651" cy="49651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0" name="pt700"/>
            <p:cNvSpPr/>
            <p:nvPr/>
          </p:nvSpPr>
          <p:spPr>
            <a:xfrm>
              <a:off x="5229764" y="5469520"/>
              <a:ext cx="49651" cy="49651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1" name="pt701"/>
            <p:cNvSpPr/>
            <p:nvPr/>
          </p:nvSpPr>
          <p:spPr>
            <a:xfrm>
              <a:off x="5557429" y="5620122"/>
              <a:ext cx="49651" cy="49651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2" name="pt702"/>
            <p:cNvSpPr/>
            <p:nvPr/>
          </p:nvSpPr>
          <p:spPr>
            <a:xfrm>
              <a:off x="5885094" y="5630845"/>
              <a:ext cx="49651" cy="49651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3" name="pt703"/>
            <p:cNvSpPr/>
            <p:nvPr/>
          </p:nvSpPr>
          <p:spPr>
            <a:xfrm>
              <a:off x="3591440" y="5470142"/>
              <a:ext cx="49651" cy="49651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4" name="pt704"/>
            <p:cNvSpPr/>
            <p:nvPr/>
          </p:nvSpPr>
          <p:spPr>
            <a:xfrm>
              <a:off x="3919105" y="5476835"/>
              <a:ext cx="49651" cy="49651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5" name="pt705"/>
            <p:cNvSpPr/>
            <p:nvPr/>
          </p:nvSpPr>
          <p:spPr>
            <a:xfrm>
              <a:off x="4246769" y="5358097"/>
              <a:ext cx="49651" cy="49651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6" name="pt706"/>
            <p:cNvSpPr/>
            <p:nvPr/>
          </p:nvSpPr>
          <p:spPr>
            <a:xfrm>
              <a:off x="4574434" y="5487522"/>
              <a:ext cx="49651" cy="49651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7" name="pt707"/>
            <p:cNvSpPr/>
            <p:nvPr/>
          </p:nvSpPr>
          <p:spPr>
            <a:xfrm>
              <a:off x="4902099" y="5468391"/>
              <a:ext cx="49651" cy="49651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8" name="pt708"/>
            <p:cNvSpPr/>
            <p:nvPr/>
          </p:nvSpPr>
          <p:spPr>
            <a:xfrm>
              <a:off x="5229764" y="5330277"/>
              <a:ext cx="49651" cy="49651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9" name="pt709"/>
            <p:cNvSpPr/>
            <p:nvPr/>
          </p:nvSpPr>
          <p:spPr>
            <a:xfrm>
              <a:off x="5557429" y="5436970"/>
              <a:ext cx="49651" cy="49651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0" name="pt710"/>
            <p:cNvSpPr/>
            <p:nvPr/>
          </p:nvSpPr>
          <p:spPr>
            <a:xfrm>
              <a:off x="5885094" y="5648674"/>
              <a:ext cx="49651" cy="49651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1" name="pt711"/>
            <p:cNvSpPr/>
            <p:nvPr/>
          </p:nvSpPr>
          <p:spPr>
            <a:xfrm>
              <a:off x="3591440" y="5432475"/>
              <a:ext cx="49651" cy="49651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2" name="pt712"/>
            <p:cNvSpPr/>
            <p:nvPr/>
          </p:nvSpPr>
          <p:spPr>
            <a:xfrm>
              <a:off x="3919105" y="5436518"/>
              <a:ext cx="49651" cy="49651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3" name="pt713"/>
            <p:cNvSpPr/>
            <p:nvPr/>
          </p:nvSpPr>
          <p:spPr>
            <a:xfrm>
              <a:off x="4246769" y="5308486"/>
              <a:ext cx="49651" cy="49651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4" name="pt714"/>
            <p:cNvSpPr/>
            <p:nvPr/>
          </p:nvSpPr>
          <p:spPr>
            <a:xfrm>
              <a:off x="4574434" y="5584012"/>
              <a:ext cx="49651" cy="49651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5" name="pt715"/>
            <p:cNvSpPr/>
            <p:nvPr/>
          </p:nvSpPr>
          <p:spPr>
            <a:xfrm>
              <a:off x="4902099" y="5552128"/>
              <a:ext cx="49651" cy="49651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6" name="pt716"/>
            <p:cNvSpPr/>
            <p:nvPr/>
          </p:nvSpPr>
          <p:spPr>
            <a:xfrm>
              <a:off x="5229764" y="5315635"/>
              <a:ext cx="49651" cy="49651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7" name="pt717"/>
            <p:cNvSpPr/>
            <p:nvPr/>
          </p:nvSpPr>
          <p:spPr>
            <a:xfrm>
              <a:off x="5557429" y="5412038"/>
              <a:ext cx="49651" cy="49651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8" name="pt718"/>
            <p:cNvSpPr/>
            <p:nvPr/>
          </p:nvSpPr>
          <p:spPr>
            <a:xfrm>
              <a:off x="5885094" y="5633070"/>
              <a:ext cx="49651" cy="49651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9" name="pt719"/>
            <p:cNvSpPr/>
            <p:nvPr/>
          </p:nvSpPr>
          <p:spPr>
            <a:xfrm>
              <a:off x="3591440" y="538906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0" name="pt720"/>
            <p:cNvSpPr/>
            <p:nvPr/>
          </p:nvSpPr>
          <p:spPr>
            <a:xfrm>
              <a:off x="3919105" y="5442633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1" name="pt721"/>
            <p:cNvSpPr/>
            <p:nvPr/>
          </p:nvSpPr>
          <p:spPr>
            <a:xfrm>
              <a:off x="4246769" y="528856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2" name="pt722"/>
            <p:cNvSpPr/>
            <p:nvPr/>
          </p:nvSpPr>
          <p:spPr>
            <a:xfrm>
              <a:off x="4574434" y="540633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3" name="pt723"/>
            <p:cNvSpPr/>
            <p:nvPr/>
          </p:nvSpPr>
          <p:spPr>
            <a:xfrm>
              <a:off x="4902099" y="536419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4" name="pt724"/>
            <p:cNvSpPr/>
            <p:nvPr/>
          </p:nvSpPr>
          <p:spPr>
            <a:xfrm>
              <a:off x="5229764" y="556066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5" name="pt725"/>
            <p:cNvSpPr/>
            <p:nvPr/>
          </p:nvSpPr>
          <p:spPr>
            <a:xfrm>
              <a:off x="5557429" y="545785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6" name="pt726"/>
            <p:cNvSpPr/>
            <p:nvPr/>
          </p:nvSpPr>
          <p:spPr>
            <a:xfrm>
              <a:off x="5885094" y="564503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7" name="pt727"/>
            <p:cNvSpPr/>
            <p:nvPr/>
          </p:nvSpPr>
          <p:spPr>
            <a:xfrm>
              <a:off x="3591440" y="5480121"/>
              <a:ext cx="49651" cy="49651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8" name="pt728"/>
            <p:cNvSpPr/>
            <p:nvPr/>
          </p:nvSpPr>
          <p:spPr>
            <a:xfrm>
              <a:off x="3919105" y="5453856"/>
              <a:ext cx="49651" cy="49651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9" name="pt729"/>
            <p:cNvSpPr/>
            <p:nvPr/>
          </p:nvSpPr>
          <p:spPr>
            <a:xfrm>
              <a:off x="4246769" y="5391471"/>
              <a:ext cx="49651" cy="49651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0" name="pt730"/>
            <p:cNvSpPr/>
            <p:nvPr/>
          </p:nvSpPr>
          <p:spPr>
            <a:xfrm>
              <a:off x="4574434" y="5585005"/>
              <a:ext cx="49651" cy="49651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1" name="pt731"/>
            <p:cNvSpPr/>
            <p:nvPr/>
          </p:nvSpPr>
          <p:spPr>
            <a:xfrm>
              <a:off x="4902099" y="5518075"/>
              <a:ext cx="49651" cy="49651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2" name="pt732"/>
            <p:cNvSpPr/>
            <p:nvPr/>
          </p:nvSpPr>
          <p:spPr>
            <a:xfrm>
              <a:off x="5229764" y="5313153"/>
              <a:ext cx="49651" cy="49651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3" name="pt733"/>
            <p:cNvSpPr/>
            <p:nvPr/>
          </p:nvSpPr>
          <p:spPr>
            <a:xfrm>
              <a:off x="5557429" y="5454272"/>
              <a:ext cx="49651" cy="49651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4" name="pt734"/>
            <p:cNvSpPr/>
            <p:nvPr/>
          </p:nvSpPr>
          <p:spPr>
            <a:xfrm>
              <a:off x="5885094" y="5639956"/>
              <a:ext cx="49651" cy="49651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5" name="pt735"/>
            <p:cNvSpPr/>
            <p:nvPr/>
          </p:nvSpPr>
          <p:spPr>
            <a:xfrm>
              <a:off x="3591440" y="5475599"/>
              <a:ext cx="49651" cy="49651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6" name="pt736"/>
            <p:cNvSpPr/>
            <p:nvPr/>
          </p:nvSpPr>
          <p:spPr>
            <a:xfrm>
              <a:off x="3919105" y="5414420"/>
              <a:ext cx="49651" cy="49651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7" name="pt737"/>
            <p:cNvSpPr/>
            <p:nvPr/>
          </p:nvSpPr>
          <p:spPr>
            <a:xfrm>
              <a:off x="4246769" y="5366746"/>
              <a:ext cx="49651" cy="49651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8" name="pt738"/>
            <p:cNvSpPr/>
            <p:nvPr/>
          </p:nvSpPr>
          <p:spPr>
            <a:xfrm>
              <a:off x="4574434" y="5602233"/>
              <a:ext cx="49651" cy="49651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9" name="pt739"/>
            <p:cNvSpPr/>
            <p:nvPr/>
          </p:nvSpPr>
          <p:spPr>
            <a:xfrm>
              <a:off x="4902099" y="5340342"/>
              <a:ext cx="49651" cy="49651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0" name="pt740"/>
            <p:cNvSpPr/>
            <p:nvPr/>
          </p:nvSpPr>
          <p:spPr>
            <a:xfrm>
              <a:off x="5229764" y="5318482"/>
              <a:ext cx="49651" cy="49651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1" name="pt741"/>
            <p:cNvSpPr/>
            <p:nvPr/>
          </p:nvSpPr>
          <p:spPr>
            <a:xfrm>
              <a:off x="5557429" y="5483310"/>
              <a:ext cx="49651" cy="49651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2" name="pt742"/>
            <p:cNvSpPr/>
            <p:nvPr/>
          </p:nvSpPr>
          <p:spPr>
            <a:xfrm>
              <a:off x="5885094" y="5592473"/>
              <a:ext cx="49651" cy="49651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3" name="pt743"/>
            <p:cNvSpPr/>
            <p:nvPr/>
          </p:nvSpPr>
          <p:spPr>
            <a:xfrm>
              <a:off x="3591440" y="5399364"/>
              <a:ext cx="49651" cy="49651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4" name="pt744"/>
            <p:cNvSpPr/>
            <p:nvPr/>
          </p:nvSpPr>
          <p:spPr>
            <a:xfrm>
              <a:off x="3919105" y="5362228"/>
              <a:ext cx="49651" cy="49651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5" name="pt745"/>
            <p:cNvSpPr/>
            <p:nvPr/>
          </p:nvSpPr>
          <p:spPr>
            <a:xfrm>
              <a:off x="4246769" y="5349413"/>
              <a:ext cx="49651" cy="49651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6" name="pt746"/>
            <p:cNvSpPr/>
            <p:nvPr/>
          </p:nvSpPr>
          <p:spPr>
            <a:xfrm>
              <a:off x="4574434" y="5288560"/>
              <a:ext cx="49651" cy="49651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7" name="pt747"/>
            <p:cNvSpPr/>
            <p:nvPr/>
          </p:nvSpPr>
          <p:spPr>
            <a:xfrm>
              <a:off x="4902099" y="5253780"/>
              <a:ext cx="49651" cy="49651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8" name="pt748"/>
            <p:cNvSpPr/>
            <p:nvPr/>
          </p:nvSpPr>
          <p:spPr>
            <a:xfrm>
              <a:off x="5229764" y="5312222"/>
              <a:ext cx="49651" cy="49651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9" name="pt749"/>
            <p:cNvSpPr/>
            <p:nvPr/>
          </p:nvSpPr>
          <p:spPr>
            <a:xfrm>
              <a:off x="5557429" y="5559121"/>
              <a:ext cx="49651" cy="49651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0" name="pt750"/>
            <p:cNvSpPr/>
            <p:nvPr/>
          </p:nvSpPr>
          <p:spPr>
            <a:xfrm>
              <a:off x="5885094" y="5630375"/>
              <a:ext cx="49651" cy="49651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1" name="rc751"/>
            <p:cNvSpPr/>
            <p:nvPr/>
          </p:nvSpPr>
          <p:spPr>
            <a:xfrm>
              <a:off x="6094191" y="1884651"/>
              <a:ext cx="2523019" cy="109089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2" name="pl752"/>
            <p:cNvSpPr/>
            <p:nvPr/>
          </p:nvSpPr>
          <p:spPr>
            <a:xfrm>
              <a:off x="6094191" y="2801992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3" name="pl753"/>
            <p:cNvSpPr/>
            <p:nvPr/>
          </p:nvSpPr>
          <p:spPr>
            <a:xfrm>
              <a:off x="6094191" y="2554062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4" name="pl754"/>
            <p:cNvSpPr/>
            <p:nvPr/>
          </p:nvSpPr>
          <p:spPr>
            <a:xfrm>
              <a:off x="6094191" y="2306132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5" name="pl755"/>
            <p:cNvSpPr/>
            <p:nvPr/>
          </p:nvSpPr>
          <p:spPr>
            <a:xfrm>
              <a:off x="6094191" y="2058202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6" name="pl756"/>
            <p:cNvSpPr/>
            <p:nvPr/>
          </p:nvSpPr>
          <p:spPr>
            <a:xfrm>
              <a:off x="6208874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7" name="pl757"/>
            <p:cNvSpPr/>
            <p:nvPr/>
          </p:nvSpPr>
          <p:spPr>
            <a:xfrm>
              <a:off x="6864204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8" name="pl758"/>
            <p:cNvSpPr/>
            <p:nvPr/>
          </p:nvSpPr>
          <p:spPr>
            <a:xfrm>
              <a:off x="7519533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9" name="pl759"/>
            <p:cNvSpPr/>
            <p:nvPr/>
          </p:nvSpPr>
          <p:spPr>
            <a:xfrm>
              <a:off x="8174863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0" name="pl760"/>
            <p:cNvSpPr/>
            <p:nvPr/>
          </p:nvSpPr>
          <p:spPr>
            <a:xfrm>
              <a:off x="6094191" y="2925957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1" name="pl761"/>
            <p:cNvSpPr/>
            <p:nvPr/>
          </p:nvSpPr>
          <p:spPr>
            <a:xfrm>
              <a:off x="6094191" y="2678027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2" name="pl762"/>
            <p:cNvSpPr/>
            <p:nvPr/>
          </p:nvSpPr>
          <p:spPr>
            <a:xfrm>
              <a:off x="6094191" y="2430097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3" name="pl763"/>
            <p:cNvSpPr/>
            <p:nvPr/>
          </p:nvSpPr>
          <p:spPr>
            <a:xfrm>
              <a:off x="6094191" y="2182167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4" name="pl764"/>
            <p:cNvSpPr/>
            <p:nvPr/>
          </p:nvSpPr>
          <p:spPr>
            <a:xfrm>
              <a:off x="6094191" y="1934237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5" name="pl765"/>
            <p:cNvSpPr/>
            <p:nvPr/>
          </p:nvSpPr>
          <p:spPr>
            <a:xfrm>
              <a:off x="6536539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6" name="pl766"/>
            <p:cNvSpPr/>
            <p:nvPr/>
          </p:nvSpPr>
          <p:spPr>
            <a:xfrm>
              <a:off x="7191868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7" name="pl767"/>
            <p:cNvSpPr/>
            <p:nvPr/>
          </p:nvSpPr>
          <p:spPr>
            <a:xfrm>
              <a:off x="7847198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8" name="pl768"/>
            <p:cNvSpPr/>
            <p:nvPr/>
          </p:nvSpPr>
          <p:spPr>
            <a:xfrm>
              <a:off x="8502528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9" name="pl769"/>
            <p:cNvSpPr/>
            <p:nvPr/>
          </p:nvSpPr>
          <p:spPr>
            <a:xfrm>
              <a:off x="6208874" y="2640741"/>
              <a:ext cx="2293653" cy="74937"/>
            </a:xfrm>
            <a:custGeom>
              <a:avLst/>
              <a:gdLst/>
              <a:ahLst/>
              <a:cxnLst/>
              <a:rect l="0" t="0" r="0" b="0"/>
              <a:pathLst>
                <a:path w="2293653" h="74937">
                  <a:moveTo>
                    <a:pt x="0" y="74937"/>
                  </a:moveTo>
                  <a:lnTo>
                    <a:pt x="327664" y="50189"/>
                  </a:lnTo>
                  <a:lnTo>
                    <a:pt x="655329" y="62077"/>
                  </a:lnTo>
                  <a:lnTo>
                    <a:pt x="982994" y="25832"/>
                  </a:lnTo>
                  <a:lnTo>
                    <a:pt x="1310659" y="48925"/>
                  </a:lnTo>
                  <a:lnTo>
                    <a:pt x="1638324" y="0"/>
                  </a:lnTo>
                  <a:lnTo>
                    <a:pt x="1965988" y="13748"/>
                  </a:lnTo>
                  <a:lnTo>
                    <a:pt x="2293653" y="4341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0" name="pl770"/>
            <p:cNvSpPr/>
            <p:nvPr/>
          </p:nvSpPr>
          <p:spPr>
            <a:xfrm>
              <a:off x="6208874" y="2662952"/>
              <a:ext cx="2293653" cy="67292"/>
            </a:xfrm>
            <a:custGeom>
              <a:avLst/>
              <a:gdLst/>
              <a:ahLst/>
              <a:cxnLst/>
              <a:rect l="0" t="0" r="0" b="0"/>
              <a:pathLst>
                <a:path w="2293653" h="67292">
                  <a:moveTo>
                    <a:pt x="0" y="44457"/>
                  </a:moveTo>
                  <a:lnTo>
                    <a:pt x="327664" y="43022"/>
                  </a:lnTo>
                  <a:lnTo>
                    <a:pt x="655329" y="67292"/>
                  </a:lnTo>
                  <a:lnTo>
                    <a:pt x="982994" y="12470"/>
                  </a:lnTo>
                  <a:lnTo>
                    <a:pt x="1310659" y="0"/>
                  </a:lnTo>
                  <a:lnTo>
                    <a:pt x="1638324" y="34367"/>
                  </a:lnTo>
                  <a:lnTo>
                    <a:pt x="1965988" y="9856"/>
                  </a:lnTo>
                  <a:lnTo>
                    <a:pt x="2293653" y="27733"/>
                  </a:lnTo>
                </a:path>
              </a:pathLst>
            </a:custGeom>
            <a:ln w="13550" cap="flat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1" name="pl771"/>
            <p:cNvSpPr/>
            <p:nvPr/>
          </p:nvSpPr>
          <p:spPr>
            <a:xfrm>
              <a:off x="6208874" y="2647395"/>
              <a:ext cx="2293653" cy="76800"/>
            </a:xfrm>
            <a:custGeom>
              <a:avLst/>
              <a:gdLst/>
              <a:ahLst/>
              <a:cxnLst/>
              <a:rect l="0" t="0" r="0" b="0"/>
              <a:pathLst>
                <a:path w="2293653" h="76800">
                  <a:moveTo>
                    <a:pt x="0" y="76800"/>
                  </a:moveTo>
                  <a:lnTo>
                    <a:pt x="327664" y="73464"/>
                  </a:lnTo>
                  <a:lnTo>
                    <a:pt x="655329" y="48929"/>
                  </a:lnTo>
                  <a:lnTo>
                    <a:pt x="982994" y="49420"/>
                  </a:lnTo>
                  <a:lnTo>
                    <a:pt x="1310659" y="0"/>
                  </a:lnTo>
                  <a:lnTo>
                    <a:pt x="1638324" y="13433"/>
                  </a:lnTo>
                  <a:lnTo>
                    <a:pt x="1965988" y="41320"/>
                  </a:lnTo>
                  <a:lnTo>
                    <a:pt x="2293653" y="75137"/>
                  </a:lnTo>
                </a:path>
              </a:pathLst>
            </a:custGeom>
            <a:ln w="13550" cap="flat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2" name="pl772"/>
            <p:cNvSpPr/>
            <p:nvPr/>
          </p:nvSpPr>
          <p:spPr>
            <a:xfrm>
              <a:off x="6208874" y="2645259"/>
              <a:ext cx="2293653" cy="107934"/>
            </a:xfrm>
            <a:custGeom>
              <a:avLst/>
              <a:gdLst/>
              <a:ahLst/>
              <a:cxnLst/>
              <a:rect l="0" t="0" r="0" b="0"/>
              <a:pathLst>
                <a:path w="2293653" h="107934">
                  <a:moveTo>
                    <a:pt x="0" y="85258"/>
                  </a:moveTo>
                  <a:lnTo>
                    <a:pt x="327664" y="41355"/>
                  </a:lnTo>
                  <a:lnTo>
                    <a:pt x="655329" y="28401"/>
                  </a:lnTo>
                  <a:lnTo>
                    <a:pt x="982994" y="107934"/>
                  </a:lnTo>
                  <a:lnTo>
                    <a:pt x="1310659" y="0"/>
                  </a:lnTo>
                  <a:lnTo>
                    <a:pt x="1638324" y="33464"/>
                  </a:lnTo>
                  <a:lnTo>
                    <a:pt x="1965988" y="3317"/>
                  </a:lnTo>
                  <a:lnTo>
                    <a:pt x="2293653" y="79477"/>
                  </a:lnTo>
                </a:path>
              </a:pathLst>
            </a:custGeom>
            <a:ln w="13550" cap="flat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3" name="pl773"/>
            <p:cNvSpPr/>
            <p:nvPr/>
          </p:nvSpPr>
          <p:spPr>
            <a:xfrm>
              <a:off x="6208874" y="2652354"/>
              <a:ext cx="2293653" cy="88190"/>
            </a:xfrm>
            <a:custGeom>
              <a:avLst/>
              <a:gdLst/>
              <a:ahLst/>
              <a:cxnLst/>
              <a:rect l="0" t="0" r="0" b="0"/>
              <a:pathLst>
                <a:path w="2293653" h="88190">
                  <a:moveTo>
                    <a:pt x="0" y="67057"/>
                  </a:moveTo>
                  <a:lnTo>
                    <a:pt x="327664" y="29713"/>
                  </a:lnTo>
                  <a:lnTo>
                    <a:pt x="655329" y="59087"/>
                  </a:lnTo>
                  <a:lnTo>
                    <a:pt x="982994" y="35207"/>
                  </a:lnTo>
                  <a:lnTo>
                    <a:pt x="1310659" y="5094"/>
                  </a:lnTo>
                  <a:lnTo>
                    <a:pt x="1638324" y="0"/>
                  </a:lnTo>
                  <a:lnTo>
                    <a:pt x="1965988" y="28189"/>
                  </a:lnTo>
                  <a:lnTo>
                    <a:pt x="2293653" y="8819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4" name="pl774"/>
            <p:cNvSpPr/>
            <p:nvPr/>
          </p:nvSpPr>
          <p:spPr>
            <a:xfrm>
              <a:off x="6208874" y="2618896"/>
              <a:ext cx="2293653" cy="105617"/>
            </a:xfrm>
            <a:custGeom>
              <a:avLst/>
              <a:gdLst/>
              <a:ahLst/>
              <a:cxnLst/>
              <a:rect l="0" t="0" r="0" b="0"/>
              <a:pathLst>
                <a:path w="2293653" h="105617">
                  <a:moveTo>
                    <a:pt x="0" y="105617"/>
                  </a:moveTo>
                  <a:lnTo>
                    <a:pt x="327664" y="95258"/>
                  </a:lnTo>
                  <a:lnTo>
                    <a:pt x="655329" y="98585"/>
                  </a:lnTo>
                  <a:lnTo>
                    <a:pt x="982994" y="50524"/>
                  </a:lnTo>
                  <a:lnTo>
                    <a:pt x="1310659" y="17702"/>
                  </a:lnTo>
                  <a:lnTo>
                    <a:pt x="1638324" y="0"/>
                  </a:lnTo>
                  <a:lnTo>
                    <a:pt x="1965988" y="86210"/>
                  </a:lnTo>
                  <a:lnTo>
                    <a:pt x="2293653" y="86435"/>
                  </a:lnTo>
                </a:path>
              </a:pathLst>
            </a:custGeom>
            <a:ln w="13550" cap="flat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5" name="pl775"/>
            <p:cNvSpPr/>
            <p:nvPr/>
          </p:nvSpPr>
          <p:spPr>
            <a:xfrm>
              <a:off x="6208874" y="2650421"/>
              <a:ext cx="2293653" cy="57820"/>
            </a:xfrm>
            <a:custGeom>
              <a:avLst/>
              <a:gdLst/>
              <a:ahLst/>
              <a:cxnLst/>
              <a:rect l="0" t="0" r="0" b="0"/>
              <a:pathLst>
                <a:path w="2293653" h="57820">
                  <a:moveTo>
                    <a:pt x="0" y="57820"/>
                  </a:moveTo>
                  <a:lnTo>
                    <a:pt x="327664" y="8889"/>
                  </a:lnTo>
                  <a:lnTo>
                    <a:pt x="655329" y="0"/>
                  </a:lnTo>
                  <a:lnTo>
                    <a:pt x="982994" y="12499"/>
                  </a:lnTo>
                  <a:lnTo>
                    <a:pt x="1310659" y="22372"/>
                  </a:lnTo>
                  <a:lnTo>
                    <a:pt x="1638324" y="22917"/>
                  </a:lnTo>
                  <a:lnTo>
                    <a:pt x="1965988" y="48741"/>
                  </a:lnTo>
                  <a:lnTo>
                    <a:pt x="2293653" y="48021"/>
                  </a:lnTo>
                </a:path>
              </a:pathLst>
            </a:custGeom>
            <a:ln w="13550" cap="flat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6" name="pl776"/>
            <p:cNvSpPr/>
            <p:nvPr/>
          </p:nvSpPr>
          <p:spPr>
            <a:xfrm>
              <a:off x="6208874" y="2619560"/>
              <a:ext cx="2293653" cy="109881"/>
            </a:xfrm>
            <a:custGeom>
              <a:avLst/>
              <a:gdLst/>
              <a:ahLst/>
              <a:cxnLst/>
              <a:rect l="0" t="0" r="0" b="0"/>
              <a:pathLst>
                <a:path w="2293653" h="109881">
                  <a:moveTo>
                    <a:pt x="0" y="109881"/>
                  </a:moveTo>
                  <a:lnTo>
                    <a:pt x="327664" y="61195"/>
                  </a:lnTo>
                  <a:lnTo>
                    <a:pt x="655329" y="72450"/>
                  </a:lnTo>
                  <a:lnTo>
                    <a:pt x="982994" y="16966"/>
                  </a:lnTo>
                  <a:lnTo>
                    <a:pt x="1310659" y="0"/>
                  </a:lnTo>
                  <a:lnTo>
                    <a:pt x="1638324" y="26102"/>
                  </a:lnTo>
                  <a:lnTo>
                    <a:pt x="1965988" y="94964"/>
                  </a:lnTo>
                  <a:lnTo>
                    <a:pt x="2293653" y="60455"/>
                  </a:lnTo>
                </a:path>
              </a:pathLst>
            </a:custGeom>
            <a:ln w="13550" cap="flat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7" name="pl777"/>
            <p:cNvSpPr/>
            <p:nvPr/>
          </p:nvSpPr>
          <p:spPr>
            <a:xfrm>
              <a:off x="6208874" y="2673161"/>
              <a:ext cx="2293653" cy="95491"/>
            </a:xfrm>
            <a:custGeom>
              <a:avLst/>
              <a:gdLst/>
              <a:ahLst/>
              <a:cxnLst/>
              <a:rect l="0" t="0" r="0" b="0"/>
              <a:pathLst>
                <a:path w="2293653" h="95491">
                  <a:moveTo>
                    <a:pt x="0" y="72590"/>
                  </a:moveTo>
                  <a:lnTo>
                    <a:pt x="327664" y="43422"/>
                  </a:lnTo>
                  <a:lnTo>
                    <a:pt x="655329" y="51133"/>
                  </a:lnTo>
                  <a:lnTo>
                    <a:pt x="982994" y="0"/>
                  </a:lnTo>
                  <a:lnTo>
                    <a:pt x="1310659" y="11010"/>
                  </a:lnTo>
                  <a:lnTo>
                    <a:pt x="1638324" y="16199"/>
                  </a:lnTo>
                  <a:lnTo>
                    <a:pt x="1965988" y="23103"/>
                  </a:lnTo>
                  <a:lnTo>
                    <a:pt x="2293653" y="95491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8" name="pl778"/>
            <p:cNvSpPr/>
            <p:nvPr/>
          </p:nvSpPr>
          <p:spPr>
            <a:xfrm>
              <a:off x="6208874" y="2626411"/>
              <a:ext cx="2293653" cy="75062"/>
            </a:xfrm>
            <a:custGeom>
              <a:avLst/>
              <a:gdLst/>
              <a:ahLst/>
              <a:cxnLst/>
              <a:rect l="0" t="0" r="0" b="0"/>
              <a:pathLst>
                <a:path w="2293653" h="75062">
                  <a:moveTo>
                    <a:pt x="0" y="72494"/>
                  </a:moveTo>
                  <a:lnTo>
                    <a:pt x="327664" y="24094"/>
                  </a:lnTo>
                  <a:lnTo>
                    <a:pt x="655329" y="0"/>
                  </a:lnTo>
                  <a:lnTo>
                    <a:pt x="982994" y="49363"/>
                  </a:lnTo>
                  <a:lnTo>
                    <a:pt x="1310659" y="416"/>
                  </a:lnTo>
                  <a:lnTo>
                    <a:pt x="1638324" y="35737"/>
                  </a:lnTo>
                  <a:lnTo>
                    <a:pt x="1965988" y="54205"/>
                  </a:lnTo>
                  <a:lnTo>
                    <a:pt x="2293653" y="75062"/>
                  </a:lnTo>
                </a:path>
              </a:pathLst>
            </a:custGeom>
            <a:ln w="13550" cap="flat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9" name="pl779"/>
            <p:cNvSpPr/>
            <p:nvPr/>
          </p:nvSpPr>
          <p:spPr>
            <a:xfrm>
              <a:off x="6208874" y="2646532"/>
              <a:ext cx="2293653" cy="168821"/>
            </a:xfrm>
            <a:custGeom>
              <a:avLst/>
              <a:gdLst/>
              <a:ahLst/>
              <a:cxnLst/>
              <a:rect l="0" t="0" r="0" b="0"/>
              <a:pathLst>
                <a:path w="2293653" h="168821">
                  <a:moveTo>
                    <a:pt x="0" y="92417"/>
                  </a:moveTo>
                  <a:lnTo>
                    <a:pt x="327664" y="52470"/>
                  </a:lnTo>
                  <a:lnTo>
                    <a:pt x="655329" y="34578"/>
                  </a:lnTo>
                  <a:lnTo>
                    <a:pt x="982994" y="2114"/>
                  </a:lnTo>
                  <a:lnTo>
                    <a:pt x="1310659" y="0"/>
                  </a:lnTo>
                  <a:lnTo>
                    <a:pt x="1638324" y="936"/>
                  </a:lnTo>
                  <a:lnTo>
                    <a:pt x="1965988" y="76838"/>
                  </a:lnTo>
                  <a:lnTo>
                    <a:pt x="2293653" y="168821"/>
                  </a:lnTo>
                </a:path>
              </a:pathLst>
            </a:custGeom>
            <a:ln w="13550" cap="flat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0" name="pl780"/>
            <p:cNvSpPr/>
            <p:nvPr/>
          </p:nvSpPr>
          <p:spPr>
            <a:xfrm>
              <a:off x="6208874" y="2694319"/>
              <a:ext cx="2293653" cy="107058"/>
            </a:xfrm>
            <a:custGeom>
              <a:avLst/>
              <a:gdLst/>
              <a:ahLst/>
              <a:cxnLst/>
              <a:rect l="0" t="0" r="0" b="0"/>
              <a:pathLst>
                <a:path w="2293653" h="107058">
                  <a:moveTo>
                    <a:pt x="0" y="55458"/>
                  </a:moveTo>
                  <a:lnTo>
                    <a:pt x="327664" y="31512"/>
                  </a:lnTo>
                  <a:lnTo>
                    <a:pt x="655329" y="30597"/>
                  </a:lnTo>
                  <a:lnTo>
                    <a:pt x="982994" y="0"/>
                  </a:lnTo>
                  <a:lnTo>
                    <a:pt x="1310659" y="654"/>
                  </a:lnTo>
                  <a:lnTo>
                    <a:pt x="1638324" y="9870"/>
                  </a:lnTo>
                  <a:lnTo>
                    <a:pt x="1965988" y="75523"/>
                  </a:lnTo>
                  <a:lnTo>
                    <a:pt x="2293653" y="107058"/>
                  </a:lnTo>
                </a:path>
              </a:pathLst>
            </a:custGeom>
            <a:ln w="13550" cap="flat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1" name="pt781"/>
            <p:cNvSpPr/>
            <p:nvPr/>
          </p:nvSpPr>
          <p:spPr>
            <a:xfrm>
              <a:off x="6184048" y="26908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2" name="pt782"/>
            <p:cNvSpPr/>
            <p:nvPr/>
          </p:nvSpPr>
          <p:spPr>
            <a:xfrm>
              <a:off x="6511713" y="26661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3" name="pt783"/>
            <p:cNvSpPr/>
            <p:nvPr/>
          </p:nvSpPr>
          <p:spPr>
            <a:xfrm>
              <a:off x="6839378" y="26779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4" name="pt784"/>
            <p:cNvSpPr/>
            <p:nvPr/>
          </p:nvSpPr>
          <p:spPr>
            <a:xfrm>
              <a:off x="7167042" y="2641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5" name="pt785"/>
            <p:cNvSpPr/>
            <p:nvPr/>
          </p:nvSpPr>
          <p:spPr>
            <a:xfrm>
              <a:off x="7494707" y="26648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6" name="pt786"/>
            <p:cNvSpPr/>
            <p:nvPr/>
          </p:nvSpPr>
          <p:spPr>
            <a:xfrm>
              <a:off x="7822372" y="26159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7" name="pt787"/>
            <p:cNvSpPr/>
            <p:nvPr/>
          </p:nvSpPr>
          <p:spPr>
            <a:xfrm>
              <a:off x="8150037" y="26296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8" name="pt788"/>
            <p:cNvSpPr/>
            <p:nvPr/>
          </p:nvSpPr>
          <p:spPr>
            <a:xfrm>
              <a:off x="8477702" y="26593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9" name="pt789"/>
            <p:cNvSpPr/>
            <p:nvPr/>
          </p:nvSpPr>
          <p:spPr>
            <a:xfrm>
              <a:off x="6184048" y="2682584"/>
              <a:ext cx="49651" cy="49651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0" name="pt790"/>
            <p:cNvSpPr/>
            <p:nvPr/>
          </p:nvSpPr>
          <p:spPr>
            <a:xfrm>
              <a:off x="6511713" y="2681148"/>
              <a:ext cx="49651" cy="49651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1" name="pt791"/>
            <p:cNvSpPr/>
            <p:nvPr/>
          </p:nvSpPr>
          <p:spPr>
            <a:xfrm>
              <a:off x="6839378" y="2705419"/>
              <a:ext cx="49651" cy="49651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2" name="pt792"/>
            <p:cNvSpPr/>
            <p:nvPr/>
          </p:nvSpPr>
          <p:spPr>
            <a:xfrm>
              <a:off x="7167042" y="2650597"/>
              <a:ext cx="49651" cy="49651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3" name="pt793"/>
            <p:cNvSpPr/>
            <p:nvPr/>
          </p:nvSpPr>
          <p:spPr>
            <a:xfrm>
              <a:off x="7494707" y="2638126"/>
              <a:ext cx="49651" cy="49651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4" name="pt794"/>
            <p:cNvSpPr/>
            <p:nvPr/>
          </p:nvSpPr>
          <p:spPr>
            <a:xfrm>
              <a:off x="7822372" y="2672493"/>
              <a:ext cx="49651" cy="49651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5" name="pt795"/>
            <p:cNvSpPr/>
            <p:nvPr/>
          </p:nvSpPr>
          <p:spPr>
            <a:xfrm>
              <a:off x="8150037" y="2647983"/>
              <a:ext cx="49651" cy="49651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6" name="pt796"/>
            <p:cNvSpPr/>
            <p:nvPr/>
          </p:nvSpPr>
          <p:spPr>
            <a:xfrm>
              <a:off x="8477702" y="2665860"/>
              <a:ext cx="49651" cy="49651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7" name="pt797"/>
            <p:cNvSpPr/>
            <p:nvPr/>
          </p:nvSpPr>
          <p:spPr>
            <a:xfrm>
              <a:off x="6184048" y="2699369"/>
              <a:ext cx="49651" cy="49651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8" name="pt798"/>
            <p:cNvSpPr/>
            <p:nvPr/>
          </p:nvSpPr>
          <p:spPr>
            <a:xfrm>
              <a:off x="6511713" y="2696033"/>
              <a:ext cx="49651" cy="49651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9" name="pt799"/>
            <p:cNvSpPr/>
            <p:nvPr/>
          </p:nvSpPr>
          <p:spPr>
            <a:xfrm>
              <a:off x="6839378" y="2671499"/>
              <a:ext cx="49651" cy="49651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0" name="pt800"/>
            <p:cNvSpPr/>
            <p:nvPr/>
          </p:nvSpPr>
          <p:spPr>
            <a:xfrm>
              <a:off x="7167042" y="2671989"/>
              <a:ext cx="49651" cy="49651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1" name="pt801"/>
            <p:cNvSpPr/>
            <p:nvPr/>
          </p:nvSpPr>
          <p:spPr>
            <a:xfrm>
              <a:off x="7494707" y="2622569"/>
              <a:ext cx="49651" cy="49651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2" name="pt802"/>
            <p:cNvSpPr/>
            <p:nvPr/>
          </p:nvSpPr>
          <p:spPr>
            <a:xfrm>
              <a:off x="7822372" y="2636002"/>
              <a:ext cx="49651" cy="49651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3" name="pt803"/>
            <p:cNvSpPr/>
            <p:nvPr/>
          </p:nvSpPr>
          <p:spPr>
            <a:xfrm>
              <a:off x="8150037" y="2663889"/>
              <a:ext cx="49651" cy="49651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4" name="pt804"/>
            <p:cNvSpPr/>
            <p:nvPr/>
          </p:nvSpPr>
          <p:spPr>
            <a:xfrm>
              <a:off x="8477702" y="2697706"/>
              <a:ext cx="49651" cy="49651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5" name="pt805"/>
            <p:cNvSpPr/>
            <p:nvPr/>
          </p:nvSpPr>
          <p:spPr>
            <a:xfrm>
              <a:off x="6184048" y="2705691"/>
              <a:ext cx="49651" cy="49651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6" name="pt806"/>
            <p:cNvSpPr/>
            <p:nvPr/>
          </p:nvSpPr>
          <p:spPr>
            <a:xfrm>
              <a:off x="6511713" y="2661789"/>
              <a:ext cx="49651" cy="49651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7" name="pt807"/>
            <p:cNvSpPr/>
            <p:nvPr/>
          </p:nvSpPr>
          <p:spPr>
            <a:xfrm>
              <a:off x="6839378" y="2648835"/>
              <a:ext cx="49651" cy="49651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8" name="pt808"/>
            <p:cNvSpPr/>
            <p:nvPr/>
          </p:nvSpPr>
          <p:spPr>
            <a:xfrm>
              <a:off x="7167042" y="2728368"/>
              <a:ext cx="49651" cy="49651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9" name="pt809"/>
            <p:cNvSpPr/>
            <p:nvPr/>
          </p:nvSpPr>
          <p:spPr>
            <a:xfrm>
              <a:off x="7494707" y="2620433"/>
              <a:ext cx="49651" cy="49651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0" name="pt810"/>
            <p:cNvSpPr/>
            <p:nvPr/>
          </p:nvSpPr>
          <p:spPr>
            <a:xfrm>
              <a:off x="7822372" y="2653898"/>
              <a:ext cx="49651" cy="49651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1" name="pt811"/>
            <p:cNvSpPr/>
            <p:nvPr/>
          </p:nvSpPr>
          <p:spPr>
            <a:xfrm>
              <a:off x="8150037" y="2623750"/>
              <a:ext cx="49651" cy="49651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2" name="pt812"/>
            <p:cNvSpPr/>
            <p:nvPr/>
          </p:nvSpPr>
          <p:spPr>
            <a:xfrm>
              <a:off x="8477702" y="2699911"/>
              <a:ext cx="49651" cy="49651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3" name="pt813"/>
            <p:cNvSpPr/>
            <p:nvPr/>
          </p:nvSpPr>
          <p:spPr>
            <a:xfrm>
              <a:off x="6184048" y="26945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4" name="pt814"/>
            <p:cNvSpPr/>
            <p:nvPr/>
          </p:nvSpPr>
          <p:spPr>
            <a:xfrm>
              <a:off x="6511713" y="26572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5" name="pt815"/>
            <p:cNvSpPr/>
            <p:nvPr/>
          </p:nvSpPr>
          <p:spPr>
            <a:xfrm>
              <a:off x="6839378" y="26866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6" name="pt816"/>
            <p:cNvSpPr/>
            <p:nvPr/>
          </p:nvSpPr>
          <p:spPr>
            <a:xfrm>
              <a:off x="7167042" y="26627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7" name="pt817"/>
            <p:cNvSpPr/>
            <p:nvPr/>
          </p:nvSpPr>
          <p:spPr>
            <a:xfrm>
              <a:off x="7494707" y="26326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8" name="pt818"/>
            <p:cNvSpPr/>
            <p:nvPr/>
          </p:nvSpPr>
          <p:spPr>
            <a:xfrm>
              <a:off x="7822372" y="26275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9" name="pt819"/>
            <p:cNvSpPr/>
            <p:nvPr/>
          </p:nvSpPr>
          <p:spPr>
            <a:xfrm>
              <a:off x="8150037" y="26557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0" name="pt820"/>
            <p:cNvSpPr/>
            <p:nvPr/>
          </p:nvSpPr>
          <p:spPr>
            <a:xfrm>
              <a:off x="8477702" y="27157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1" name="pt821"/>
            <p:cNvSpPr/>
            <p:nvPr/>
          </p:nvSpPr>
          <p:spPr>
            <a:xfrm>
              <a:off x="6184048" y="2699688"/>
              <a:ext cx="49651" cy="49651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2" name="pt822"/>
            <p:cNvSpPr/>
            <p:nvPr/>
          </p:nvSpPr>
          <p:spPr>
            <a:xfrm>
              <a:off x="6511713" y="2689329"/>
              <a:ext cx="49651" cy="49651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3" name="pt823"/>
            <p:cNvSpPr/>
            <p:nvPr/>
          </p:nvSpPr>
          <p:spPr>
            <a:xfrm>
              <a:off x="6839378" y="2692656"/>
              <a:ext cx="49651" cy="49651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4" name="pt824"/>
            <p:cNvSpPr/>
            <p:nvPr/>
          </p:nvSpPr>
          <p:spPr>
            <a:xfrm>
              <a:off x="7167042" y="2644595"/>
              <a:ext cx="49651" cy="49651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5" name="pt825"/>
            <p:cNvSpPr/>
            <p:nvPr/>
          </p:nvSpPr>
          <p:spPr>
            <a:xfrm>
              <a:off x="7494707" y="2611773"/>
              <a:ext cx="49651" cy="49651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6" name="pt826"/>
            <p:cNvSpPr/>
            <p:nvPr/>
          </p:nvSpPr>
          <p:spPr>
            <a:xfrm>
              <a:off x="7822372" y="2594070"/>
              <a:ext cx="49651" cy="49651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7" name="pt827"/>
            <p:cNvSpPr/>
            <p:nvPr/>
          </p:nvSpPr>
          <p:spPr>
            <a:xfrm>
              <a:off x="8150037" y="2680281"/>
              <a:ext cx="49651" cy="49651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8" name="pt828"/>
            <p:cNvSpPr/>
            <p:nvPr/>
          </p:nvSpPr>
          <p:spPr>
            <a:xfrm>
              <a:off x="8477702" y="2680506"/>
              <a:ext cx="49651" cy="49651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9" name="pt829"/>
            <p:cNvSpPr/>
            <p:nvPr/>
          </p:nvSpPr>
          <p:spPr>
            <a:xfrm>
              <a:off x="6184048" y="2683416"/>
              <a:ext cx="49651" cy="49651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0" name="pt830"/>
            <p:cNvSpPr/>
            <p:nvPr/>
          </p:nvSpPr>
          <p:spPr>
            <a:xfrm>
              <a:off x="6511713" y="2634485"/>
              <a:ext cx="49651" cy="49651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1" name="pt831"/>
            <p:cNvSpPr/>
            <p:nvPr/>
          </p:nvSpPr>
          <p:spPr>
            <a:xfrm>
              <a:off x="6839378" y="2625595"/>
              <a:ext cx="49651" cy="49651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2" name="pt832"/>
            <p:cNvSpPr/>
            <p:nvPr/>
          </p:nvSpPr>
          <p:spPr>
            <a:xfrm>
              <a:off x="7167042" y="2638095"/>
              <a:ext cx="49651" cy="49651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3" name="pt833"/>
            <p:cNvSpPr/>
            <p:nvPr/>
          </p:nvSpPr>
          <p:spPr>
            <a:xfrm>
              <a:off x="7494707" y="2647968"/>
              <a:ext cx="49651" cy="49651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4" name="pt834"/>
            <p:cNvSpPr/>
            <p:nvPr/>
          </p:nvSpPr>
          <p:spPr>
            <a:xfrm>
              <a:off x="7822372" y="2648513"/>
              <a:ext cx="49651" cy="49651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5" name="pt835"/>
            <p:cNvSpPr/>
            <p:nvPr/>
          </p:nvSpPr>
          <p:spPr>
            <a:xfrm>
              <a:off x="8150037" y="2674337"/>
              <a:ext cx="49651" cy="49651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6" name="pt836"/>
            <p:cNvSpPr/>
            <p:nvPr/>
          </p:nvSpPr>
          <p:spPr>
            <a:xfrm>
              <a:off x="8477702" y="2673617"/>
              <a:ext cx="49651" cy="49651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7" name="pt837"/>
            <p:cNvSpPr/>
            <p:nvPr/>
          </p:nvSpPr>
          <p:spPr>
            <a:xfrm>
              <a:off x="6184048" y="2704615"/>
              <a:ext cx="49651" cy="49651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8" name="pt838"/>
            <p:cNvSpPr/>
            <p:nvPr/>
          </p:nvSpPr>
          <p:spPr>
            <a:xfrm>
              <a:off x="6511713" y="2655930"/>
              <a:ext cx="49651" cy="49651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9" name="pt839"/>
            <p:cNvSpPr/>
            <p:nvPr/>
          </p:nvSpPr>
          <p:spPr>
            <a:xfrm>
              <a:off x="6839378" y="2667184"/>
              <a:ext cx="49651" cy="49651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0" name="pt840"/>
            <p:cNvSpPr/>
            <p:nvPr/>
          </p:nvSpPr>
          <p:spPr>
            <a:xfrm>
              <a:off x="7167042" y="2611701"/>
              <a:ext cx="49651" cy="49651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1" name="pt841"/>
            <p:cNvSpPr/>
            <p:nvPr/>
          </p:nvSpPr>
          <p:spPr>
            <a:xfrm>
              <a:off x="7494707" y="2594734"/>
              <a:ext cx="49651" cy="49651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2" name="pt842"/>
            <p:cNvSpPr/>
            <p:nvPr/>
          </p:nvSpPr>
          <p:spPr>
            <a:xfrm>
              <a:off x="7822372" y="2620836"/>
              <a:ext cx="49651" cy="49651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3" name="pt843"/>
            <p:cNvSpPr/>
            <p:nvPr/>
          </p:nvSpPr>
          <p:spPr>
            <a:xfrm>
              <a:off x="8150037" y="2689699"/>
              <a:ext cx="49651" cy="49651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4" name="pt844"/>
            <p:cNvSpPr/>
            <p:nvPr/>
          </p:nvSpPr>
          <p:spPr>
            <a:xfrm>
              <a:off x="8477702" y="2655190"/>
              <a:ext cx="49651" cy="49651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5" name="pt845"/>
            <p:cNvSpPr/>
            <p:nvPr/>
          </p:nvSpPr>
          <p:spPr>
            <a:xfrm>
              <a:off x="6184048" y="27209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6" name="pt846"/>
            <p:cNvSpPr/>
            <p:nvPr/>
          </p:nvSpPr>
          <p:spPr>
            <a:xfrm>
              <a:off x="6511713" y="26917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7" name="pt847"/>
            <p:cNvSpPr/>
            <p:nvPr/>
          </p:nvSpPr>
          <p:spPr>
            <a:xfrm>
              <a:off x="6839378" y="26994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8" name="pt848"/>
            <p:cNvSpPr/>
            <p:nvPr/>
          </p:nvSpPr>
          <p:spPr>
            <a:xfrm>
              <a:off x="7167042" y="26483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9" name="pt849"/>
            <p:cNvSpPr/>
            <p:nvPr/>
          </p:nvSpPr>
          <p:spPr>
            <a:xfrm>
              <a:off x="7494707" y="26593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0" name="pt850"/>
            <p:cNvSpPr/>
            <p:nvPr/>
          </p:nvSpPr>
          <p:spPr>
            <a:xfrm>
              <a:off x="7822372" y="26645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1" name="pt851"/>
            <p:cNvSpPr/>
            <p:nvPr/>
          </p:nvSpPr>
          <p:spPr>
            <a:xfrm>
              <a:off x="8150037" y="26714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2" name="pt852"/>
            <p:cNvSpPr/>
            <p:nvPr/>
          </p:nvSpPr>
          <p:spPr>
            <a:xfrm>
              <a:off x="8477702" y="27438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3" name="pt853"/>
            <p:cNvSpPr/>
            <p:nvPr/>
          </p:nvSpPr>
          <p:spPr>
            <a:xfrm>
              <a:off x="6184048" y="2674080"/>
              <a:ext cx="49651" cy="49651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4" name="pt854"/>
            <p:cNvSpPr/>
            <p:nvPr/>
          </p:nvSpPr>
          <p:spPr>
            <a:xfrm>
              <a:off x="6511713" y="2625680"/>
              <a:ext cx="49651" cy="49651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5" name="pt855"/>
            <p:cNvSpPr/>
            <p:nvPr/>
          </p:nvSpPr>
          <p:spPr>
            <a:xfrm>
              <a:off x="6839378" y="2601585"/>
              <a:ext cx="49651" cy="49651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6" name="pt856"/>
            <p:cNvSpPr/>
            <p:nvPr/>
          </p:nvSpPr>
          <p:spPr>
            <a:xfrm>
              <a:off x="7167042" y="2650948"/>
              <a:ext cx="49651" cy="49651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7" name="pt857"/>
            <p:cNvSpPr/>
            <p:nvPr/>
          </p:nvSpPr>
          <p:spPr>
            <a:xfrm>
              <a:off x="7494707" y="2602002"/>
              <a:ext cx="49651" cy="49651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8" name="pt858"/>
            <p:cNvSpPr/>
            <p:nvPr/>
          </p:nvSpPr>
          <p:spPr>
            <a:xfrm>
              <a:off x="7822372" y="2637322"/>
              <a:ext cx="49651" cy="49651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9" name="pt859"/>
            <p:cNvSpPr/>
            <p:nvPr/>
          </p:nvSpPr>
          <p:spPr>
            <a:xfrm>
              <a:off x="8150037" y="2655791"/>
              <a:ext cx="49651" cy="49651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0" name="pt860"/>
            <p:cNvSpPr/>
            <p:nvPr/>
          </p:nvSpPr>
          <p:spPr>
            <a:xfrm>
              <a:off x="8477702" y="2676647"/>
              <a:ext cx="49651" cy="49651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1" name="pt861"/>
            <p:cNvSpPr/>
            <p:nvPr/>
          </p:nvSpPr>
          <p:spPr>
            <a:xfrm>
              <a:off x="6184048" y="2714123"/>
              <a:ext cx="49651" cy="49651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2" name="pt862"/>
            <p:cNvSpPr/>
            <p:nvPr/>
          </p:nvSpPr>
          <p:spPr>
            <a:xfrm>
              <a:off x="6511713" y="2674177"/>
              <a:ext cx="49651" cy="49651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3" name="pt863"/>
            <p:cNvSpPr/>
            <p:nvPr/>
          </p:nvSpPr>
          <p:spPr>
            <a:xfrm>
              <a:off x="6839378" y="2656284"/>
              <a:ext cx="49651" cy="49651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4" name="pt864"/>
            <p:cNvSpPr/>
            <p:nvPr/>
          </p:nvSpPr>
          <p:spPr>
            <a:xfrm>
              <a:off x="7167042" y="2623820"/>
              <a:ext cx="49651" cy="49651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5" name="pt865"/>
            <p:cNvSpPr/>
            <p:nvPr/>
          </p:nvSpPr>
          <p:spPr>
            <a:xfrm>
              <a:off x="7494707" y="2621706"/>
              <a:ext cx="49651" cy="49651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6" name="pt866"/>
            <p:cNvSpPr/>
            <p:nvPr/>
          </p:nvSpPr>
          <p:spPr>
            <a:xfrm>
              <a:off x="7822372" y="2622643"/>
              <a:ext cx="49651" cy="49651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7" name="pt867"/>
            <p:cNvSpPr/>
            <p:nvPr/>
          </p:nvSpPr>
          <p:spPr>
            <a:xfrm>
              <a:off x="8150037" y="2698545"/>
              <a:ext cx="49651" cy="49651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8" name="pt868"/>
            <p:cNvSpPr/>
            <p:nvPr/>
          </p:nvSpPr>
          <p:spPr>
            <a:xfrm>
              <a:off x="8477702" y="2790528"/>
              <a:ext cx="49651" cy="49651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9" name="pt869"/>
            <p:cNvSpPr/>
            <p:nvPr/>
          </p:nvSpPr>
          <p:spPr>
            <a:xfrm>
              <a:off x="6184048" y="2724951"/>
              <a:ext cx="49651" cy="49651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0" name="pt870"/>
            <p:cNvSpPr/>
            <p:nvPr/>
          </p:nvSpPr>
          <p:spPr>
            <a:xfrm>
              <a:off x="6511713" y="2701005"/>
              <a:ext cx="49651" cy="49651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1" name="pt871"/>
            <p:cNvSpPr/>
            <p:nvPr/>
          </p:nvSpPr>
          <p:spPr>
            <a:xfrm>
              <a:off x="6839378" y="2700090"/>
              <a:ext cx="49651" cy="49651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2" name="pt872"/>
            <p:cNvSpPr/>
            <p:nvPr/>
          </p:nvSpPr>
          <p:spPr>
            <a:xfrm>
              <a:off x="7167042" y="2669493"/>
              <a:ext cx="49651" cy="49651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3" name="pt873"/>
            <p:cNvSpPr/>
            <p:nvPr/>
          </p:nvSpPr>
          <p:spPr>
            <a:xfrm>
              <a:off x="7494707" y="2670147"/>
              <a:ext cx="49651" cy="49651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4" name="pt874"/>
            <p:cNvSpPr/>
            <p:nvPr/>
          </p:nvSpPr>
          <p:spPr>
            <a:xfrm>
              <a:off x="7822372" y="2679363"/>
              <a:ext cx="49651" cy="49651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5" name="pt875"/>
            <p:cNvSpPr/>
            <p:nvPr/>
          </p:nvSpPr>
          <p:spPr>
            <a:xfrm>
              <a:off x="8150037" y="2745016"/>
              <a:ext cx="49651" cy="49651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6" name="pt876"/>
            <p:cNvSpPr/>
            <p:nvPr/>
          </p:nvSpPr>
          <p:spPr>
            <a:xfrm>
              <a:off x="8477702" y="2776552"/>
              <a:ext cx="49651" cy="49651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7" name="rc877"/>
            <p:cNvSpPr/>
            <p:nvPr/>
          </p:nvSpPr>
          <p:spPr>
            <a:xfrm>
              <a:off x="6094191" y="3259994"/>
              <a:ext cx="2523019" cy="109089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8" name="pl878"/>
            <p:cNvSpPr/>
            <p:nvPr/>
          </p:nvSpPr>
          <p:spPr>
            <a:xfrm>
              <a:off x="6094191" y="4177335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9" name="pl879"/>
            <p:cNvSpPr/>
            <p:nvPr/>
          </p:nvSpPr>
          <p:spPr>
            <a:xfrm>
              <a:off x="6094191" y="3929405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0" name="pl880"/>
            <p:cNvSpPr/>
            <p:nvPr/>
          </p:nvSpPr>
          <p:spPr>
            <a:xfrm>
              <a:off x="6094191" y="3681475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1" name="pl881"/>
            <p:cNvSpPr/>
            <p:nvPr/>
          </p:nvSpPr>
          <p:spPr>
            <a:xfrm>
              <a:off x="6094191" y="3433545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2" name="pl882"/>
            <p:cNvSpPr/>
            <p:nvPr/>
          </p:nvSpPr>
          <p:spPr>
            <a:xfrm>
              <a:off x="6208874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3" name="pl883"/>
            <p:cNvSpPr/>
            <p:nvPr/>
          </p:nvSpPr>
          <p:spPr>
            <a:xfrm>
              <a:off x="6864204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4" name="pl884"/>
            <p:cNvSpPr/>
            <p:nvPr/>
          </p:nvSpPr>
          <p:spPr>
            <a:xfrm>
              <a:off x="7519533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5" name="pl885"/>
            <p:cNvSpPr/>
            <p:nvPr/>
          </p:nvSpPr>
          <p:spPr>
            <a:xfrm>
              <a:off x="8174863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6" name="pl886"/>
            <p:cNvSpPr/>
            <p:nvPr/>
          </p:nvSpPr>
          <p:spPr>
            <a:xfrm>
              <a:off x="6094191" y="4301300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7" name="pl887"/>
            <p:cNvSpPr/>
            <p:nvPr/>
          </p:nvSpPr>
          <p:spPr>
            <a:xfrm>
              <a:off x="6094191" y="4053370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8" name="pl888"/>
            <p:cNvSpPr/>
            <p:nvPr/>
          </p:nvSpPr>
          <p:spPr>
            <a:xfrm>
              <a:off x="6094191" y="3805440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9" name="pl889"/>
            <p:cNvSpPr/>
            <p:nvPr/>
          </p:nvSpPr>
          <p:spPr>
            <a:xfrm>
              <a:off x="6094191" y="3557510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0" name="pl890"/>
            <p:cNvSpPr/>
            <p:nvPr/>
          </p:nvSpPr>
          <p:spPr>
            <a:xfrm>
              <a:off x="6094191" y="3309580"/>
              <a:ext cx="2523019" cy="0"/>
            </a:xfrm>
            <a:custGeom>
              <a:avLst/>
              <a:gdLst/>
              <a:ahLst/>
              <a:cxnLst/>
              <a:rect l="0" t="0" r="0" b="0"/>
              <a:pathLst>
                <a:path w="2523019">
                  <a:moveTo>
                    <a:pt x="0" y="0"/>
                  </a:moveTo>
                  <a:lnTo>
                    <a:pt x="2523019" y="0"/>
                  </a:lnTo>
                  <a:lnTo>
                    <a:pt x="25230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1" name="pl891"/>
            <p:cNvSpPr/>
            <p:nvPr/>
          </p:nvSpPr>
          <p:spPr>
            <a:xfrm>
              <a:off x="6536539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2" name="pl892"/>
            <p:cNvSpPr/>
            <p:nvPr/>
          </p:nvSpPr>
          <p:spPr>
            <a:xfrm>
              <a:off x="7191868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3" name="pl893"/>
            <p:cNvSpPr/>
            <p:nvPr/>
          </p:nvSpPr>
          <p:spPr>
            <a:xfrm>
              <a:off x="7847198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4" name="pl894"/>
            <p:cNvSpPr/>
            <p:nvPr/>
          </p:nvSpPr>
          <p:spPr>
            <a:xfrm>
              <a:off x="8502528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5" name="pl895"/>
            <p:cNvSpPr/>
            <p:nvPr/>
          </p:nvSpPr>
          <p:spPr>
            <a:xfrm>
              <a:off x="6208874" y="3859559"/>
              <a:ext cx="2293653" cy="388922"/>
            </a:xfrm>
            <a:custGeom>
              <a:avLst/>
              <a:gdLst/>
              <a:ahLst/>
              <a:cxnLst/>
              <a:rect l="0" t="0" r="0" b="0"/>
              <a:pathLst>
                <a:path w="2293653" h="388922">
                  <a:moveTo>
                    <a:pt x="0" y="204497"/>
                  </a:moveTo>
                  <a:lnTo>
                    <a:pt x="327664" y="140103"/>
                  </a:lnTo>
                  <a:lnTo>
                    <a:pt x="655329" y="63901"/>
                  </a:lnTo>
                  <a:lnTo>
                    <a:pt x="982994" y="279640"/>
                  </a:lnTo>
                  <a:lnTo>
                    <a:pt x="1310659" y="187460"/>
                  </a:lnTo>
                  <a:lnTo>
                    <a:pt x="1638324" y="0"/>
                  </a:lnTo>
                  <a:lnTo>
                    <a:pt x="1965988" y="133993"/>
                  </a:lnTo>
                  <a:lnTo>
                    <a:pt x="2293653" y="388922"/>
                  </a:lnTo>
                </a:path>
              </a:pathLst>
            </a:custGeom>
            <a:ln w="13550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6" name="pl896"/>
            <p:cNvSpPr/>
            <p:nvPr/>
          </p:nvSpPr>
          <p:spPr>
            <a:xfrm>
              <a:off x="6208874" y="3958459"/>
              <a:ext cx="2293653" cy="330995"/>
            </a:xfrm>
            <a:custGeom>
              <a:avLst/>
              <a:gdLst/>
              <a:ahLst/>
              <a:cxnLst/>
              <a:rect l="0" t="0" r="0" b="0"/>
              <a:pathLst>
                <a:path w="2293653" h="330995">
                  <a:moveTo>
                    <a:pt x="0" y="103211"/>
                  </a:moveTo>
                  <a:lnTo>
                    <a:pt x="327664" y="124252"/>
                  </a:lnTo>
                  <a:lnTo>
                    <a:pt x="655329" y="0"/>
                  </a:lnTo>
                  <a:lnTo>
                    <a:pt x="982994" y="121066"/>
                  </a:lnTo>
                  <a:lnTo>
                    <a:pt x="1310659" y="54061"/>
                  </a:lnTo>
                  <a:lnTo>
                    <a:pt x="1638324" y="287316"/>
                  </a:lnTo>
                  <a:lnTo>
                    <a:pt x="1965988" y="177082"/>
                  </a:lnTo>
                  <a:lnTo>
                    <a:pt x="2293653" y="330995"/>
                  </a:lnTo>
                </a:path>
              </a:pathLst>
            </a:custGeom>
            <a:ln w="13550" cap="flat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7" name="pl897"/>
            <p:cNvSpPr/>
            <p:nvPr/>
          </p:nvSpPr>
          <p:spPr>
            <a:xfrm>
              <a:off x="6208874" y="3937298"/>
              <a:ext cx="2293653" cy="289812"/>
            </a:xfrm>
            <a:custGeom>
              <a:avLst/>
              <a:gdLst/>
              <a:ahLst/>
              <a:cxnLst/>
              <a:rect l="0" t="0" r="0" b="0"/>
              <a:pathLst>
                <a:path w="2293653" h="289812">
                  <a:moveTo>
                    <a:pt x="0" y="120727"/>
                  </a:moveTo>
                  <a:lnTo>
                    <a:pt x="327664" y="96274"/>
                  </a:lnTo>
                  <a:lnTo>
                    <a:pt x="655329" y="143175"/>
                  </a:lnTo>
                  <a:lnTo>
                    <a:pt x="982994" y="79638"/>
                  </a:lnTo>
                  <a:lnTo>
                    <a:pt x="1310659" y="0"/>
                  </a:lnTo>
                  <a:lnTo>
                    <a:pt x="1638324" y="71171"/>
                  </a:lnTo>
                  <a:lnTo>
                    <a:pt x="1965988" y="203341"/>
                  </a:lnTo>
                  <a:lnTo>
                    <a:pt x="2293653" y="289812"/>
                  </a:lnTo>
                </a:path>
              </a:pathLst>
            </a:custGeom>
            <a:ln w="13550" cap="flat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8" name="pl898"/>
            <p:cNvSpPr/>
            <p:nvPr/>
          </p:nvSpPr>
          <p:spPr>
            <a:xfrm>
              <a:off x="6208874" y="3909520"/>
              <a:ext cx="2293653" cy="336679"/>
            </a:xfrm>
            <a:custGeom>
              <a:avLst/>
              <a:gdLst/>
              <a:ahLst/>
              <a:cxnLst/>
              <a:rect l="0" t="0" r="0" b="0"/>
              <a:pathLst>
                <a:path w="2293653" h="336679">
                  <a:moveTo>
                    <a:pt x="0" y="97015"/>
                  </a:moveTo>
                  <a:lnTo>
                    <a:pt x="327664" y="138297"/>
                  </a:lnTo>
                  <a:lnTo>
                    <a:pt x="655329" y="50780"/>
                  </a:lnTo>
                  <a:lnTo>
                    <a:pt x="982994" y="135901"/>
                  </a:lnTo>
                  <a:lnTo>
                    <a:pt x="1310659" y="82799"/>
                  </a:lnTo>
                  <a:lnTo>
                    <a:pt x="1638324" y="0"/>
                  </a:lnTo>
                  <a:lnTo>
                    <a:pt x="1965988" y="204762"/>
                  </a:lnTo>
                  <a:lnTo>
                    <a:pt x="2293653" y="336679"/>
                  </a:lnTo>
                </a:path>
              </a:pathLst>
            </a:custGeom>
            <a:ln w="13550" cap="flat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9" name="pl899"/>
            <p:cNvSpPr/>
            <p:nvPr/>
          </p:nvSpPr>
          <p:spPr>
            <a:xfrm>
              <a:off x="6208874" y="3972649"/>
              <a:ext cx="2293653" cy="305319"/>
            </a:xfrm>
            <a:custGeom>
              <a:avLst/>
              <a:gdLst/>
              <a:ahLst/>
              <a:cxnLst/>
              <a:rect l="0" t="0" r="0" b="0"/>
              <a:pathLst>
                <a:path w="2293653" h="305319">
                  <a:moveTo>
                    <a:pt x="0" y="131424"/>
                  </a:moveTo>
                  <a:lnTo>
                    <a:pt x="327664" y="137057"/>
                  </a:lnTo>
                  <a:lnTo>
                    <a:pt x="655329" y="0"/>
                  </a:lnTo>
                  <a:lnTo>
                    <a:pt x="982994" y="121174"/>
                  </a:lnTo>
                  <a:lnTo>
                    <a:pt x="1310659" y="45053"/>
                  </a:lnTo>
                  <a:lnTo>
                    <a:pt x="1638324" y="305319"/>
                  </a:lnTo>
                  <a:lnTo>
                    <a:pt x="1965988" y="115799"/>
                  </a:lnTo>
                  <a:lnTo>
                    <a:pt x="2293653" y="296384"/>
                  </a:lnTo>
                </a:path>
              </a:pathLst>
            </a:custGeom>
            <a:ln w="13550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0" name="pl900"/>
            <p:cNvSpPr/>
            <p:nvPr/>
          </p:nvSpPr>
          <p:spPr>
            <a:xfrm>
              <a:off x="6208874" y="3998649"/>
              <a:ext cx="2293653" cy="290024"/>
            </a:xfrm>
            <a:custGeom>
              <a:avLst/>
              <a:gdLst/>
              <a:ahLst/>
              <a:cxnLst/>
              <a:rect l="0" t="0" r="0" b="0"/>
              <a:pathLst>
                <a:path w="2293653" h="290024">
                  <a:moveTo>
                    <a:pt x="0" y="57889"/>
                  </a:moveTo>
                  <a:lnTo>
                    <a:pt x="327664" y="50830"/>
                  </a:lnTo>
                  <a:lnTo>
                    <a:pt x="655329" y="0"/>
                  </a:lnTo>
                  <a:lnTo>
                    <a:pt x="982994" y="290024"/>
                  </a:lnTo>
                  <a:lnTo>
                    <a:pt x="1310659" y="14615"/>
                  </a:lnTo>
                  <a:lnTo>
                    <a:pt x="1638324" y="55382"/>
                  </a:lnTo>
                  <a:lnTo>
                    <a:pt x="1965988" y="190180"/>
                  </a:lnTo>
                  <a:lnTo>
                    <a:pt x="2293653" y="287797"/>
                  </a:lnTo>
                </a:path>
              </a:pathLst>
            </a:custGeom>
            <a:ln w="13550" cap="flat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1" name="pl901"/>
            <p:cNvSpPr/>
            <p:nvPr/>
          </p:nvSpPr>
          <p:spPr>
            <a:xfrm>
              <a:off x="6208874" y="4010170"/>
              <a:ext cx="2293653" cy="277056"/>
            </a:xfrm>
            <a:custGeom>
              <a:avLst/>
              <a:gdLst/>
              <a:ahLst/>
              <a:cxnLst/>
              <a:rect l="0" t="0" r="0" b="0"/>
              <a:pathLst>
                <a:path w="2293653" h="277056">
                  <a:moveTo>
                    <a:pt x="0" y="117030"/>
                  </a:moveTo>
                  <a:lnTo>
                    <a:pt x="327664" y="83820"/>
                  </a:lnTo>
                  <a:lnTo>
                    <a:pt x="655329" y="38229"/>
                  </a:lnTo>
                  <a:lnTo>
                    <a:pt x="982994" y="277056"/>
                  </a:lnTo>
                  <a:lnTo>
                    <a:pt x="1310659" y="0"/>
                  </a:lnTo>
                  <a:lnTo>
                    <a:pt x="1638324" y="33931"/>
                  </a:lnTo>
                  <a:lnTo>
                    <a:pt x="1965988" y="175184"/>
                  </a:lnTo>
                  <a:lnTo>
                    <a:pt x="2293653" y="248084"/>
                  </a:lnTo>
                </a:path>
              </a:pathLst>
            </a:custGeom>
            <a:ln w="13550" cap="flat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2" name="pl902"/>
            <p:cNvSpPr/>
            <p:nvPr/>
          </p:nvSpPr>
          <p:spPr>
            <a:xfrm>
              <a:off x="6208874" y="3993201"/>
              <a:ext cx="2293653" cy="306705"/>
            </a:xfrm>
            <a:custGeom>
              <a:avLst/>
              <a:gdLst/>
              <a:ahLst/>
              <a:cxnLst/>
              <a:rect l="0" t="0" r="0" b="0"/>
              <a:pathLst>
                <a:path w="2293653" h="306705">
                  <a:moveTo>
                    <a:pt x="0" y="90727"/>
                  </a:moveTo>
                  <a:lnTo>
                    <a:pt x="327664" y="75359"/>
                  </a:lnTo>
                  <a:lnTo>
                    <a:pt x="655329" y="50378"/>
                  </a:lnTo>
                  <a:lnTo>
                    <a:pt x="982994" y="52036"/>
                  </a:lnTo>
                  <a:lnTo>
                    <a:pt x="1310659" y="0"/>
                  </a:lnTo>
                  <a:lnTo>
                    <a:pt x="1638324" y="48767"/>
                  </a:lnTo>
                  <a:lnTo>
                    <a:pt x="1965988" y="293189"/>
                  </a:lnTo>
                  <a:lnTo>
                    <a:pt x="2293653" y="306705"/>
                  </a:lnTo>
                </a:path>
              </a:pathLst>
            </a:custGeom>
            <a:ln w="13550" cap="flat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3" name="pl903"/>
            <p:cNvSpPr/>
            <p:nvPr/>
          </p:nvSpPr>
          <p:spPr>
            <a:xfrm>
              <a:off x="6208874" y="3973414"/>
              <a:ext cx="2293653" cy="306207"/>
            </a:xfrm>
            <a:custGeom>
              <a:avLst/>
              <a:gdLst/>
              <a:ahLst/>
              <a:cxnLst/>
              <a:rect l="0" t="0" r="0" b="0"/>
              <a:pathLst>
                <a:path w="2293653" h="306207">
                  <a:moveTo>
                    <a:pt x="0" y="124627"/>
                  </a:moveTo>
                  <a:lnTo>
                    <a:pt x="327664" y="67817"/>
                  </a:lnTo>
                  <a:lnTo>
                    <a:pt x="655329" y="64263"/>
                  </a:lnTo>
                  <a:lnTo>
                    <a:pt x="982994" y="306207"/>
                  </a:lnTo>
                  <a:lnTo>
                    <a:pt x="1310659" y="0"/>
                  </a:lnTo>
                  <a:lnTo>
                    <a:pt x="1638324" y="55100"/>
                  </a:lnTo>
                  <a:lnTo>
                    <a:pt x="1965988" y="219091"/>
                  </a:lnTo>
                  <a:lnTo>
                    <a:pt x="2293653" y="272450"/>
                  </a:lnTo>
                </a:path>
              </a:pathLst>
            </a:custGeom>
            <a:ln w="13550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4" name="pl904"/>
            <p:cNvSpPr/>
            <p:nvPr/>
          </p:nvSpPr>
          <p:spPr>
            <a:xfrm>
              <a:off x="6208874" y="3955035"/>
              <a:ext cx="2293653" cy="310382"/>
            </a:xfrm>
            <a:custGeom>
              <a:avLst/>
              <a:gdLst/>
              <a:ahLst/>
              <a:cxnLst/>
              <a:rect l="0" t="0" r="0" b="0"/>
              <a:pathLst>
                <a:path w="2293653" h="310382">
                  <a:moveTo>
                    <a:pt x="0" y="187196"/>
                  </a:moveTo>
                  <a:lnTo>
                    <a:pt x="327664" y="126033"/>
                  </a:lnTo>
                  <a:lnTo>
                    <a:pt x="655329" y="63916"/>
                  </a:lnTo>
                  <a:lnTo>
                    <a:pt x="982994" y="269056"/>
                  </a:lnTo>
                  <a:lnTo>
                    <a:pt x="1310659" y="0"/>
                  </a:lnTo>
                  <a:lnTo>
                    <a:pt x="1638324" y="44561"/>
                  </a:lnTo>
                  <a:lnTo>
                    <a:pt x="1965988" y="213066"/>
                  </a:lnTo>
                  <a:lnTo>
                    <a:pt x="2293653" y="310382"/>
                  </a:lnTo>
                </a:path>
              </a:pathLst>
            </a:custGeom>
            <a:ln w="13550" cap="flat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5" name="pl905"/>
            <p:cNvSpPr/>
            <p:nvPr/>
          </p:nvSpPr>
          <p:spPr>
            <a:xfrm>
              <a:off x="6208874" y="3969207"/>
              <a:ext cx="2293653" cy="253528"/>
            </a:xfrm>
            <a:custGeom>
              <a:avLst/>
              <a:gdLst/>
              <a:ahLst/>
              <a:cxnLst/>
              <a:rect l="0" t="0" r="0" b="0"/>
              <a:pathLst>
                <a:path w="2293653" h="253528">
                  <a:moveTo>
                    <a:pt x="0" y="72029"/>
                  </a:moveTo>
                  <a:lnTo>
                    <a:pt x="327664" y="70480"/>
                  </a:lnTo>
                  <a:lnTo>
                    <a:pt x="655329" y="50781"/>
                  </a:lnTo>
                  <a:lnTo>
                    <a:pt x="982994" y="253528"/>
                  </a:lnTo>
                  <a:lnTo>
                    <a:pt x="1310659" y="203194"/>
                  </a:lnTo>
                  <a:lnTo>
                    <a:pt x="1638324" y="0"/>
                  </a:lnTo>
                  <a:lnTo>
                    <a:pt x="1965988" y="220189"/>
                  </a:lnTo>
                  <a:lnTo>
                    <a:pt x="2293653" y="229333"/>
                  </a:lnTo>
                </a:path>
              </a:pathLst>
            </a:custGeom>
            <a:ln w="13550" cap="flat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6" name="pl906"/>
            <p:cNvSpPr/>
            <p:nvPr/>
          </p:nvSpPr>
          <p:spPr>
            <a:xfrm>
              <a:off x="6208874" y="3963269"/>
              <a:ext cx="2293653" cy="269851"/>
            </a:xfrm>
            <a:custGeom>
              <a:avLst/>
              <a:gdLst/>
              <a:ahLst/>
              <a:cxnLst/>
              <a:rect l="0" t="0" r="0" b="0"/>
              <a:pathLst>
                <a:path w="2293653" h="269851">
                  <a:moveTo>
                    <a:pt x="0" y="105473"/>
                  </a:moveTo>
                  <a:lnTo>
                    <a:pt x="327664" y="114699"/>
                  </a:lnTo>
                  <a:lnTo>
                    <a:pt x="655329" y="168307"/>
                  </a:lnTo>
                  <a:lnTo>
                    <a:pt x="982994" y="52615"/>
                  </a:lnTo>
                  <a:lnTo>
                    <a:pt x="1310659" y="0"/>
                  </a:lnTo>
                  <a:lnTo>
                    <a:pt x="1638324" y="141480"/>
                  </a:lnTo>
                  <a:lnTo>
                    <a:pt x="1965988" y="158520"/>
                  </a:lnTo>
                  <a:lnTo>
                    <a:pt x="2293653" y="269851"/>
                  </a:lnTo>
                </a:path>
              </a:pathLst>
            </a:custGeom>
            <a:ln w="13550" cap="flat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7" name="pt907"/>
            <p:cNvSpPr/>
            <p:nvPr/>
          </p:nvSpPr>
          <p:spPr>
            <a:xfrm>
              <a:off x="6184048" y="403923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8" name="pt908"/>
            <p:cNvSpPr/>
            <p:nvPr/>
          </p:nvSpPr>
          <p:spPr>
            <a:xfrm>
              <a:off x="6511713" y="397483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9" name="pt909"/>
            <p:cNvSpPr/>
            <p:nvPr/>
          </p:nvSpPr>
          <p:spPr>
            <a:xfrm>
              <a:off x="6839378" y="389863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0" name="pt910"/>
            <p:cNvSpPr/>
            <p:nvPr/>
          </p:nvSpPr>
          <p:spPr>
            <a:xfrm>
              <a:off x="7167042" y="411437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1" name="pt911"/>
            <p:cNvSpPr/>
            <p:nvPr/>
          </p:nvSpPr>
          <p:spPr>
            <a:xfrm>
              <a:off x="7494707" y="402219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2" name="pt912"/>
            <p:cNvSpPr/>
            <p:nvPr/>
          </p:nvSpPr>
          <p:spPr>
            <a:xfrm>
              <a:off x="7822372" y="383473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3" name="pt913"/>
            <p:cNvSpPr/>
            <p:nvPr/>
          </p:nvSpPr>
          <p:spPr>
            <a:xfrm>
              <a:off x="8150037" y="396872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4" name="pt914"/>
            <p:cNvSpPr/>
            <p:nvPr/>
          </p:nvSpPr>
          <p:spPr>
            <a:xfrm>
              <a:off x="8477702" y="422365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5" name="pt915"/>
            <p:cNvSpPr/>
            <p:nvPr/>
          </p:nvSpPr>
          <p:spPr>
            <a:xfrm>
              <a:off x="6184048" y="4036844"/>
              <a:ext cx="49651" cy="49651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6" name="pt916"/>
            <p:cNvSpPr/>
            <p:nvPr/>
          </p:nvSpPr>
          <p:spPr>
            <a:xfrm>
              <a:off x="6511713" y="4057885"/>
              <a:ext cx="49651" cy="49651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7" name="pt917"/>
            <p:cNvSpPr/>
            <p:nvPr/>
          </p:nvSpPr>
          <p:spPr>
            <a:xfrm>
              <a:off x="6839378" y="3933633"/>
              <a:ext cx="49651" cy="49651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8" name="pt918"/>
            <p:cNvSpPr/>
            <p:nvPr/>
          </p:nvSpPr>
          <p:spPr>
            <a:xfrm>
              <a:off x="7167042" y="4054699"/>
              <a:ext cx="49651" cy="49651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9" name="pt919"/>
            <p:cNvSpPr/>
            <p:nvPr/>
          </p:nvSpPr>
          <p:spPr>
            <a:xfrm>
              <a:off x="7494707" y="3987694"/>
              <a:ext cx="49651" cy="49651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0" name="pt920"/>
            <p:cNvSpPr/>
            <p:nvPr/>
          </p:nvSpPr>
          <p:spPr>
            <a:xfrm>
              <a:off x="7822372" y="4220949"/>
              <a:ext cx="49651" cy="49651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1" name="pt921"/>
            <p:cNvSpPr/>
            <p:nvPr/>
          </p:nvSpPr>
          <p:spPr>
            <a:xfrm>
              <a:off x="8150037" y="4110715"/>
              <a:ext cx="49651" cy="49651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2" name="pt922"/>
            <p:cNvSpPr/>
            <p:nvPr/>
          </p:nvSpPr>
          <p:spPr>
            <a:xfrm>
              <a:off x="8477702" y="4264628"/>
              <a:ext cx="49651" cy="49651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3" name="pt923"/>
            <p:cNvSpPr/>
            <p:nvPr/>
          </p:nvSpPr>
          <p:spPr>
            <a:xfrm>
              <a:off x="6184048" y="4033199"/>
              <a:ext cx="49651" cy="49651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4" name="pt924"/>
            <p:cNvSpPr/>
            <p:nvPr/>
          </p:nvSpPr>
          <p:spPr>
            <a:xfrm>
              <a:off x="6511713" y="4008747"/>
              <a:ext cx="49651" cy="49651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5" name="pt925"/>
            <p:cNvSpPr/>
            <p:nvPr/>
          </p:nvSpPr>
          <p:spPr>
            <a:xfrm>
              <a:off x="6839378" y="4055648"/>
              <a:ext cx="49651" cy="49651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6" name="pt926"/>
            <p:cNvSpPr/>
            <p:nvPr/>
          </p:nvSpPr>
          <p:spPr>
            <a:xfrm>
              <a:off x="7167042" y="3992111"/>
              <a:ext cx="49651" cy="49651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7" name="pt927"/>
            <p:cNvSpPr/>
            <p:nvPr/>
          </p:nvSpPr>
          <p:spPr>
            <a:xfrm>
              <a:off x="7494707" y="3912472"/>
              <a:ext cx="49651" cy="49651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8" name="pt928"/>
            <p:cNvSpPr/>
            <p:nvPr/>
          </p:nvSpPr>
          <p:spPr>
            <a:xfrm>
              <a:off x="7822372" y="3983644"/>
              <a:ext cx="49651" cy="49651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9" name="pt929"/>
            <p:cNvSpPr/>
            <p:nvPr/>
          </p:nvSpPr>
          <p:spPr>
            <a:xfrm>
              <a:off x="8150037" y="4115813"/>
              <a:ext cx="49651" cy="49651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0" name="pt930"/>
            <p:cNvSpPr/>
            <p:nvPr/>
          </p:nvSpPr>
          <p:spPr>
            <a:xfrm>
              <a:off x="8477702" y="4202284"/>
              <a:ext cx="49651" cy="49651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1" name="pt931"/>
            <p:cNvSpPr/>
            <p:nvPr/>
          </p:nvSpPr>
          <p:spPr>
            <a:xfrm>
              <a:off x="6184048" y="3981710"/>
              <a:ext cx="49651" cy="49651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2" name="pt932"/>
            <p:cNvSpPr/>
            <p:nvPr/>
          </p:nvSpPr>
          <p:spPr>
            <a:xfrm>
              <a:off x="6511713" y="4022992"/>
              <a:ext cx="49651" cy="49651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3" name="pt933"/>
            <p:cNvSpPr/>
            <p:nvPr/>
          </p:nvSpPr>
          <p:spPr>
            <a:xfrm>
              <a:off x="6839378" y="3935475"/>
              <a:ext cx="49651" cy="49651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4" name="pt934"/>
            <p:cNvSpPr/>
            <p:nvPr/>
          </p:nvSpPr>
          <p:spPr>
            <a:xfrm>
              <a:off x="7167042" y="4020596"/>
              <a:ext cx="49651" cy="49651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5" name="pt935"/>
            <p:cNvSpPr/>
            <p:nvPr/>
          </p:nvSpPr>
          <p:spPr>
            <a:xfrm>
              <a:off x="7494707" y="3967494"/>
              <a:ext cx="49651" cy="49651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6" name="pt936"/>
            <p:cNvSpPr/>
            <p:nvPr/>
          </p:nvSpPr>
          <p:spPr>
            <a:xfrm>
              <a:off x="7822372" y="3884695"/>
              <a:ext cx="49651" cy="49651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7" name="pt937"/>
            <p:cNvSpPr/>
            <p:nvPr/>
          </p:nvSpPr>
          <p:spPr>
            <a:xfrm>
              <a:off x="8150037" y="4089457"/>
              <a:ext cx="49651" cy="49651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8" name="pt938"/>
            <p:cNvSpPr/>
            <p:nvPr/>
          </p:nvSpPr>
          <p:spPr>
            <a:xfrm>
              <a:off x="8477702" y="4221374"/>
              <a:ext cx="49651" cy="49651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9" name="pt939"/>
            <p:cNvSpPr/>
            <p:nvPr/>
          </p:nvSpPr>
          <p:spPr>
            <a:xfrm>
              <a:off x="6184048" y="407924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0" name="pt940"/>
            <p:cNvSpPr/>
            <p:nvPr/>
          </p:nvSpPr>
          <p:spPr>
            <a:xfrm>
              <a:off x="6511713" y="408488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1" name="pt941"/>
            <p:cNvSpPr/>
            <p:nvPr/>
          </p:nvSpPr>
          <p:spPr>
            <a:xfrm>
              <a:off x="6839378" y="3947823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2" name="pt942"/>
            <p:cNvSpPr/>
            <p:nvPr/>
          </p:nvSpPr>
          <p:spPr>
            <a:xfrm>
              <a:off x="7167042" y="406899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3" name="pt943"/>
            <p:cNvSpPr/>
            <p:nvPr/>
          </p:nvSpPr>
          <p:spPr>
            <a:xfrm>
              <a:off x="7494707" y="3992876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4" name="pt944"/>
            <p:cNvSpPr/>
            <p:nvPr/>
          </p:nvSpPr>
          <p:spPr>
            <a:xfrm>
              <a:off x="7822372" y="425314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5" name="pt945"/>
            <p:cNvSpPr/>
            <p:nvPr/>
          </p:nvSpPr>
          <p:spPr>
            <a:xfrm>
              <a:off x="8150037" y="406362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6" name="pt946"/>
            <p:cNvSpPr/>
            <p:nvPr/>
          </p:nvSpPr>
          <p:spPr>
            <a:xfrm>
              <a:off x="8477702" y="424420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7" name="pt947"/>
            <p:cNvSpPr/>
            <p:nvPr/>
          </p:nvSpPr>
          <p:spPr>
            <a:xfrm>
              <a:off x="6184048" y="4031712"/>
              <a:ext cx="49651" cy="49651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8" name="pt948"/>
            <p:cNvSpPr/>
            <p:nvPr/>
          </p:nvSpPr>
          <p:spPr>
            <a:xfrm>
              <a:off x="6511713" y="4024653"/>
              <a:ext cx="49651" cy="49651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9" name="pt949"/>
            <p:cNvSpPr/>
            <p:nvPr/>
          </p:nvSpPr>
          <p:spPr>
            <a:xfrm>
              <a:off x="6839378" y="3973823"/>
              <a:ext cx="49651" cy="49651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0" name="pt950"/>
            <p:cNvSpPr/>
            <p:nvPr/>
          </p:nvSpPr>
          <p:spPr>
            <a:xfrm>
              <a:off x="7167042" y="4263847"/>
              <a:ext cx="49651" cy="49651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1" name="pt951"/>
            <p:cNvSpPr/>
            <p:nvPr/>
          </p:nvSpPr>
          <p:spPr>
            <a:xfrm>
              <a:off x="7494707" y="3988438"/>
              <a:ext cx="49651" cy="49651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2" name="pt952"/>
            <p:cNvSpPr/>
            <p:nvPr/>
          </p:nvSpPr>
          <p:spPr>
            <a:xfrm>
              <a:off x="7822372" y="4029206"/>
              <a:ext cx="49651" cy="49651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3" name="pt953"/>
            <p:cNvSpPr/>
            <p:nvPr/>
          </p:nvSpPr>
          <p:spPr>
            <a:xfrm>
              <a:off x="8150037" y="4164004"/>
              <a:ext cx="49651" cy="49651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4" name="pt954"/>
            <p:cNvSpPr/>
            <p:nvPr/>
          </p:nvSpPr>
          <p:spPr>
            <a:xfrm>
              <a:off x="8477702" y="4261621"/>
              <a:ext cx="49651" cy="49651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5" name="pt955"/>
            <p:cNvSpPr/>
            <p:nvPr/>
          </p:nvSpPr>
          <p:spPr>
            <a:xfrm>
              <a:off x="6184048" y="4102374"/>
              <a:ext cx="49651" cy="49651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6" name="pt956"/>
            <p:cNvSpPr/>
            <p:nvPr/>
          </p:nvSpPr>
          <p:spPr>
            <a:xfrm>
              <a:off x="6511713" y="4069164"/>
              <a:ext cx="49651" cy="49651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7" name="pt957"/>
            <p:cNvSpPr/>
            <p:nvPr/>
          </p:nvSpPr>
          <p:spPr>
            <a:xfrm>
              <a:off x="6839378" y="4023574"/>
              <a:ext cx="49651" cy="49651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8" name="pt958"/>
            <p:cNvSpPr/>
            <p:nvPr/>
          </p:nvSpPr>
          <p:spPr>
            <a:xfrm>
              <a:off x="7167042" y="4262401"/>
              <a:ext cx="49651" cy="49651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9" name="pt959"/>
            <p:cNvSpPr/>
            <p:nvPr/>
          </p:nvSpPr>
          <p:spPr>
            <a:xfrm>
              <a:off x="7494707" y="3985344"/>
              <a:ext cx="49651" cy="49651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0" name="pt960"/>
            <p:cNvSpPr/>
            <p:nvPr/>
          </p:nvSpPr>
          <p:spPr>
            <a:xfrm>
              <a:off x="7822372" y="4019276"/>
              <a:ext cx="49651" cy="49651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1" name="pt961"/>
            <p:cNvSpPr/>
            <p:nvPr/>
          </p:nvSpPr>
          <p:spPr>
            <a:xfrm>
              <a:off x="8150037" y="4160528"/>
              <a:ext cx="49651" cy="49651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2" name="pt962"/>
            <p:cNvSpPr/>
            <p:nvPr/>
          </p:nvSpPr>
          <p:spPr>
            <a:xfrm>
              <a:off x="8477702" y="4233429"/>
              <a:ext cx="49651" cy="49651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3" name="pt963"/>
            <p:cNvSpPr/>
            <p:nvPr/>
          </p:nvSpPr>
          <p:spPr>
            <a:xfrm>
              <a:off x="6184048" y="4059103"/>
              <a:ext cx="49651" cy="49651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4" name="pt964"/>
            <p:cNvSpPr/>
            <p:nvPr/>
          </p:nvSpPr>
          <p:spPr>
            <a:xfrm>
              <a:off x="6511713" y="4043734"/>
              <a:ext cx="49651" cy="49651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5" name="pt965"/>
            <p:cNvSpPr/>
            <p:nvPr/>
          </p:nvSpPr>
          <p:spPr>
            <a:xfrm>
              <a:off x="6839378" y="4018754"/>
              <a:ext cx="49651" cy="49651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6" name="pt966"/>
            <p:cNvSpPr/>
            <p:nvPr/>
          </p:nvSpPr>
          <p:spPr>
            <a:xfrm>
              <a:off x="7167042" y="4020411"/>
              <a:ext cx="49651" cy="49651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7" name="pt967"/>
            <p:cNvSpPr/>
            <p:nvPr/>
          </p:nvSpPr>
          <p:spPr>
            <a:xfrm>
              <a:off x="7494707" y="3968375"/>
              <a:ext cx="49651" cy="49651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8" name="pt968"/>
            <p:cNvSpPr/>
            <p:nvPr/>
          </p:nvSpPr>
          <p:spPr>
            <a:xfrm>
              <a:off x="7822372" y="4017142"/>
              <a:ext cx="49651" cy="49651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9" name="pt969"/>
            <p:cNvSpPr/>
            <p:nvPr/>
          </p:nvSpPr>
          <p:spPr>
            <a:xfrm>
              <a:off x="8150037" y="4261564"/>
              <a:ext cx="49651" cy="49651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0" name="pt970"/>
            <p:cNvSpPr/>
            <p:nvPr/>
          </p:nvSpPr>
          <p:spPr>
            <a:xfrm>
              <a:off x="8477702" y="4275081"/>
              <a:ext cx="49651" cy="49651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1" name="pt971"/>
            <p:cNvSpPr/>
            <p:nvPr/>
          </p:nvSpPr>
          <p:spPr>
            <a:xfrm>
              <a:off x="6184048" y="40732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2" name="pt972"/>
            <p:cNvSpPr/>
            <p:nvPr/>
          </p:nvSpPr>
          <p:spPr>
            <a:xfrm>
              <a:off x="6511713" y="40164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3" name="pt973"/>
            <p:cNvSpPr/>
            <p:nvPr/>
          </p:nvSpPr>
          <p:spPr>
            <a:xfrm>
              <a:off x="6839378" y="40128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4" name="pt974"/>
            <p:cNvSpPr/>
            <p:nvPr/>
          </p:nvSpPr>
          <p:spPr>
            <a:xfrm>
              <a:off x="7167042" y="42547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5" name="pt975"/>
            <p:cNvSpPr/>
            <p:nvPr/>
          </p:nvSpPr>
          <p:spPr>
            <a:xfrm>
              <a:off x="7494707" y="39485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6" name="pt976"/>
            <p:cNvSpPr/>
            <p:nvPr/>
          </p:nvSpPr>
          <p:spPr>
            <a:xfrm>
              <a:off x="7822372" y="40036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7" name="pt977"/>
            <p:cNvSpPr/>
            <p:nvPr/>
          </p:nvSpPr>
          <p:spPr>
            <a:xfrm>
              <a:off x="8150037" y="41676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8" name="pt978"/>
            <p:cNvSpPr/>
            <p:nvPr/>
          </p:nvSpPr>
          <p:spPr>
            <a:xfrm>
              <a:off x="8477702" y="42210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9" name="pt979"/>
            <p:cNvSpPr/>
            <p:nvPr/>
          </p:nvSpPr>
          <p:spPr>
            <a:xfrm>
              <a:off x="6184048" y="4117405"/>
              <a:ext cx="49651" cy="49651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0" name="pt980"/>
            <p:cNvSpPr/>
            <p:nvPr/>
          </p:nvSpPr>
          <p:spPr>
            <a:xfrm>
              <a:off x="6511713" y="4056243"/>
              <a:ext cx="49651" cy="49651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1" name="pt981"/>
            <p:cNvSpPr/>
            <p:nvPr/>
          </p:nvSpPr>
          <p:spPr>
            <a:xfrm>
              <a:off x="6839378" y="3994125"/>
              <a:ext cx="49651" cy="49651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2" name="pt982"/>
            <p:cNvSpPr/>
            <p:nvPr/>
          </p:nvSpPr>
          <p:spPr>
            <a:xfrm>
              <a:off x="7167042" y="4199265"/>
              <a:ext cx="49651" cy="49651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3" name="pt983"/>
            <p:cNvSpPr/>
            <p:nvPr/>
          </p:nvSpPr>
          <p:spPr>
            <a:xfrm>
              <a:off x="7494707" y="3930209"/>
              <a:ext cx="49651" cy="49651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4" name="pt984"/>
            <p:cNvSpPr/>
            <p:nvPr/>
          </p:nvSpPr>
          <p:spPr>
            <a:xfrm>
              <a:off x="7822372" y="3974770"/>
              <a:ext cx="49651" cy="49651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5" name="pt985"/>
            <p:cNvSpPr/>
            <p:nvPr/>
          </p:nvSpPr>
          <p:spPr>
            <a:xfrm>
              <a:off x="8150037" y="4143275"/>
              <a:ext cx="49651" cy="49651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6" name="pt986"/>
            <p:cNvSpPr/>
            <p:nvPr/>
          </p:nvSpPr>
          <p:spPr>
            <a:xfrm>
              <a:off x="8477702" y="4240592"/>
              <a:ext cx="49651" cy="49651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7" name="pt987"/>
            <p:cNvSpPr/>
            <p:nvPr/>
          </p:nvSpPr>
          <p:spPr>
            <a:xfrm>
              <a:off x="6184048" y="4016411"/>
              <a:ext cx="49651" cy="49651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8" name="pt988"/>
            <p:cNvSpPr/>
            <p:nvPr/>
          </p:nvSpPr>
          <p:spPr>
            <a:xfrm>
              <a:off x="6511713" y="4014862"/>
              <a:ext cx="49651" cy="49651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9" name="pt989"/>
            <p:cNvSpPr/>
            <p:nvPr/>
          </p:nvSpPr>
          <p:spPr>
            <a:xfrm>
              <a:off x="6839378" y="3995163"/>
              <a:ext cx="49651" cy="49651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0" name="pt990"/>
            <p:cNvSpPr/>
            <p:nvPr/>
          </p:nvSpPr>
          <p:spPr>
            <a:xfrm>
              <a:off x="7167042" y="4197909"/>
              <a:ext cx="49651" cy="49651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1" name="pt991"/>
            <p:cNvSpPr/>
            <p:nvPr/>
          </p:nvSpPr>
          <p:spPr>
            <a:xfrm>
              <a:off x="7494707" y="4147576"/>
              <a:ext cx="49651" cy="49651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2" name="pt992"/>
            <p:cNvSpPr/>
            <p:nvPr/>
          </p:nvSpPr>
          <p:spPr>
            <a:xfrm>
              <a:off x="7822372" y="3944381"/>
              <a:ext cx="49651" cy="49651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3" name="pt993"/>
            <p:cNvSpPr/>
            <p:nvPr/>
          </p:nvSpPr>
          <p:spPr>
            <a:xfrm>
              <a:off x="8150037" y="4164571"/>
              <a:ext cx="49651" cy="49651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4" name="pt994"/>
            <p:cNvSpPr/>
            <p:nvPr/>
          </p:nvSpPr>
          <p:spPr>
            <a:xfrm>
              <a:off x="8477702" y="4173715"/>
              <a:ext cx="49651" cy="49651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5" name="pt995"/>
            <p:cNvSpPr/>
            <p:nvPr/>
          </p:nvSpPr>
          <p:spPr>
            <a:xfrm>
              <a:off x="6184048" y="4043917"/>
              <a:ext cx="49651" cy="49651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6" name="pt996"/>
            <p:cNvSpPr/>
            <p:nvPr/>
          </p:nvSpPr>
          <p:spPr>
            <a:xfrm>
              <a:off x="6511713" y="4053143"/>
              <a:ext cx="49651" cy="49651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7" name="pt997"/>
            <p:cNvSpPr/>
            <p:nvPr/>
          </p:nvSpPr>
          <p:spPr>
            <a:xfrm>
              <a:off x="6839378" y="4106751"/>
              <a:ext cx="49651" cy="49651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8" name="pt998"/>
            <p:cNvSpPr/>
            <p:nvPr/>
          </p:nvSpPr>
          <p:spPr>
            <a:xfrm>
              <a:off x="7167042" y="3991058"/>
              <a:ext cx="49651" cy="49651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9" name="pt999"/>
            <p:cNvSpPr/>
            <p:nvPr/>
          </p:nvSpPr>
          <p:spPr>
            <a:xfrm>
              <a:off x="7494707" y="3938443"/>
              <a:ext cx="49651" cy="49651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0" name="pt1000"/>
            <p:cNvSpPr/>
            <p:nvPr/>
          </p:nvSpPr>
          <p:spPr>
            <a:xfrm>
              <a:off x="7822372" y="4079924"/>
              <a:ext cx="49651" cy="49651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1" name="pt1001"/>
            <p:cNvSpPr/>
            <p:nvPr/>
          </p:nvSpPr>
          <p:spPr>
            <a:xfrm>
              <a:off x="8150037" y="4096963"/>
              <a:ext cx="49651" cy="49651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2" name="pt1002"/>
            <p:cNvSpPr/>
            <p:nvPr/>
          </p:nvSpPr>
          <p:spPr>
            <a:xfrm>
              <a:off x="8477702" y="4208294"/>
              <a:ext cx="49651" cy="49651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3" name="rc1003"/>
            <p:cNvSpPr/>
            <p:nvPr/>
          </p:nvSpPr>
          <p:spPr>
            <a:xfrm>
              <a:off x="908975" y="4420475"/>
              <a:ext cx="2523019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4" name="tx1004"/>
            <p:cNvSpPr/>
            <p:nvPr/>
          </p:nvSpPr>
          <p:spPr>
            <a:xfrm>
              <a:off x="1965518" y="4471753"/>
              <a:ext cx="409932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T3, dark</a:t>
              </a:r>
            </a:p>
          </p:txBody>
        </p:sp>
        <p:sp>
          <p:nvSpPr>
            <p:cNvPr id="1005" name="rc1005"/>
            <p:cNvSpPr/>
            <p:nvPr/>
          </p:nvSpPr>
          <p:spPr>
            <a:xfrm>
              <a:off x="3501583" y="4420475"/>
              <a:ext cx="2523019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6" name="tx1006"/>
            <p:cNvSpPr/>
            <p:nvPr/>
          </p:nvSpPr>
          <p:spPr>
            <a:xfrm>
              <a:off x="4564320" y="4464059"/>
              <a:ext cx="397544" cy="1038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T3, light</a:t>
              </a:r>
            </a:p>
          </p:txBody>
        </p:sp>
        <p:sp>
          <p:nvSpPr>
            <p:cNvPr id="1007" name="rc1007"/>
            <p:cNvSpPr/>
            <p:nvPr/>
          </p:nvSpPr>
          <p:spPr>
            <a:xfrm>
              <a:off x="908975" y="3045132"/>
              <a:ext cx="2523019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8" name="tx1008"/>
            <p:cNvSpPr/>
            <p:nvPr/>
          </p:nvSpPr>
          <p:spPr>
            <a:xfrm>
              <a:off x="1971712" y="3088716"/>
              <a:ext cx="397544" cy="1038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T1, light</a:t>
              </a:r>
            </a:p>
          </p:txBody>
        </p:sp>
        <p:sp>
          <p:nvSpPr>
            <p:cNvPr id="1009" name="rc1009"/>
            <p:cNvSpPr/>
            <p:nvPr/>
          </p:nvSpPr>
          <p:spPr>
            <a:xfrm>
              <a:off x="3501583" y="3045132"/>
              <a:ext cx="2523019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0" name="tx1010"/>
            <p:cNvSpPr/>
            <p:nvPr/>
          </p:nvSpPr>
          <p:spPr>
            <a:xfrm>
              <a:off x="4558127" y="3096410"/>
              <a:ext cx="409932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T2, dark</a:t>
              </a:r>
            </a:p>
          </p:txBody>
        </p:sp>
        <p:sp>
          <p:nvSpPr>
            <p:cNvPr id="1011" name="rc1011"/>
            <p:cNvSpPr/>
            <p:nvPr/>
          </p:nvSpPr>
          <p:spPr>
            <a:xfrm>
              <a:off x="6094191" y="3045132"/>
              <a:ext cx="2523019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2" name="tx1012"/>
            <p:cNvSpPr/>
            <p:nvPr/>
          </p:nvSpPr>
          <p:spPr>
            <a:xfrm>
              <a:off x="7156928" y="3088716"/>
              <a:ext cx="397544" cy="1038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T2, light</a:t>
              </a:r>
            </a:p>
          </p:txBody>
        </p:sp>
        <p:sp>
          <p:nvSpPr>
            <p:cNvPr id="1013" name="rc1013"/>
            <p:cNvSpPr/>
            <p:nvPr/>
          </p:nvSpPr>
          <p:spPr>
            <a:xfrm>
              <a:off x="908975" y="1669789"/>
              <a:ext cx="2523019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4" name="tx1014"/>
            <p:cNvSpPr/>
            <p:nvPr/>
          </p:nvSpPr>
          <p:spPr>
            <a:xfrm>
              <a:off x="1990375" y="1720030"/>
              <a:ext cx="360218" cy="97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C, dark</a:t>
              </a:r>
            </a:p>
          </p:txBody>
        </p:sp>
        <p:sp>
          <p:nvSpPr>
            <p:cNvPr id="1015" name="rc1015"/>
            <p:cNvSpPr/>
            <p:nvPr/>
          </p:nvSpPr>
          <p:spPr>
            <a:xfrm>
              <a:off x="3501583" y="1669789"/>
              <a:ext cx="2523019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6" name="tx1016"/>
            <p:cNvSpPr/>
            <p:nvPr/>
          </p:nvSpPr>
          <p:spPr>
            <a:xfrm>
              <a:off x="4589177" y="1712336"/>
              <a:ext cx="34783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C, light</a:t>
              </a:r>
            </a:p>
          </p:txBody>
        </p:sp>
        <p:sp>
          <p:nvSpPr>
            <p:cNvPr id="1017" name="rc1017"/>
            <p:cNvSpPr/>
            <p:nvPr/>
          </p:nvSpPr>
          <p:spPr>
            <a:xfrm>
              <a:off x="6094191" y="1669789"/>
              <a:ext cx="2523019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8" name="tx1018"/>
            <p:cNvSpPr/>
            <p:nvPr/>
          </p:nvSpPr>
          <p:spPr>
            <a:xfrm>
              <a:off x="7150735" y="1721067"/>
              <a:ext cx="409932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T1, dark</a:t>
              </a:r>
            </a:p>
          </p:txBody>
        </p:sp>
        <p:sp>
          <p:nvSpPr>
            <p:cNvPr id="1019" name="pl1019"/>
            <p:cNvSpPr/>
            <p:nvPr/>
          </p:nvSpPr>
          <p:spPr>
            <a:xfrm>
              <a:off x="1351322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0" name="pl1020"/>
            <p:cNvSpPr/>
            <p:nvPr/>
          </p:nvSpPr>
          <p:spPr>
            <a:xfrm>
              <a:off x="2006652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1" name="pl1021"/>
            <p:cNvSpPr/>
            <p:nvPr/>
          </p:nvSpPr>
          <p:spPr>
            <a:xfrm>
              <a:off x="2661982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2" name="pl1022"/>
            <p:cNvSpPr/>
            <p:nvPr/>
          </p:nvSpPr>
          <p:spPr>
            <a:xfrm>
              <a:off x="3317311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3" name="tx1023"/>
            <p:cNvSpPr/>
            <p:nvPr/>
          </p:nvSpPr>
          <p:spPr>
            <a:xfrm>
              <a:off x="1289167" y="5787168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024" name="tx1024"/>
            <p:cNvSpPr/>
            <p:nvPr/>
          </p:nvSpPr>
          <p:spPr>
            <a:xfrm>
              <a:off x="1944496" y="5787113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25" name="tx1025"/>
            <p:cNvSpPr/>
            <p:nvPr/>
          </p:nvSpPr>
          <p:spPr>
            <a:xfrm>
              <a:off x="2599826" y="5787113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026" name="tx1026"/>
            <p:cNvSpPr/>
            <p:nvPr/>
          </p:nvSpPr>
          <p:spPr>
            <a:xfrm>
              <a:off x="3255156" y="5787113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34</a:t>
              </a:r>
            </a:p>
          </p:txBody>
        </p:sp>
        <p:sp>
          <p:nvSpPr>
            <p:cNvPr id="1027" name="pl1027"/>
            <p:cNvSpPr/>
            <p:nvPr/>
          </p:nvSpPr>
          <p:spPr>
            <a:xfrm>
              <a:off x="3943931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8" name="pl1028"/>
            <p:cNvSpPr/>
            <p:nvPr/>
          </p:nvSpPr>
          <p:spPr>
            <a:xfrm>
              <a:off x="4599260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9" name="pl1029"/>
            <p:cNvSpPr/>
            <p:nvPr/>
          </p:nvSpPr>
          <p:spPr>
            <a:xfrm>
              <a:off x="5254590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0" name="pl1030"/>
            <p:cNvSpPr/>
            <p:nvPr/>
          </p:nvSpPr>
          <p:spPr>
            <a:xfrm>
              <a:off x="5909920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1" name="tx1031"/>
            <p:cNvSpPr/>
            <p:nvPr/>
          </p:nvSpPr>
          <p:spPr>
            <a:xfrm>
              <a:off x="3881775" y="5787168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032" name="tx1032"/>
            <p:cNvSpPr/>
            <p:nvPr/>
          </p:nvSpPr>
          <p:spPr>
            <a:xfrm>
              <a:off x="4537105" y="5787113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33" name="tx1033"/>
            <p:cNvSpPr/>
            <p:nvPr/>
          </p:nvSpPr>
          <p:spPr>
            <a:xfrm>
              <a:off x="5192434" y="5787113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034" name="tx1034"/>
            <p:cNvSpPr/>
            <p:nvPr/>
          </p:nvSpPr>
          <p:spPr>
            <a:xfrm>
              <a:off x="5847764" y="5787113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34</a:t>
              </a:r>
            </a:p>
          </p:txBody>
        </p:sp>
        <p:sp>
          <p:nvSpPr>
            <p:cNvPr id="1035" name="pl1035"/>
            <p:cNvSpPr/>
            <p:nvPr/>
          </p:nvSpPr>
          <p:spPr>
            <a:xfrm>
              <a:off x="6536539" y="435088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6" name="pl1036"/>
            <p:cNvSpPr/>
            <p:nvPr/>
          </p:nvSpPr>
          <p:spPr>
            <a:xfrm>
              <a:off x="7191868" y="435088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7" name="pl1037"/>
            <p:cNvSpPr/>
            <p:nvPr/>
          </p:nvSpPr>
          <p:spPr>
            <a:xfrm>
              <a:off x="7847198" y="435088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8" name="pl1038"/>
            <p:cNvSpPr/>
            <p:nvPr/>
          </p:nvSpPr>
          <p:spPr>
            <a:xfrm>
              <a:off x="8502528" y="435088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9" name="tx1039"/>
            <p:cNvSpPr/>
            <p:nvPr/>
          </p:nvSpPr>
          <p:spPr>
            <a:xfrm>
              <a:off x="6474383" y="441182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040" name="tx1040"/>
            <p:cNvSpPr/>
            <p:nvPr/>
          </p:nvSpPr>
          <p:spPr>
            <a:xfrm>
              <a:off x="7129713" y="4411770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41" name="tx1041"/>
            <p:cNvSpPr/>
            <p:nvPr/>
          </p:nvSpPr>
          <p:spPr>
            <a:xfrm>
              <a:off x="7785043" y="4411770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042" name="tx1042"/>
            <p:cNvSpPr/>
            <p:nvPr/>
          </p:nvSpPr>
          <p:spPr>
            <a:xfrm>
              <a:off x="8440372" y="4411770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34</a:t>
              </a:r>
            </a:p>
          </p:txBody>
        </p:sp>
        <p:sp>
          <p:nvSpPr>
            <p:cNvPr id="1043" name="tx1043"/>
            <p:cNvSpPr/>
            <p:nvPr/>
          </p:nvSpPr>
          <p:spPr>
            <a:xfrm>
              <a:off x="690983" y="2884265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44" name="tx1044"/>
            <p:cNvSpPr/>
            <p:nvPr/>
          </p:nvSpPr>
          <p:spPr>
            <a:xfrm>
              <a:off x="690983" y="2636335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45" name="tx1045"/>
            <p:cNvSpPr/>
            <p:nvPr/>
          </p:nvSpPr>
          <p:spPr>
            <a:xfrm>
              <a:off x="690983" y="2388405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46" name="tx1046"/>
            <p:cNvSpPr/>
            <p:nvPr/>
          </p:nvSpPr>
          <p:spPr>
            <a:xfrm>
              <a:off x="690983" y="2140475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1047" name="tx1047"/>
            <p:cNvSpPr/>
            <p:nvPr/>
          </p:nvSpPr>
          <p:spPr>
            <a:xfrm>
              <a:off x="690983" y="1892545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1048" name="pl1048"/>
            <p:cNvSpPr/>
            <p:nvPr/>
          </p:nvSpPr>
          <p:spPr>
            <a:xfrm>
              <a:off x="874180" y="29259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9" name="pl1049"/>
            <p:cNvSpPr/>
            <p:nvPr/>
          </p:nvSpPr>
          <p:spPr>
            <a:xfrm>
              <a:off x="874180" y="26780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0" name="pl1050"/>
            <p:cNvSpPr/>
            <p:nvPr/>
          </p:nvSpPr>
          <p:spPr>
            <a:xfrm>
              <a:off x="874180" y="243009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1" name="pl1051"/>
            <p:cNvSpPr/>
            <p:nvPr/>
          </p:nvSpPr>
          <p:spPr>
            <a:xfrm>
              <a:off x="874180" y="218216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2" name="pl1052"/>
            <p:cNvSpPr/>
            <p:nvPr/>
          </p:nvSpPr>
          <p:spPr>
            <a:xfrm>
              <a:off x="874180" y="193423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3" name="tx1053"/>
            <p:cNvSpPr/>
            <p:nvPr/>
          </p:nvSpPr>
          <p:spPr>
            <a:xfrm>
              <a:off x="690983" y="4259608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54" name="tx1054"/>
            <p:cNvSpPr/>
            <p:nvPr/>
          </p:nvSpPr>
          <p:spPr>
            <a:xfrm>
              <a:off x="690983" y="4011678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55" name="tx1055"/>
            <p:cNvSpPr/>
            <p:nvPr/>
          </p:nvSpPr>
          <p:spPr>
            <a:xfrm>
              <a:off x="690983" y="3763748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56" name="tx1056"/>
            <p:cNvSpPr/>
            <p:nvPr/>
          </p:nvSpPr>
          <p:spPr>
            <a:xfrm>
              <a:off x="690983" y="3515818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1057" name="tx1057"/>
            <p:cNvSpPr/>
            <p:nvPr/>
          </p:nvSpPr>
          <p:spPr>
            <a:xfrm>
              <a:off x="690983" y="3267888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1058" name="pl1058"/>
            <p:cNvSpPr/>
            <p:nvPr/>
          </p:nvSpPr>
          <p:spPr>
            <a:xfrm>
              <a:off x="874180" y="43013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9" name="pl1059"/>
            <p:cNvSpPr/>
            <p:nvPr/>
          </p:nvSpPr>
          <p:spPr>
            <a:xfrm>
              <a:off x="874180" y="405337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0" name="pl1060"/>
            <p:cNvSpPr/>
            <p:nvPr/>
          </p:nvSpPr>
          <p:spPr>
            <a:xfrm>
              <a:off x="874180" y="38054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1" name="pl1061"/>
            <p:cNvSpPr/>
            <p:nvPr/>
          </p:nvSpPr>
          <p:spPr>
            <a:xfrm>
              <a:off x="874180" y="3557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2" name="pl1062"/>
            <p:cNvSpPr/>
            <p:nvPr/>
          </p:nvSpPr>
          <p:spPr>
            <a:xfrm>
              <a:off x="874180" y="330958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3" name="tx1063"/>
            <p:cNvSpPr/>
            <p:nvPr/>
          </p:nvSpPr>
          <p:spPr>
            <a:xfrm>
              <a:off x="690983" y="5634951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64" name="tx1064"/>
            <p:cNvSpPr/>
            <p:nvPr/>
          </p:nvSpPr>
          <p:spPr>
            <a:xfrm>
              <a:off x="690983" y="5387021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65" name="tx1065"/>
            <p:cNvSpPr/>
            <p:nvPr/>
          </p:nvSpPr>
          <p:spPr>
            <a:xfrm>
              <a:off x="690983" y="5139091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66" name="tx1066"/>
            <p:cNvSpPr/>
            <p:nvPr/>
          </p:nvSpPr>
          <p:spPr>
            <a:xfrm>
              <a:off x="690983" y="4891161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1067" name="tx1067"/>
            <p:cNvSpPr/>
            <p:nvPr/>
          </p:nvSpPr>
          <p:spPr>
            <a:xfrm>
              <a:off x="690983" y="4643232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1068" name="pl1068"/>
            <p:cNvSpPr/>
            <p:nvPr/>
          </p:nvSpPr>
          <p:spPr>
            <a:xfrm>
              <a:off x="874180" y="567664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9" name="pl1069"/>
            <p:cNvSpPr/>
            <p:nvPr/>
          </p:nvSpPr>
          <p:spPr>
            <a:xfrm>
              <a:off x="874180" y="54287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0" name="pl1070"/>
            <p:cNvSpPr/>
            <p:nvPr/>
          </p:nvSpPr>
          <p:spPr>
            <a:xfrm>
              <a:off x="874180" y="518078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1" name="pl1071"/>
            <p:cNvSpPr/>
            <p:nvPr/>
          </p:nvSpPr>
          <p:spPr>
            <a:xfrm>
              <a:off x="874180" y="493285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2" name="pl1072"/>
            <p:cNvSpPr/>
            <p:nvPr/>
          </p:nvSpPr>
          <p:spPr>
            <a:xfrm>
              <a:off x="874180" y="468492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3" name="tx1073"/>
            <p:cNvSpPr/>
            <p:nvPr/>
          </p:nvSpPr>
          <p:spPr>
            <a:xfrm>
              <a:off x="4479702" y="5897706"/>
              <a:ext cx="566780" cy="1294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temp.Cat</a:t>
              </a:r>
            </a:p>
          </p:txBody>
        </p:sp>
        <p:sp>
          <p:nvSpPr>
            <p:cNvPr id="1074" name="tx1074"/>
            <p:cNvSpPr/>
            <p:nvPr/>
          </p:nvSpPr>
          <p:spPr>
            <a:xfrm rot="-5400000">
              <a:off x="137157" y="3754417"/>
              <a:ext cx="877217" cy="1020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umol.cm2.hr.c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908975" y="1884651"/>
              <a:ext cx="3819323" cy="384157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908975" y="4969555"/>
              <a:ext cx="3819323" cy="0"/>
            </a:xfrm>
            <a:custGeom>
              <a:avLst/>
              <a:gdLst/>
              <a:ahLst/>
              <a:cxnLst/>
              <a:rect l="0" t="0" r="0" b="0"/>
              <a:pathLst>
                <a:path w="3819323">
                  <a:moveTo>
                    <a:pt x="0" y="0"/>
                  </a:moveTo>
                  <a:lnTo>
                    <a:pt x="3819323" y="0"/>
                  </a:lnTo>
                  <a:lnTo>
                    <a:pt x="38193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908975" y="3805440"/>
              <a:ext cx="3819323" cy="0"/>
            </a:xfrm>
            <a:custGeom>
              <a:avLst/>
              <a:gdLst/>
              <a:ahLst/>
              <a:cxnLst/>
              <a:rect l="0" t="0" r="0" b="0"/>
              <a:pathLst>
                <a:path w="3819323">
                  <a:moveTo>
                    <a:pt x="0" y="0"/>
                  </a:moveTo>
                  <a:lnTo>
                    <a:pt x="3819323" y="0"/>
                  </a:lnTo>
                  <a:lnTo>
                    <a:pt x="38193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908975" y="2641325"/>
              <a:ext cx="3819323" cy="0"/>
            </a:xfrm>
            <a:custGeom>
              <a:avLst/>
              <a:gdLst/>
              <a:ahLst/>
              <a:cxnLst/>
              <a:rect l="0" t="0" r="0" b="0"/>
              <a:pathLst>
                <a:path w="3819323">
                  <a:moveTo>
                    <a:pt x="0" y="0"/>
                  </a:moveTo>
                  <a:lnTo>
                    <a:pt x="3819323" y="0"/>
                  </a:lnTo>
                  <a:lnTo>
                    <a:pt x="38193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469855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2452470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3435084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4417699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908975" y="5551612"/>
              <a:ext cx="3819323" cy="0"/>
            </a:xfrm>
            <a:custGeom>
              <a:avLst/>
              <a:gdLst/>
              <a:ahLst/>
              <a:cxnLst/>
              <a:rect l="0" t="0" r="0" b="0"/>
              <a:pathLst>
                <a:path w="3819323">
                  <a:moveTo>
                    <a:pt x="0" y="0"/>
                  </a:moveTo>
                  <a:lnTo>
                    <a:pt x="3819323" y="0"/>
                  </a:lnTo>
                  <a:lnTo>
                    <a:pt x="38193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908975" y="4387497"/>
              <a:ext cx="3819323" cy="0"/>
            </a:xfrm>
            <a:custGeom>
              <a:avLst/>
              <a:gdLst/>
              <a:ahLst/>
              <a:cxnLst/>
              <a:rect l="0" t="0" r="0" b="0"/>
              <a:pathLst>
                <a:path w="3819323">
                  <a:moveTo>
                    <a:pt x="0" y="0"/>
                  </a:moveTo>
                  <a:lnTo>
                    <a:pt x="3819323" y="0"/>
                  </a:lnTo>
                  <a:lnTo>
                    <a:pt x="38193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908975" y="3223383"/>
              <a:ext cx="3819323" cy="0"/>
            </a:xfrm>
            <a:custGeom>
              <a:avLst/>
              <a:gdLst/>
              <a:ahLst/>
              <a:cxnLst/>
              <a:rect l="0" t="0" r="0" b="0"/>
              <a:pathLst>
                <a:path w="3819323">
                  <a:moveTo>
                    <a:pt x="0" y="0"/>
                  </a:moveTo>
                  <a:lnTo>
                    <a:pt x="3819323" y="0"/>
                  </a:lnTo>
                  <a:lnTo>
                    <a:pt x="38193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908975" y="2059268"/>
              <a:ext cx="3819323" cy="0"/>
            </a:xfrm>
            <a:custGeom>
              <a:avLst/>
              <a:gdLst/>
              <a:ahLst/>
              <a:cxnLst/>
              <a:rect l="0" t="0" r="0" b="0"/>
              <a:pathLst>
                <a:path w="3819323">
                  <a:moveTo>
                    <a:pt x="0" y="0"/>
                  </a:moveTo>
                  <a:lnTo>
                    <a:pt x="3819323" y="0"/>
                  </a:lnTo>
                  <a:lnTo>
                    <a:pt x="38193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978548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961162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2943777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3926392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169036" y="4212428"/>
              <a:ext cx="3259734" cy="351858"/>
            </a:xfrm>
            <a:custGeom>
              <a:avLst/>
              <a:gdLst/>
              <a:ahLst/>
              <a:cxnLst/>
              <a:rect l="0" t="0" r="0" b="0"/>
              <a:pathLst>
                <a:path w="3259734" h="351858">
                  <a:moveTo>
                    <a:pt x="0" y="351858"/>
                  </a:moveTo>
                  <a:lnTo>
                    <a:pt x="331915" y="235658"/>
                  </a:lnTo>
                  <a:lnTo>
                    <a:pt x="954968" y="291474"/>
                  </a:lnTo>
                  <a:lnTo>
                    <a:pt x="1391877" y="121293"/>
                  </a:lnTo>
                  <a:lnTo>
                    <a:pt x="1811633" y="229720"/>
                  </a:lnTo>
                  <a:lnTo>
                    <a:pt x="2480413" y="0"/>
                  </a:lnTo>
                  <a:lnTo>
                    <a:pt x="3003065" y="64555"/>
                  </a:lnTo>
                  <a:lnTo>
                    <a:pt x="3259734" y="20385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162895" y="4316717"/>
              <a:ext cx="3376300" cy="315962"/>
            </a:xfrm>
            <a:custGeom>
              <a:avLst/>
              <a:gdLst/>
              <a:ahLst/>
              <a:cxnLst/>
              <a:rect l="0" t="0" r="0" b="0"/>
              <a:pathLst>
                <a:path w="3376300" h="315962">
                  <a:moveTo>
                    <a:pt x="0" y="208742"/>
                  </a:moveTo>
                  <a:lnTo>
                    <a:pt x="456067" y="202004"/>
                  </a:lnTo>
                  <a:lnTo>
                    <a:pt x="895587" y="315962"/>
                  </a:lnTo>
                  <a:lnTo>
                    <a:pt x="1469730" y="58552"/>
                  </a:lnTo>
                  <a:lnTo>
                    <a:pt x="1862676" y="0"/>
                  </a:lnTo>
                  <a:lnTo>
                    <a:pt x="2406448" y="161366"/>
                  </a:lnTo>
                  <a:lnTo>
                    <a:pt x="3060759" y="46279"/>
                  </a:lnTo>
                  <a:lnTo>
                    <a:pt x="3376300" y="130217"/>
                  </a:lnTo>
                </a:path>
              </a:pathLst>
            </a:custGeom>
            <a:ln w="13550" cap="flat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168554" y="4243669"/>
              <a:ext cx="3347126" cy="360604"/>
            </a:xfrm>
            <a:custGeom>
              <a:avLst/>
              <a:gdLst/>
              <a:ahLst/>
              <a:cxnLst/>
              <a:rect l="0" t="0" r="0" b="0"/>
              <a:pathLst>
                <a:path w="3347126" h="360604">
                  <a:moveTo>
                    <a:pt x="0" y="360604"/>
                  </a:moveTo>
                  <a:lnTo>
                    <a:pt x="444352" y="344938"/>
                  </a:lnTo>
                  <a:lnTo>
                    <a:pt x="994497" y="229742"/>
                  </a:lnTo>
                  <a:lnTo>
                    <a:pt x="1483893" y="232045"/>
                  </a:lnTo>
                  <a:lnTo>
                    <a:pt x="2057214" y="0"/>
                  </a:lnTo>
                  <a:lnTo>
                    <a:pt x="2480097" y="63074"/>
                  </a:lnTo>
                  <a:lnTo>
                    <a:pt x="2951813" y="194015"/>
                  </a:lnTo>
                  <a:lnTo>
                    <a:pt x="3347126" y="352796"/>
                  </a:lnTo>
                </a:path>
              </a:pathLst>
            </a:custGeom>
            <a:ln w="13550" cap="flat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171693" y="4233641"/>
              <a:ext cx="3382999" cy="506790"/>
            </a:xfrm>
            <a:custGeom>
              <a:avLst/>
              <a:gdLst/>
              <a:ahLst/>
              <a:cxnLst/>
              <a:rect l="0" t="0" r="0" b="0"/>
              <a:pathLst>
                <a:path w="3382999" h="506790">
                  <a:moveTo>
                    <a:pt x="0" y="400315"/>
                  </a:moveTo>
                  <a:lnTo>
                    <a:pt x="411834" y="194179"/>
                  </a:lnTo>
                  <a:lnTo>
                    <a:pt x="911076" y="133354"/>
                  </a:lnTo>
                  <a:lnTo>
                    <a:pt x="1531751" y="506790"/>
                  </a:lnTo>
                  <a:lnTo>
                    <a:pt x="1772902" y="0"/>
                  </a:lnTo>
                  <a:lnTo>
                    <a:pt x="2438610" y="157127"/>
                  </a:lnTo>
                  <a:lnTo>
                    <a:pt x="3039362" y="15575"/>
                  </a:lnTo>
                  <a:lnTo>
                    <a:pt x="3382999" y="373173"/>
                  </a:lnTo>
                </a:path>
              </a:pathLst>
            </a:custGeom>
            <a:ln w="13550" cap="flat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179626" y="4130984"/>
              <a:ext cx="3263543" cy="410738"/>
            </a:xfrm>
            <a:custGeom>
              <a:avLst/>
              <a:gdLst/>
              <a:ahLst/>
              <a:cxnLst/>
              <a:rect l="0" t="0" r="0" b="0"/>
              <a:pathLst>
                <a:path w="3263543" h="410738">
                  <a:moveTo>
                    <a:pt x="0" y="388798"/>
                  </a:moveTo>
                  <a:lnTo>
                    <a:pt x="340753" y="249340"/>
                  </a:lnTo>
                  <a:lnTo>
                    <a:pt x="910320" y="319408"/>
                  </a:lnTo>
                  <a:lnTo>
                    <a:pt x="1439504" y="269434"/>
                  </a:lnTo>
                  <a:lnTo>
                    <a:pt x="1792206" y="28196"/>
                  </a:lnTo>
                  <a:lnTo>
                    <a:pt x="2472709" y="142573"/>
                  </a:lnTo>
                  <a:lnTo>
                    <a:pt x="2910531" y="0"/>
                  </a:lnTo>
                  <a:lnTo>
                    <a:pt x="3263543" y="410738"/>
                  </a:lnTo>
                </a:path>
              </a:pathLst>
            </a:custGeom>
            <a:ln w="13550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172241" y="4458751"/>
              <a:ext cx="3331522" cy="394190"/>
            </a:xfrm>
            <a:custGeom>
              <a:avLst/>
              <a:gdLst/>
              <a:ahLst/>
              <a:cxnLst/>
              <a:rect l="0" t="0" r="0" b="0"/>
              <a:pathLst>
                <a:path w="3331522" h="394190">
                  <a:moveTo>
                    <a:pt x="0" y="245275"/>
                  </a:moveTo>
                  <a:lnTo>
                    <a:pt x="392658" y="197894"/>
                  </a:lnTo>
                  <a:lnTo>
                    <a:pt x="923276" y="149708"/>
                  </a:lnTo>
                  <a:lnTo>
                    <a:pt x="1446983" y="0"/>
                  </a:lnTo>
                  <a:lnTo>
                    <a:pt x="1824943" y="153131"/>
                  </a:lnTo>
                  <a:lnTo>
                    <a:pt x="2415156" y="79117"/>
                  </a:lnTo>
                  <a:lnTo>
                    <a:pt x="2991545" y="3384"/>
                  </a:lnTo>
                  <a:lnTo>
                    <a:pt x="3331522" y="394190"/>
                  </a:lnTo>
                </a:path>
              </a:pathLst>
            </a:custGeom>
            <a:ln w="13550" cap="flat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1168532" y="4180443"/>
              <a:ext cx="3352100" cy="490468"/>
            </a:xfrm>
            <a:custGeom>
              <a:avLst/>
              <a:gdLst/>
              <a:ahLst/>
              <a:cxnLst/>
              <a:rect l="0" t="0" r="0" b="0"/>
              <a:pathLst>
                <a:path w="3352100" h="490468">
                  <a:moveTo>
                    <a:pt x="0" y="386128"/>
                  </a:moveTo>
                  <a:lnTo>
                    <a:pt x="339733" y="431743"/>
                  </a:lnTo>
                  <a:lnTo>
                    <a:pt x="906770" y="356947"/>
                  </a:lnTo>
                  <a:lnTo>
                    <a:pt x="1326689" y="346003"/>
                  </a:lnTo>
                  <a:lnTo>
                    <a:pt x="1982665" y="0"/>
                  </a:lnTo>
                  <a:lnTo>
                    <a:pt x="2438834" y="490468"/>
                  </a:lnTo>
                  <a:lnTo>
                    <a:pt x="3002303" y="342862"/>
                  </a:lnTo>
                  <a:lnTo>
                    <a:pt x="3352100" y="462380"/>
                  </a:lnTo>
                </a:path>
              </a:pathLst>
            </a:custGeom>
            <a:ln w="13550" cap="flat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1124088" y="4188942"/>
              <a:ext cx="3355008" cy="419130"/>
            </a:xfrm>
            <a:custGeom>
              <a:avLst/>
              <a:gdLst/>
              <a:ahLst/>
              <a:cxnLst/>
              <a:rect l="0" t="0" r="0" b="0"/>
              <a:pathLst>
                <a:path w="3355008" h="419130">
                  <a:moveTo>
                    <a:pt x="0" y="419130"/>
                  </a:moveTo>
                  <a:lnTo>
                    <a:pt x="496979" y="339881"/>
                  </a:lnTo>
                  <a:lnTo>
                    <a:pt x="1107362" y="269602"/>
                  </a:lnTo>
                  <a:lnTo>
                    <a:pt x="1475479" y="78688"/>
                  </a:lnTo>
                  <a:lnTo>
                    <a:pt x="1823391" y="94261"/>
                  </a:lnTo>
                  <a:lnTo>
                    <a:pt x="2532124" y="0"/>
                  </a:lnTo>
                  <a:lnTo>
                    <a:pt x="3016203" y="129359"/>
                  </a:lnTo>
                  <a:lnTo>
                    <a:pt x="3355008" y="257875"/>
                  </a:lnTo>
                </a:path>
              </a:pathLst>
            </a:custGeom>
            <a:ln w="13550" cap="flat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175434" y="4161837"/>
              <a:ext cx="3308022" cy="488379"/>
            </a:xfrm>
            <a:custGeom>
              <a:avLst/>
              <a:gdLst/>
              <a:ahLst/>
              <a:cxnLst/>
              <a:rect l="0" t="0" r="0" b="0"/>
              <a:pathLst>
                <a:path w="3308022" h="488379">
                  <a:moveTo>
                    <a:pt x="0" y="488379"/>
                  </a:moveTo>
                  <a:lnTo>
                    <a:pt x="382125" y="421942"/>
                  </a:lnTo>
                  <a:lnTo>
                    <a:pt x="932236" y="345177"/>
                  </a:lnTo>
                  <a:lnTo>
                    <a:pt x="1425472" y="153113"/>
                  </a:lnTo>
                  <a:lnTo>
                    <a:pt x="2022560" y="0"/>
                  </a:lnTo>
                  <a:lnTo>
                    <a:pt x="2477051" y="105118"/>
                  </a:lnTo>
                  <a:lnTo>
                    <a:pt x="2977992" y="331305"/>
                  </a:lnTo>
                  <a:lnTo>
                    <a:pt x="3308022" y="331272"/>
                  </a:lnTo>
                </a:path>
              </a:pathLst>
            </a:custGeom>
            <a:ln w="13550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1126618" y="4087866"/>
              <a:ext cx="3333038" cy="493575"/>
            </a:xfrm>
            <a:custGeom>
              <a:avLst/>
              <a:gdLst/>
              <a:ahLst/>
              <a:cxnLst/>
              <a:rect l="0" t="0" r="0" b="0"/>
              <a:pathLst>
                <a:path w="3333038" h="493575">
                  <a:moveTo>
                    <a:pt x="0" y="412372"/>
                  </a:moveTo>
                  <a:lnTo>
                    <a:pt x="356576" y="218991"/>
                  </a:lnTo>
                  <a:lnTo>
                    <a:pt x="1043492" y="307185"/>
                  </a:lnTo>
                  <a:lnTo>
                    <a:pt x="1462196" y="333019"/>
                  </a:lnTo>
                  <a:lnTo>
                    <a:pt x="2058274" y="25545"/>
                  </a:lnTo>
                  <a:lnTo>
                    <a:pt x="2466415" y="0"/>
                  </a:lnTo>
                  <a:lnTo>
                    <a:pt x="2999605" y="261683"/>
                  </a:lnTo>
                  <a:lnTo>
                    <a:pt x="3333038" y="493575"/>
                  </a:lnTo>
                </a:path>
              </a:pathLst>
            </a:custGeom>
            <a:ln w="13550" cap="flat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1125513" y="4357795"/>
              <a:ext cx="3390982" cy="369304"/>
            </a:xfrm>
            <a:custGeom>
              <a:avLst/>
              <a:gdLst/>
              <a:ahLst/>
              <a:cxnLst/>
              <a:rect l="0" t="0" r="0" b="0"/>
              <a:pathLst>
                <a:path w="3390982" h="369304">
                  <a:moveTo>
                    <a:pt x="0" y="338496"/>
                  </a:moveTo>
                  <a:lnTo>
                    <a:pt x="458105" y="253118"/>
                  </a:lnTo>
                  <a:lnTo>
                    <a:pt x="969492" y="300974"/>
                  </a:lnTo>
                  <a:lnTo>
                    <a:pt x="1542534" y="162115"/>
                  </a:lnTo>
                  <a:lnTo>
                    <a:pt x="1859481" y="0"/>
                  </a:lnTo>
                  <a:lnTo>
                    <a:pt x="2452528" y="116491"/>
                  </a:lnTo>
                  <a:lnTo>
                    <a:pt x="3069371" y="177964"/>
                  </a:lnTo>
                  <a:lnTo>
                    <a:pt x="3390982" y="369304"/>
                  </a:lnTo>
                </a:path>
              </a:pathLst>
            </a:custGeom>
            <a:ln w="13550" cap="flat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1192513" y="4363417"/>
              <a:ext cx="3285947" cy="431401"/>
            </a:xfrm>
            <a:custGeom>
              <a:avLst/>
              <a:gdLst/>
              <a:ahLst/>
              <a:cxnLst/>
              <a:rect l="0" t="0" r="0" b="0"/>
              <a:pathLst>
                <a:path w="3285947" h="431401">
                  <a:moveTo>
                    <a:pt x="0" y="431401"/>
                  </a:moveTo>
                  <a:lnTo>
                    <a:pt x="409264" y="255768"/>
                  </a:lnTo>
                  <a:lnTo>
                    <a:pt x="885212" y="233287"/>
                  </a:lnTo>
                  <a:lnTo>
                    <a:pt x="1451660" y="151079"/>
                  </a:lnTo>
                  <a:lnTo>
                    <a:pt x="1828511" y="19642"/>
                  </a:lnTo>
                  <a:lnTo>
                    <a:pt x="2425456" y="203891"/>
                  </a:lnTo>
                  <a:lnTo>
                    <a:pt x="2972259" y="0"/>
                  </a:lnTo>
                  <a:lnTo>
                    <a:pt x="3285947" y="390050"/>
                  </a:lnTo>
                </a:path>
              </a:pathLst>
            </a:custGeom>
            <a:ln w="13550" cap="flat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138302" y="4122327"/>
              <a:ext cx="3346786" cy="475795"/>
            </a:xfrm>
            <a:custGeom>
              <a:avLst/>
              <a:gdLst/>
              <a:ahLst/>
              <a:cxnLst/>
              <a:rect l="0" t="0" r="0" b="0"/>
              <a:pathLst>
                <a:path w="3346786" h="475795">
                  <a:moveTo>
                    <a:pt x="0" y="354526"/>
                  </a:moveTo>
                  <a:lnTo>
                    <a:pt x="434993" y="475795"/>
                  </a:lnTo>
                  <a:lnTo>
                    <a:pt x="962470" y="124998"/>
                  </a:lnTo>
                  <a:lnTo>
                    <a:pt x="1445959" y="164867"/>
                  </a:lnTo>
                  <a:lnTo>
                    <a:pt x="1847972" y="0"/>
                  </a:lnTo>
                  <a:lnTo>
                    <a:pt x="2451761" y="205617"/>
                  </a:lnTo>
                  <a:lnTo>
                    <a:pt x="3035984" y="162732"/>
                  </a:lnTo>
                  <a:lnTo>
                    <a:pt x="3346786" y="411160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1092228" y="4626221"/>
              <a:ext cx="3363472" cy="269715"/>
            </a:xfrm>
            <a:custGeom>
              <a:avLst/>
              <a:gdLst/>
              <a:ahLst/>
              <a:cxnLst/>
              <a:rect l="0" t="0" r="0" b="0"/>
              <a:pathLst>
                <a:path w="3363472" h="269715">
                  <a:moveTo>
                    <a:pt x="0" y="47097"/>
                  </a:moveTo>
                  <a:lnTo>
                    <a:pt x="427391" y="136860"/>
                  </a:lnTo>
                  <a:lnTo>
                    <a:pt x="1018370" y="87845"/>
                  </a:lnTo>
                  <a:lnTo>
                    <a:pt x="1431960" y="269715"/>
                  </a:lnTo>
                  <a:lnTo>
                    <a:pt x="1931583" y="0"/>
                  </a:lnTo>
                  <a:lnTo>
                    <a:pt x="2516282" y="12654"/>
                  </a:lnTo>
                  <a:lnTo>
                    <a:pt x="3060284" y="118231"/>
                  </a:lnTo>
                  <a:lnTo>
                    <a:pt x="3363472" y="56968"/>
                  </a:lnTo>
                </a:path>
              </a:pathLst>
            </a:custGeom>
            <a:ln w="13550" cap="flat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1188472" y="4220316"/>
              <a:ext cx="3271591" cy="285441"/>
            </a:xfrm>
            <a:custGeom>
              <a:avLst/>
              <a:gdLst/>
              <a:ahLst/>
              <a:cxnLst/>
              <a:rect l="0" t="0" r="0" b="0"/>
              <a:pathLst>
                <a:path w="3271591" h="285441">
                  <a:moveTo>
                    <a:pt x="0" y="281113"/>
                  </a:moveTo>
                  <a:lnTo>
                    <a:pt x="366664" y="197673"/>
                  </a:lnTo>
                  <a:lnTo>
                    <a:pt x="922041" y="217628"/>
                  </a:lnTo>
                  <a:lnTo>
                    <a:pt x="1454641" y="177336"/>
                  </a:lnTo>
                  <a:lnTo>
                    <a:pt x="2024856" y="0"/>
                  </a:lnTo>
                  <a:lnTo>
                    <a:pt x="2415502" y="174902"/>
                  </a:lnTo>
                  <a:lnTo>
                    <a:pt x="2963993" y="285441"/>
                  </a:lnTo>
                  <a:lnTo>
                    <a:pt x="3271591" y="179174"/>
                  </a:lnTo>
                </a:path>
              </a:pathLst>
            </a:custGeom>
            <a:ln w="13550" cap="flat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1129196" y="4226444"/>
              <a:ext cx="3357497" cy="411877"/>
            </a:xfrm>
            <a:custGeom>
              <a:avLst/>
              <a:gdLst/>
              <a:ahLst/>
              <a:cxnLst/>
              <a:rect l="0" t="0" r="0" b="0"/>
              <a:pathLst>
                <a:path w="3357497" h="411877">
                  <a:moveTo>
                    <a:pt x="0" y="369272"/>
                  </a:moveTo>
                  <a:lnTo>
                    <a:pt x="464772" y="250388"/>
                  </a:lnTo>
                  <a:lnTo>
                    <a:pt x="910505" y="236227"/>
                  </a:lnTo>
                  <a:lnTo>
                    <a:pt x="1491561" y="290007"/>
                  </a:lnTo>
                  <a:lnTo>
                    <a:pt x="1863895" y="48152"/>
                  </a:lnTo>
                  <a:lnTo>
                    <a:pt x="2502471" y="223277"/>
                  </a:lnTo>
                  <a:lnTo>
                    <a:pt x="3082945" y="0"/>
                  </a:lnTo>
                  <a:lnTo>
                    <a:pt x="3357497" y="411877"/>
                  </a:lnTo>
                </a:path>
              </a:pathLst>
            </a:custGeom>
            <a:ln w="13550" cap="flat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1135267" y="4266955"/>
              <a:ext cx="3385981" cy="414083"/>
            </a:xfrm>
            <a:custGeom>
              <a:avLst/>
              <a:gdLst/>
              <a:ahLst/>
              <a:cxnLst/>
              <a:rect l="0" t="0" r="0" b="0"/>
              <a:pathLst>
                <a:path w="3385981" h="414083">
                  <a:moveTo>
                    <a:pt x="0" y="314859"/>
                  </a:moveTo>
                  <a:lnTo>
                    <a:pt x="424953" y="139513"/>
                  </a:lnTo>
                  <a:lnTo>
                    <a:pt x="958292" y="277436"/>
                  </a:lnTo>
                  <a:lnTo>
                    <a:pt x="1454597" y="165311"/>
                  </a:lnTo>
                  <a:lnTo>
                    <a:pt x="2045079" y="23921"/>
                  </a:lnTo>
                  <a:lnTo>
                    <a:pt x="2476487" y="0"/>
                  </a:lnTo>
                  <a:lnTo>
                    <a:pt x="2976546" y="132359"/>
                  </a:lnTo>
                  <a:lnTo>
                    <a:pt x="3385981" y="414083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1134679" y="4109861"/>
              <a:ext cx="3297657" cy="495909"/>
            </a:xfrm>
            <a:custGeom>
              <a:avLst/>
              <a:gdLst/>
              <a:ahLst/>
              <a:cxnLst/>
              <a:rect l="0" t="0" r="0" b="0"/>
              <a:pathLst>
                <a:path w="3297657" h="495909">
                  <a:moveTo>
                    <a:pt x="0" y="495909"/>
                  </a:moveTo>
                  <a:lnTo>
                    <a:pt x="416253" y="447268"/>
                  </a:lnTo>
                  <a:lnTo>
                    <a:pt x="996853" y="462893"/>
                  </a:lnTo>
                  <a:lnTo>
                    <a:pt x="1485987" y="237228"/>
                  </a:lnTo>
                  <a:lnTo>
                    <a:pt x="2055740" y="83119"/>
                  </a:lnTo>
                  <a:lnTo>
                    <a:pt x="2455695" y="0"/>
                  </a:lnTo>
                  <a:lnTo>
                    <a:pt x="3029601" y="404787"/>
                  </a:lnTo>
                  <a:lnTo>
                    <a:pt x="3297657" y="405843"/>
                  </a:lnTo>
                </a:path>
              </a:pathLst>
            </a:custGeom>
            <a:ln w="13550" cap="flat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1204383" y="4257881"/>
              <a:ext cx="3237145" cy="271487"/>
            </a:xfrm>
            <a:custGeom>
              <a:avLst/>
              <a:gdLst/>
              <a:ahLst/>
              <a:cxnLst/>
              <a:rect l="0" t="0" r="0" b="0"/>
              <a:pathLst>
                <a:path w="3237145" h="271487">
                  <a:moveTo>
                    <a:pt x="0" y="271487"/>
                  </a:moveTo>
                  <a:lnTo>
                    <a:pt x="320484" y="41737"/>
                  </a:lnTo>
                  <a:lnTo>
                    <a:pt x="887829" y="0"/>
                  </a:lnTo>
                  <a:lnTo>
                    <a:pt x="1319075" y="58690"/>
                  </a:lnTo>
                  <a:lnTo>
                    <a:pt x="1916570" y="105046"/>
                  </a:lnTo>
                  <a:lnTo>
                    <a:pt x="2399626" y="107605"/>
                  </a:lnTo>
                  <a:lnTo>
                    <a:pt x="2891381" y="228856"/>
                  </a:lnTo>
                  <a:lnTo>
                    <a:pt x="3237145" y="225479"/>
                  </a:lnTo>
                </a:path>
              </a:pathLst>
            </a:custGeom>
            <a:ln w="13550" cap="flat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1187648" y="4112977"/>
              <a:ext cx="3265544" cy="515928"/>
            </a:xfrm>
            <a:custGeom>
              <a:avLst/>
              <a:gdLst/>
              <a:ahLst/>
              <a:cxnLst/>
              <a:rect l="0" t="0" r="0" b="0"/>
              <a:pathLst>
                <a:path w="3265544" h="515928">
                  <a:moveTo>
                    <a:pt x="0" y="515928"/>
                  </a:moveTo>
                  <a:lnTo>
                    <a:pt x="307941" y="287332"/>
                  </a:lnTo>
                  <a:lnTo>
                    <a:pt x="839460" y="340177"/>
                  </a:lnTo>
                  <a:lnTo>
                    <a:pt x="1341332" y="79663"/>
                  </a:lnTo>
                  <a:lnTo>
                    <a:pt x="1953618" y="0"/>
                  </a:lnTo>
                  <a:lnTo>
                    <a:pt x="2376125" y="122558"/>
                  </a:lnTo>
                  <a:lnTo>
                    <a:pt x="2992259" y="445890"/>
                  </a:lnTo>
                  <a:lnTo>
                    <a:pt x="3265544" y="283860"/>
                  </a:lnTo>
                </a:path>
              </a:pathLst>
            </a:custGeom>
            <a:ln w="13550" cap="flat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1136472" y="3950299"/>
              <a:ext cx="3392411" cy="791044"/>
            </a:xfrm>
            <a:custGeom>
              <a:avLst/>
              <a:gdLst/>
              <a:ahLst/>
              <a:cxnLst/>
              <a:rect l="0" t="0" r="0" b="0"/>
              <a:pathLst>
                <a:path w="3392411" h="791044">
                  <a:moveTo>
                    <a:pt x="0" y="565188"/>
                  </a:moveTo>
                  <a:lnTo>
                    <a:pt x="486688" y="464479"/>
                  </a:lnTo>
                  <a:lnTo>
                    <a:pt x="912068" y="262675"/>
                  </a:lnTo>
                  <a:lnTo>
                    <a:pt x="1489063" y="242485"/>
                  </a:lnTo>
                  <a:lnTo>
                    <a:pt x="1791710" y="0"/>
                  </a:lnTo>
                  <a:lnTo>
                    <a:pt x="2499794" y="482471"/>
                  </a:lnTo>
                  <a:lnTo>
                    <a:pt x="3028770" y="520109"/>
                  </a:lnTo>
                  <a:lnTo>
                    <a:pt x="3392411" y="791044"/>
                  </a:lnTo>
                </a:path>
              </a:pathLst>
            </a:custGeom>
            <a:ln w="13550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1148554" y="4108072"/>
              <a:ext cx="3306288" cy="570240"/>
            </a:xfrm>
            <a:custGeom>
              <a:avLst/>
              <a:gdLst/>
              <a:ahLst/>
              <a:cxnLst/>
              <a:rect l="0" t="0" r="0" b="0"/>
              <a:pathLst>
                <a:path w="3306288" h="570240">
                  <a:moveTo>
                    <a:pt x="0" y="523825"/>
                  </a:moveTo>
                  <a:lnTo>
                    <a:pt x="373507" y="371336"/>
                  </a:lnTo>
                  <a:lnTo>
                    <a:pt x="935540" y="414778"/>
                  </a:lnTo>
                  <a:lnTo>
                    <a:pt x="1512910" y="339245"/>
                  </a:lnTo>
                  <a:lnTo>
                    <a:pt x="1973048" y="0"/>
                  </a:lnTo>
                  <a:lnTo>
                    <a:pt x="2452573" y="322899"/>
                  </a:lnTo>
                  <a:lnTo>
                    <a:pt x="2969307" y="439953"/>
                  </a:lnTo>
                  <a:lnTo>
                    <a:pt x="3306288" y="570240"/>
                  </a:lnTo>
                </a:path>
              </a:pathLst>
            </a:custGeom>
            <a:ln w="13550" cap="flat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1189905" y="4430263"/>
              <a:ext cx="3331869" cy="439936"/>
            </a:xfrm>
            <a:custGeom>
              <a:avLst/>
              <a:gdLst/>
              <a:ahLst/>
              <a:cxnLst/>
              <a:rect l="0" t="0" r="0" b="0"/>
              <a:pathLst>
                <a:path w="3331869" h="439936">
                  <a:moveTo>
                    <a:pt x="0" y="217285"/>
                  </a:moveTo>
                  <a:lnTo>
                    <a:pt x="308724" y="218403"/>
                  </a:lnTo>
                  <a:lnTo>
                    <a:pt x="976414" y="198185"/>
                  </a:lnTo>
                  <a:lnTo>
                    <a:pt x="1380881" y="62250"/>
                  </a:lnTo>
                  <a:lnTo>
                    <a:pt x="1944132" y="42533"/>
                  </a:lnTo>
                  <a:lnTo>
                    <a:pt x="2391526" y="0"/>
                  </a:lnTo>
                  <a:lnTo>
                    <a:pt x="2930521" y="320890"/>
                  </a:lnTo>
                  <a:lnTo>
                    <a:pt x="3331869" y="439936"/>
                  </a:lnTo>
                </a:path>
              </a:pathLst>
            </a:custGeom>
            <a:ln w="13550" cap="flat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1102645" y="4178096"/>
              <a:ext cx="3359530" cy="617195"/>
            </a:xfrm>
            <a:custGeom>
              <a:avLst/>
              <a:gdLst/>
              <a:ahLst/>
              <a:cxnLst/>
              <a:rect l="0" t="0" r="0" b="0"/>
              <a:pathLst>
                <a:path w="3359530" h="617195">
                  <a:moveTo>
                    <a:pt x="0" y="395172"/>
                  </a:moveTo>
                  <a:lnTo>
                    <a:pt x="429343" y="371905"/>
                  </a:lnTo>
                  <a:lnTo>
                    <a:pt x="1014520" y="473687"/>
                  </a:lnTo>
                  <a:lnTo>
                    <a:pt x="1383248" y="91493"/>
                  </a:lnTo>
                  <a:lnTo>
                    <a:pt x="1944466" y="0"/>
                  </a:lnTo>
                  <a:lnTo>
                    <a:pt x="2468992" y="200138"/>
                  </a:lnTo>
                  <a:lnTo>
                    <a:pt x="3053123" y="418187"/>
                  </a:lnTo>
                  <a:lnTo>
                    <a:pt x="3359530" y="617195"/>
                  </a:lnTo>
                </a:path>
              </a:pathLst>
            </a:custGeom>
            <a:ln w="13550" cap="flat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1153036" y="4135424"/>
              <a:ext cx="3354548" cy="724150"/>
            </a:xfrm>
            <a:custGeom>
              <a:avLst/>
              <a:gdLst/>
              <a:ahLst/>
              <a:cxnLst/>
              <a:rect l="0" t="0" r="0" b="0"/>
              <a:pathLst>
                <a:path w="3354548" h="724150">
                  <a:moveTo>
                    <a:pt x="0" y="465151"/>
                  </a:moveTo>
                  <a:lnTo>
                    <a:pt x="386252" y="307945"/>
                  </a:lnTo>
                  <a:lnTo>
                    <a:pt x="1023850" y="364057"/>
                  </a:lnTo>
                  <a:lnTo>
                    <a:pt x="1437740" y="643193"/>
                  </a:lnTo>
                  <a:lnTo>
                    <a:pt x="1974991" y="0"/>
                  </a:lnTo>
                  <a:lnTo>
                    <a:pt x="2470825" y="245602"/>
                  </a:lnTo>
                  <a:lnTo>
                    <a:pt x="2978419" y="499323"/>
                  </a:lnTo>
                  <a:lnTo>
                    <a:pt x="3354548" y="72415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1128260" y="4155363"/>
              <a:ext cx="3321904" cy="547988"/>
            </a:xfrm>
            <a:custGeom>
              <a:avLst/>
              <a:gdLst/>
              <a:ahLst/>
              <a:cxnLst/>
              <a:rect l="0" t="0" r="0" b="0"/>
              <a:pathLst>
                <a:path w="3321904" h="547988">
                  <a:moveTo>
                    <a:pt x="0" y="370742"/>
                  </a:moveTo>
                  <a:lnTo>
                    <a:pt x="392690" y="277208"/>
                  </a:lnTo>
                  <a:lnTo>
                    <a:pt x="941419" y="296278"/>
                  </a:lnTo>
                  <a:lnTo>
                    <a:pt x="1360803" y="352648"/>
                  </a:lnTo>
                  <a:lnTo>
                    <a:pt x="1983578" y="0"/>
                  </a:lnTo>
                  <a:lnTo>
                    <a:pt x="2509255" y="547988"/>
                  </a:lnTo>
                  <a:lnTo>
                    <a:pt x="3006572" y="449058"/>
                  </a:lnTo>
                  <a:lnTo>
                    <a:pt x="3321904" y="536438"/>
                  </a:lnTo>
                </a:path>
              </a:pathLst>
            </a:custGeom>
            <a:ln w="13550" cap="flat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1157713" y="4287077"/>
              <a:ext cx="3324857" cy="527798"/>
            </a:xfrm>
            <a:custGeom>
              <a:avLst/>
              <a:gdLst/>
              <a:ahLst/>
              <a:cxnLst/>
              <a:rect l="0" t="0" r="0" b="0"/>
              <a:pathLst>
                <a:path w="3324857" h="527798">
                  <a:moveTo>
                    <a:pt x="0" y="471956"/>
                  </a:moveTo>
                  <a:lnTo>
                    <a:pt x="403157" y="319276"/>
                  </a:lnTo>
                  <a:lnTo>
                    <a:pt x="1026154" y="231456"/>
                  </a:lnTo>
                  <a:lnTo>
                    <a:pt x="1477539" y="160417"/>
                  </a:lnTo>
                  <a:lnTo>
                    <a:pt x="1795761" y="0"/>
                  </a:lnTo>
                  <a:lnTo>
                    <a:pt x="2424228" y="333408"/>
                  </a:lnTo>
                  <a:lnTo>
                    <a:pt x="2983450" y="449942"/>
                  </a:lnTo>
                  <a:lnTo>
                    <a:pt x="3324857" y="527798"/>
                  </a:lnTo>
                </a:path>
              </a:pathLst>
            </a:custGeom>
            <a:ln w="13550" cap="flat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1183457" y="4294501"/>
              <a:ext cx="3363141" cy="447599"/>
            </a:xfrm>
            <a:custGeom>
              <a:avLst/>
              <a:gdLst/>
              <a:ahLst/>
              <a:cxnLst/>
              <a:rect l="0" t="0" r="0" b="0"/>
              <a:pathLst>
                <a:path w="3363141" h="447599">
                  <a:moveTo>
                    <a:pt x="0" y="294874"/>
                  </a:moveTo>
                  <a:lnTo>
                    <a:pt x="356525" y="16820"/>
                  </a:lnTo>
                  <a:lnTo>
                    <a:pt x="1023178" y="127966"/>
                  </a:lnTo>
                  <a:lnTo>
                    <a:pt x="1434039" y="47503"/>
                  </a:lnTo>
                  <a:lnTo>
                    <a:pt x="1793982" y="0"/>
                  </a:lnTo>
                  <a:lnTo>
                    <a:pt x="2453994" y="98914"/>
                  </a:lnTo>
                  <a:lnTo>
                    <a:pt x="2983573" y="190317"/>
                  </a:lnTo>
                  <a:lnTo>
                    <a:pt x="3363141" y="447599"/>
                  </a:lnTo>
                </a:path>
              </a:pathLst>
            </a:custGeom>
            <a:ln w="13550" cap="flat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1183793" y="3917776"/>
              <a:ext cx="3320900" cy="811133"/>
            </a:xfrm>
            <a:custGeom>
              <a:avLst/>
              <a:gdLst/>
              <a:ahLst/>
              <a:cxnLst/>
              <a:rect l="0" t="0" r="0" b="0"/>
              <a:pathLst>
                <a:path w="3320900" h="811133">
                  <a:moveTo>
                    <a:pt x="0" y="472321"/>
                  </a:moveTo>
                  <a:lnTo>
                    <a:pt x="366216" y="291598"/>
                  </a:lnTo>
                  <a:lnTo>
                    <a:pt x="989871" y="384456"/>
                  </a:lnTo>
                  <a:lnTo>
                    <a:pt x="1402237" y="0"/>
                  </a:lnTo>
                  <a:lnTo>
                    <a:pt x="1846376" y="150969"/>
                  </a:lnTo>
                  <a:lnTo>
                    <a:pt x="2424383" y="439610"/>
                  </a:lnTo>
                  <a:lnTo>
                    <a:pt x="2929164" y="602744"/>
                  </a:lnTo>
                  <a:lnTo>
                    <a:pt x="3320900" y="811133"/>
                  </a:lnTo>
                </a:path>
              </a:pathLst>
            </a:custGeom>
            <a:ln w="13550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1167618" y="4082935"/>
              <a:ext cx="3339831" cy="552697"/>
            </a:xfrm>
            <a:custGeom>
              <a:avLst/>
              <a:gdLst/>
              <a:ahLst/>
              <a:cxnLst/>
              <a:rect l="0" t="0" r="0" b="0"/>
              <a:pathLst>
                <a:path w="3339831" h="552697">
                  <a:moveTo>
                    <a:pt x="0" y="354374"/>
                  </a:moveTo>
                  <a:lnTo>
                    <a:pt x="406944" y="282563"/>
                  </a:lnTo>
                  <a:lnTo>
                    <a:pt x="948501" y="159210"/>
                  </a:lnTo>
                  <a:lnTo>
                    <a:pt x="1301787" y="0"/>
                  </a:lnTo>
                  <a:lnTo>
                    <a:pt x="2010433" y="5429"/>
                  </a:lnTo>
                  <a:lnTo>
                    <a:pt x="2406256" y="141104"/>
                  </a:lnTo>
                  <a:lnTo>
                    <a:pt x="2901626" y="395497"/>
                  </a:lnTo>
                  <a:lnTo>
                    <a:pt x="3339831" y="552697"/>
                  </a:lnTo>
                </a:path>
              </a:pathLst>
            </a:custGeom>
            <a:ln w="13550" cap="flat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1175552" y="4185950"/>
              <a:ext cx="3323158" cy="597485"/>
            </a:xfrm>
            <a:custGeom>
              <a:avLst/>
              <a:gdLst/>
              <a:ahLst/>
              <a:cxnLst/>
              <a:rect l="0" t="0" r="0" b="0"/>
              <a:pathLst>
                <a:path w="3323158" h="597485">
                  <a:moveTo>
                    <a:pt x="0" y="513920"/>
                  </a:moveTo>
                  <a:lnTo>
                    <a:pt x="369099" y="233543"/>
                  </a:lnTo>
                  <a:lnTo>
                    <a:pt x="1027195" y="113778"/>
                  </a:lnTo>
                  <a:lnTo>
                    <a:pt x="1435456" y="173582"/>
                  </a:lnTo>
                  <a:lnTo>
                    <a:pt x="1954417" y="0"/>
                  </a:lnTo>
                  <a:lnTo>
                    <a:pt x="2397143" y="117995"/>
                  </a:lnTo>
                  <a:lnTo>
                    <a:pt x="2964080" y="311429"/>
                  </a:lnTo>
                  <a:lnTo>
                    <a:pt x="3323158" y="597485"/>
                  </a:lnTo>
                </a:path>
              </a:pathLst>
            </a:custGeom>
            <a:ln w="13550" cap="flat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1149159" y="4364653"/>
              <a:ext cx="3379873" cy="448363"/>
            </a:xfrm>
            <a:custGeom>
              <a:avLst/>
              <a:gdLst/>
              <a:ahLst/>
              <a:cxnLst/>
              <a:rect l="0" t="0" r="0" b="0"/>
              <a:pathLst>
                <a:path w="3379873" h="448363">
                  <a:moveTo>
                    <a:pt x="0" y="340835"/>
                  </a:moveTo>
                  <a:lnTo>
                    <a:pt x="416579" y="203881"/>
                  </a:lnTo>
                  <a:lnTo>
                    <a:pt x="1080414" y="240090"/>
                  </a:lnTo>
                  <a:lnTo>
                    <a:pt x="1477802" y="0"/>
                  </a:lnTo>
                  <a:lnTo>
                    <a:pt x="1868677" y="51697"/>
                  </a:lnTo>
                  <a:lnTo>
                    <a:pt x="2467087" y="76063"/>
                  </a:lnTo>
                  <a:lnTo>
                    <a:pt x="2955664" y="108480"/>
                  </a:lnTo>
                  <a:lnTo>
                    <a:pt x="3379873" y="448363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1179182" y="4145144"/>
              <a:ext cx="3261445" cy="352442"/>
            </a:xfrm>
            <a:custGeom>
              <a:avLst/>
              <a:gdLst/>
              <a:ahLst/>
              <a:cxnLst/>
              <a:rect l="0" t="0" r="0" b="0"/>
              <a:pathLst>
                <a:path w="3261445" h="352442">
                  <a:moveTo>
                    <a:pt x="0" y="340386"/>
                  </a:moveTo>
                  <a:lnTo>
                    <a:pt x="397645" y="113132"/>
                  </a:lnTo>
                  <a:lnTo>
                    <a:pt x="998068" y="0"/>
                  </a:lnTo>
                  <a:lnTo>
                    <a:pt x="1430228" y="231777"/>
                  </a:lnTo>
                  <a:lnTo>
                    <a:pt x="1915269" y="1956"/>
                  </a:lnTo>
                  <a:lnTo>
                    <a:pt x="2445870" y="167798"/>
                  </a:lnTo>
                  <a:lnTo>
                    <a:pt x="2916636" y="254513"/>
                  </a:lnTo>
                  <a:lnTo>
                    <a:pt x="3261445" y="352442"/>
                  </a:lnTo>
                </a:path>
              </a:pathLst>
            </a:custGeom>
            <a:ln w="13550" cap="flat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1133745" y="4239619"/>
              <a:ext cx="3350035" cy="792675"/>
            </a:xfrm>
            <a:custGeom>
              <a:avLst/>
              <a:gdLst/>
              <a:ahLst/>
              <a:cxnLst/>
              <a:rect l="0" t="0" r="0" b="0"/>
              <a:pathLst>
                <a:path w="3350035" h="792675">
                  <a:moveTo>
                    <a:pt x="0" y="433929"/>
                  </a:moveTo>
                  <a:lnTo>
                    <a:pt x="456350" y="246368"/>
                  </a:lnTo>
                  <a:lnTo>
                    <a:pt x="900056" y="162355"/>
                  </a:lnTo>
                  <a:lnTo>
                    <a:pt x="1497649" y="9927"/>
                  </a:lnTo>
                  <a:lnTo>
                    <a:pt x="1840047" y="0"/>
                  </a:lnTo>
                  <a:lnTo>
                    <a:pt x="2420094" y="4398"/>
                  </a:lnTo>
                  <a:lnTo>
                    <a:pt x="3039469" y="360784"/>
                  </a:lnTo>
                  <a:lnTo>
                    <a:pt x="3350035" y="792675"/>
                  </a:lnTo>
                </a:path>
              </a:pathLst>
            </a:custGeom>
            <a:ln w="13550" cap="flat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1137189" y="4463993"/>
              <a:ext cx="3354438" cy="502677"/>
            </a:xfrm>
            <a:custGeom>
              <a:avLst/>
              <a:gdLst/>
              <a:ahLst/>
              <a:cxnLst/>
              <a:rect l="0" t="0" r="0" b="0"/>
              <a:pathLst>
                <a:path w="3354438" h="502677">
                  <a:moveTo>
                    <a:pt x="0" y="260397"/>
                  </a:moveTo>
                  <a:lnTo>
                    <a:pt x="411057" y="147959"/>
                  </a:lnTo>
                  <a:lnTo>
                    <a:pt x="1024556" y="143666"/>
                  </a:lnTo>
                  <a:lnTo>
                    <a:pt x="1474837" y="0"/>
                  </a:lnTo>
                  <a:lnTo>
                    <a:pt x="1809282" y="3073"/>
                  </a:lnTo>
                  <a:lnTo>
                    <a:pt x="2469007" y="46345"/>
                  </a:lnTo>
                  <a:lnTo>
                    <a:pt x="3005917" y="354607"/>
                  </a:lnTo>
                  <a:lnTo>
                    <a:pt x="3354438" y="502677"/>
                  </a:lnTo>
                </a:path>
              </a:pathLst>
            </a:custGeom>
            <a:ln w="13550" cap="flat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1176419" y="4476918"/>
              <a:ext cx="3342445" cy="336188"/>
            </a:xfrm>
            <a:custGeom>
              <a:avLst/>
              <a:gdLst/>
              <a:ahLst/>
              <a:cxnLst/>
              <a:rect l="0" t="0" r="0" b="0"/>
              <a:pathLst>
                <a:path w="3342445" h="336188">
                  <a:moveTo>
                    <a:pt x="0" y="0"/>
                  </a:moveTo>
                  <a:lnTo>
                    <a:pt x="344100" y="9835"/>
                  </a:lnTo>
                  <a:lnTo>
                    <a:pt x="1020337" y="46115"/>
                  </a:lnTo>
                  <a:lnTo>
                    <a:pt x="1496522" y="132362"/>
                  </a:lnTo>
                  <a:lnTo>
                    <a:pt x="1957117" y="27074"/>
                  </a:lnTo>
                  <a:lnTo>
                    <a:pt x="2424466" y="196446"/>
                  </a:lnTo>
                  <a:lnTo>
                    <a:pt x="2919089" y="259830"/>
                  </a:lnTo>
                  <a:lnTo>
                    <a:pt x="3342445" y="336188"/>
                  </a:lnTo>
                </a:path>
              </a:pathLst>
            </a:custGeom>
            <a:ln w="13550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1143239" y="4445300"/>
              <a:ext cx="3317720" cy="356185"/>
            </a:xfrm>
            <a:custGeom>
              <a:avLst/>
              <a:gdLst/>
              <a:ahLst/>
              <a:cxnLst/>
              <a:rect l="0" t="0" r="0" b="0"/>
              <a:pathLst>
                <a:path w="3317720" h="356185">
                  <a:moveTo>
                    <a:pt x="0" y="269220"/>
                  </a:moveTo>
                  <a:lnTo>
                    <a:pt x="405882" y="213350"/>
                  </a:lnTo>
                  <a:lnTo>
                    <a:pt x="974018" y="178056"/>
                  </a:lnTo>
                  <a:lnTo>
                    <a:pt x="1419516" y="313693"/>
                  </a:lnTo>
                  <a:lnTo>
                    <a:pt x="2008575" y="0"/>
                  </a:lnTo>
                  <a:lnTo>
                    <a:pt x="2458441" y="71484"/>
                  </a:lnTo>
                  <a:lnTo>
                    <a:pt x="2950804" y="261018"/>
                  </a:lnTo>
                  <a:lnTo>
                    <a:pt x="3317720" y="356185"/>
                  </a:lnTo>
                </a:path>
              </a:pathLst>
            </a:custGeom>
            <a:ln w="13550" cap="flat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1130727" y="4302037"/>
              <a:ext cx="3340028" cy="359985"/>
            </a:xfrm>
            <a:custGeom>
              <a:avLst/>
              <a:gdLst/>
              <a:ahLst/>
              <a:cxnLst/>
              <a:rect l="0" t="0" r="0" b="0"/>
              <a:pathLst>
                <a:path w="3340028" h="359985">
                  <a:moveTo>
                    <a:pt x="0" y="320127"/>
                  </a:moveTo>
                  <a:lnTo>
                    <a:pt x="404945" y="92747"/>
                  </a:lnTo>
                  <a:lnTo>
                    <a:pt x="1070728" y="0"/>
                  </a:lnTo>
                  <a:lnTo>
                    <a:pt x="1461447" y="93837"/>
                  </a:lnTo>
                  <a:lnTo>
                    <a:pt x="1847157" y="45160"/>
                  </a:lnTo>
                  <a:lnTo>
                    <a:pt x="2424800" y="81540"/>
                  </a:lnTo>
                  <a:lnTo>
                    <a:pt x="2957569" y="359985"/>
                  </a:lnTo>
                  <a:lnTo>
                    <a:pt x="3340028" y="264934"/>
                  </a:lnTo>
                </a:path>
              </a:pathLst>
            </a:custGeom>
            <a:ln w="13550" cap="flat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1178152" y="4425967"/>
              <a:ext cx="3324551" cy="306054"/>
            </a:xfrm>
            <a:custGeom>
              <a:avLst/>
              <a:gdLst/>
              <a:ahLst/>
              <a:cxnLst/>
              <a:rect l="0" t="0" r="0" b="0"/>
              <a:pathLst>
                <a:path w="3324551" h="306054">
                  <a:moveTo>
                    <a:pt x="0" y="148538"/>
                  </a:moveTo>
                  <a:lnTo>
                    <a:pt x="435746" y="253919"/>
                  </a:lnTo>
                  <a:lnTo>
                    <a:pt x="883423" y="108258"/>
                  </a:lnTo>
                  <a:lnTo>
                    <a:pt x="1447378" y="52750"/>
                  </a:lnTo>
                  <a:lnTo>
                    <a:pt x="1775394" y="34906"/>
                  </a:lnTo>
                  <a:lnTo>
                    <a:pt x="2476028" y="23625"/>
                  </a:lnTo>
                  <a:lnTo>
                    <a:pt x="2972345" y="0"/>
                  </a:lnTo>
                  <a:lnTo>
                    <a:pt x="3324551" y="306054"/>
                  </a:lnTo>
                </a:path>
              </a:pathLst>
            </a:custGeom>
            <a:ln w="13550" cap="flat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1192019" y="4288017"/>
              <a:ext cx="3335993" cy="634736"/>
            </a:xfrm>
            <a:custGeom>
              <a:avLst/>
              <a:gdLst/>
              <a:ahLst/>
              <a:cxnLst/>
              <a:rect l="0" t="0" r="0" b="0"/>
              <a:pathLst>
                <a:path w="3335993" h="634736">
                  <a:moveTo>
                    <a:pt x="0" y="385667"/>
                  </a:moveTo>
                  <a:lnTo>
                    <a:pt x="347284" y="160790"/>
                  </a:lnTo>
                  <a:lnTo>
                    <a:pt x="879182" y="338096"/>
                  </a:lnTo>
                  <a:lnTo>
                    <a:pt x="1402801" y="0"/>
                  </a:lnTo>
                  <a:lnTo>
                    <a:pt x="1838966" y="135732"/>
                  </a:lnTo>
                  <a:lnTo>
                    <a:pt x="2409594" y="346518"/>
                  </a:lnTo>
                  <a:lnTo>
                    <a:pt x="2949867" y="537872"/>
                  </a:lnTo>
                  <a:lnTo>
                    <a:pt x="3335993" y="634736"/>
                  </a:lnTo>
                </a:path>
              </a:pathLst>
            </a:custGeom>
            <a:ln w="13550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1134995" y="4400847"/>
              <a:ext cx="3339028" cy="529248"/>
            </a:xfrm>
            <a:custGeom>
              <a:avLst/>
              <a:gdLst/>
              <a:ahLst/>
              <a:cxnLst/>
              <a:rect l="0" t="0" r="0" b="0"/>
              <a:pathLst>
                <a:path w="3339028" h="529248">
                  <a:moveTo>
                    <a:pt x="0" y="334939"/>
                  </a:moveTo>
                  <a:lnTo>
                    <a:pt x="352887" y="122694"/>
                  </a:lnTo>
                  <a:lnTo>
                    <a:pt x="991717" y="241389"/>
                  </a:lnTo>
                  <a:lnTo>
                    <a:pt x="1416126" y="75286"/>
                  </a:lnTo>
                  <a:lnTo>
                    <a:pt x="1803969" y="0"/>
                  </a:lnTo>
                  <a:lnTo>
                    <a:pt x="2466739" y="147002"/>
                  </a:lnTo>
                  <a:lnTo>
                    <a:pt x="3036661" y="343995"/>
                  </a:lnTo>
                  <a:lnTo>
                    <a:pt x="3339028" y="529248"/>
                  </a:lnTo>
                </a:path>
              </a:pathLst>
            </a:custGeom>
            <a:ln w="13550" cap="flat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1111960" y="4466867"/>
              <a:ext cx="3374747" cy="297700"/>
            </a:xfrm>
            <a:custGeom>
              <a:avLst/>
              <a:gdLst/>
              <a:ahLst/>
              <a:cxnLst/>
              <a:rect l="0" t="0" r="0" b="0"/>
              <a:pathLst>
                <a:path w="3374747" h="297700">
                  <a:moveTo>
                    <a:pt x="0" y="147909"/>
                  </a:moveTo>
                  <a:lnTo>
                    <a:pt x="450623" y="0"/>
                  </a:lnTo>
                  <a:lnTo>
                    <a:pt x="1006667" y="97921"/>
                  </a:lnTo>
                  <a:lnTo>
                    <a:pt x="1438137" y="27965"/>
                  </a:lnTo>
                  <a:lnTo>
                    <a:pt x="2032843" y="13360"/>
                  </a:lnTo>
                  <a:lnTo>
                    <a:pt x="2510443" y="176399"/>
                  </a:lnTo>
                  <a:lnTo>
                    <a:pt x="3042195" y="264918"/>
                  </a:lnTo>
                  <a:lnTo>
                    <a:pt x="3374747" y="297700"/>
                  </a:lnTo>
                </a:path>
              </a:pathLst>
            </a:custGeom>
            <a:ln w="13550" cap="flat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1115058" y="4234785"/>
              <a:ext cx="3308330" cy="484313"/>
            </a:xfrm>
            <a:custGeom>
              <a:avLst/>
              <a:gdLst/>
              <a:ahLst/>
              <a:cxnLst/>
              <a:rect l="0" t="0" r="0" b="0"/>
              <a:pathLst>
                <a:path w="3308330" h="484313">
                  <a:moveTo>
                    <a:pt x="0" y="200778"/>
                  </a:moveTo>
                  <a:lnTo>
                    <a:pt x="426927" y="232942"/>
                  </a:lnTo>
                  <a:lnTo>
                    <a:pt x="957023" y="212849"/>
                  </a:lnTo>
                  <a:lnTo>
                    <a:pt x="1316827" y="0"/>
                  </a:lnTo>
                  <a:lnTo>
                    <a:pt x="2011498" y="152830"/>
                  </a:lnTo>
                  <a:lnTo>
                    <a:pt x="2466326" y="66366"/>
                  </a:lnTo>
                  <a:lnTo>
                    <a:pt x="3025408" y="484313"/>
                  </a:lnTo>
                  <a:lnTo>
                    <a:pt x="3308330" y="440435"/>
                  </a:lnTo>
                </a:path>
              </a:pathLst>
            </a:custGeom>
            <a:ln w="13550" cap="flat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1111872" y="4490298"/>
              <a:ext cx="3395238" cy="351090"/>
            </a:xfrm>
            <a:custGeom>
              <a:avLst/>
              <a:gdLst/>
              <a:ahLst/>
              <a:cxnLst/>
              <a:rect l="0" t="0" r="0" b="0"/>
              <a:pathLst>
                <a:path w="3395238" h="351090">
                  <a:moveTo>
                    <a:pt x="0" y="156615"/>
                  </a:moveTo>
                  <a:lnTo>
                    <a:pt x="417597" y="43017"/>
                  </a:lnTo>
                  <a:lnTo>
                    <a:pt x="1021924" y="165534"/>
                  </a:lnTo>
                  <a:lnTo>
                    <a:pt x="1439700" y="115282"/>
                  </a:lnTo>
                  <a:lnTo>
                    <a:pt x="2013242" y="6295"/>
                  </a:lnTo>
                  <a:lnTo>
                    <a:pt x="2511270" y="0"/>
                  </a:lnTo>
                  <a:lnTo>
                    <a:pt x="3010670" y="183926"/>
                  </a:lnTo>
                  <a:lnTo>
                    <a:pt x="3395238" y="351090"/>
                  </a:lnTo>
                </a:path>
              </a:pathLst>
            </a:custGeom>
            <a:ln w="13550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1107809" y="4473571"/>
              <a:ext cx="3398773" cy="604056"/>
            </a:xfrm>
            <a:custGeom>
              <a:avLst/>
              <a:gdLst/>
              <a:ahLst/>
              <a:cxnLst/>
              <a:rect l="0" t="0" r="0" b="0"/>
              <a:pathLst>
                <a:path w="3398773" h="604056">
                  <a:moveTo>
                    <a:pt x="0" y="176740"/>
                  </a:moveTo>
                  <a:lnTo>
                    <a:pt x="532472" y="148093"/>
                  </a:lnTo>
                  <a:lnTo>
                    <a:pt x="974450" y="0"/>
                  </a:lnTo>
                  <a:lnTo>
                    <a:pt x="1528033" y="197290"/>
                  </a:lnTo>
                  <a:lnTo>
                    <a:pt x="1856759" y="153144"/>
                  </a:lnTo>
                  <a:lnTo>
                    <a:pt x="2504064" y="4351"/>
                  </a:lnTo>
                  <a:lnTo>
                    <a:pt x="3041085" y="4647"/>
                  </a:lnTo>
                  <a:lnTo>
                    <a:pt x="3398773" y="604056"/>
                  </a:lnTo>
                </a:path>
              </a:pathLst>
            </a:custGeom>
            <a:ln w="13550" cap="flat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1149741" y="4408980"/>
              <a:ext cx="3298086" cy="359945"/>
            </a:xfrm>
            <a:custGeom>
              <a:avLst/>
              <a:gdLst/>
              <a:ahLst/>
              <a:cxnLst/>
              <a:rect l="0" t="0" r="0" b="0"/>
              <a:pathLst>
                <a:path w="3298086" h="359945">
                  <a:moveTo>
                    <a:pt x="0" y="209797"/>
                  </a:moveTo>
                  <a:lnTo>
                    <a:pt x="371603" y="178264"/>
                  </a:lnTo>
                  <a:lnTo>
                    <a:pt x="1086263" y="318646"/>
                  </a:lnTo>
                  <a:lnTo>
                    <a:pt x="1437128" y="241808"/>
                  </a:lnTo>
                  <a:lnTo>
                    <a:pt x="1781411" y="0"/>
                  </a:lnTo>
                  <a:lnTo>
                    <a:pt x="2514898" y="167070"/>
                  </a:lnTo>
                  <a:lnTo>
                    <a:pt x="3000236" y="235958"/>
                  </a:lnTo>
                  <a:lnTo>
                    <a:pt x="3298086" y="359945"/>
                  </a:lnTo>
                </a:path>
              </a:pathLst>
            </a:custGeom>
            <a:ln w="13550" cap="flat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1160844" y="4332631"/>
              <a:ext cx="3375139" cy="457668"/>
            </a:xfrm>
            <a:custGeom>
              <a:avLst/>
              <a:gdLst/>
              <a:ahLst/>
              <a:cxnLst/>
              <a:rect l="0" t="0" r="0" b="0"/>
              <a:pathLst>
                <a:path w="3375139" h="457668">
                  <a:moveTo>
                    <a:pt x="0" y="418020"/>
                  </a:moveTo>
                  <a:lnTo>
                    <a:pt x="379130" y="186999"/>
                  </a:lnTo>
                  <a:lnTo>
                    <a:pt x="1027639" y="248914"/>
                  </a:lnTo>
                  <a:lnTo>
                    <a:pt x="1402821" y="231085"/>
                  </a:lnTo>
                  <a:lnTo>
                    <a:pt x="1827030" y="223247"/>
                  </a:lnTo>
                  <a:lnTo>
                    <a:pt x="2395238" y="0"/>
                  </a:lnTo>
                  <a:lnTo>
                    <a:pt x="2959692" y="348044"/>
                  </a:lnTo>
                  <a:lnTo>
                    <a:pt x="3375139" y="457668"/>
                  </a:lnTo>
                </a:path>
              </a:pathLst>
            </a:custGeom>
            <a:ln w="13550" cap="flat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1137435" y="453268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1469350" y="44164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2092403" y="447230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2529312" y="430212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2949068" y="441054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3617848" y="418082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4140500" y="424538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4397169" y="43846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1131294" y="4493858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1587361" y="4487120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2026881" y="4601078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2601024" y="4343668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2993970" y="4285115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3537742" y="4446482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4192053" y="4331395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4507594" y="4415333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1136953" y="4572672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1581305" y="4557007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2131450" y="4441810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2620846" y="4444113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3194167" y="4212068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3617050" y="4275142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4088766" y="4406083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4484079" y="4564864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1140091" y="4602356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1551926" y="4396220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2051168" y="4335395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2671843" y="4708830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2912994" y="4202040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3578702" y="4359168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4179454" y="4217616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4523091" y="4575214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1148024" y="4488182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1488777" y="4348724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2058344" y="4418792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2587529" y="4368817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2940231" y="4127579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3620734" y="4241957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4058556" y="4099383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4411567" y="4510122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1140640" y="4672425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1533299" y="4625044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2063917" y="4576858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2587624" y="4427150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2965583" y="4580281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3555797" y="4506267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4132185" y="4430535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4472163" y="4821340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1136930" y="4534970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1476663" y="4580585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2043701" y="4505789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2463620" y="4494845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3119596" y="4148842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3575765" y="4639310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4139233" y="4491704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4489031" y="4611222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1092487" y="4576471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1589466" y="4497223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2199849" y="4426944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2567966" y="4236029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2915878" y="4251603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3624611" y="4157341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4108690" y="4286700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4447495" y="4415216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1143832" y="4618615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1525958" y="4552179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2076069" y="4475413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2569305" y="4283350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3166393" y="4130236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3620884" y="4235355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4121825" y="4461541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4451855" y="4461508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1095017" y="4468637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1451593" y="4275257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2138510" y="4363451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2557214" y="4389284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3153291" y="4081811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3561433" y="4056265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4094623" y="4317948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4428056" y="4549840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1093911" y="4664690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1552017" y="4579313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2063404" y="4627168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2636446" y="4488309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2953393" y="4326194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3546440" y="4442685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4163283" y="4504158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4484894" y="4695499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1160912" y="4763217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1570176" y="4587585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2046124" y="4565104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2612572" y="4482896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2989423" y="4351459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3586368" y="4535708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4133172" y="4331816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4446860" y="4721867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1106701" y="4445252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1541694" y="4566521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2069171" y="4215724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2552660" y="4255593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2954673" y="4090726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3558463" y="4296343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4142686" y="4253458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4453487" y="4501886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1060626" y="4641717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1488018" y="4731480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2078997" y="4682465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2492587" y="4864335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2992210" y="4594620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3576909" y="4607274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4120911" y="4712851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4424099" y="4651589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1156871" y="4469829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1523536" y="4386389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2078913" y="4406343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2611513" y="4366052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3181728" y="4188715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3572374" y="4363618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4120865" y="4474157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4428463" y="4367890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1097594" y="4564115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1562367" y="4445231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2008100" y="4431071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2589156" y="4484851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2961490" y="4242995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3600066" y="4418120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4180540" y="4194843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4455091" y="4606720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1103666" y="45502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1528619" y="437486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2061959" y="451279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2558263" y="440066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3148745" y="425927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3580153" y="423535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4080212" y="43677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4489647" y="464943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1103078" y="4574168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1519331" y="4525528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2099932" y="4541152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2589066" y="4315488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3158819" y="4161379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3558774" y="4078259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4132680" y="4483046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4400736" y="4484102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1172782" y="4497767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1493266" y="4268017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2060611" y="4226279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2491857" y="4284970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3089353" y="4331326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3572408" y="4333885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4064163" y="4455136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4409928" y="4451759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1156047" y="4597305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1463988" y="4368708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1995508" y="4421554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2497379" y="4161039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3109666" y="4081376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3532172" y="4203934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4148307" y="4527266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4421591" y="4365236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1104871" y="4483886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1591559" y="4383177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2016939" y="4181373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2593934" y="4161183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2896581" y="3918698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3604665" y="4401169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4133641" y="4438808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4497282" y="4709742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1116953" y="4600297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1490461" y="4447808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2052493" y="4491250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2629864" y="4415717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3090002" y="4076471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3569527" y="4399371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4086260" y="4516425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4423242" y="4646711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1158304" y="4615947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1467028" y="4617065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2134719" y="4596846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2539185" y="4460912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3102436" y="4441195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3549830" y="4398661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4088825" y="4719552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t251"/>
            <p:cNvSpPr/>
            <p:nvPr/>
          </p:nvSpPr>
          <p:spPr>
            <a:xfrm>
              <a:off x="4490174" y="4838598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1071044" y="4541667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1500387" y="4518400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2085564" y="4620182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2454292" y="4237988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3015510" y="4146495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3540036" y="4346633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4124167" y="4564682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t259"/>
            <p:cNvSpPr/>
            <p:nvPr/>
          </p:nvSpPr>
          <p:spPr>
            <a:xfrm>
              <a:off x="4430574" y="4763690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1121435" y="4568974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1507688" y="4411768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2145286" y="4467880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2559176" y="4747017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3096426" y="410382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3592260" y="4349425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4099854" y="4603147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4475983" y="482797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1096659" y="4494504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1489349" y="4400970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t270"/>
            <p:cNvSpPr/>
            <p:nvPr/>
          </p:nvSpPr>
          <p:spPr>
            <a:xfrm>
              <a:off x="2038078" y="4420040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2457462" y="4476410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3080237" y="4123761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3605914" y="4671750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4103231" y="4572820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4418563" y="4660200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t276"/>
            <p:cNvSpPr/>
            <p:nvPr/>
          </p:nvSpPr>
          <p:spPr>
            <a:xfrm>
              <a:off x="1126111" y="4727432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t277"/>
            <p:cNvSpPr/>
            <p:nvPr/>
          </p:nvSpPr>
          <p:spPr>
            <a:xfrm>
              <a:off x="1529269" y="4574751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t278"/>
            <p:cNvSpPr/>
            <p:nvPr/>
          </p:nvSpPr>
          <p:spPr>
            <a:xfrm>
              <a:off x="2152266" y="4486932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t279"/>
            <p:cNvSpPr/>
            <p:nvPr/>
          </p:nvSpPr>
          <p:spPr>
            <a:xfrm>
              <a:off x="2603651" y="4415893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t280"/>
            <p:cNvSpPr/>
            <p:nvPr/>
          </p:nvSpPr>
          <p:spPr>
            <a:xfrm>
              <a:off x="2921873" y="4255475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t281"/>
            <p:cNvSpPr/>
            <p:nvPr/>
          </p:nvSpPr>
          <p:spPr>
            <a:xfrm>
              <a:off x="3550339" y="4588883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t282"/>
            <p:cNvSpPr/>
            <p:nvPr/>
          </p:nvSpPr>
          <p:spPr>
            <a:xfrm>
              <a:off x="4109561" y="4705417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t283"/>
            <p:cNvSpPr/>
            <p:nvPr/>
          </p:nvSpPr>
          <p:spPr>
            <a:xfrm>
              <a:off x="4450969" y="4783274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t284"/>
            <p:cNvSpPr/>
            <p:nvPr/>
          </p:nvSpPr>
          <p:spPr>
            <a:xfrm>
              <a:off x="1151856" y="4557774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t285"/>
            <p:cNvSpPr/>
            <p:nvPr/>
          </p:nvSpPr>
          <p:spPr>
            <a:xfrm>
              <a:off x="1508381" y="4279720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t286"/>
            <p:cNvSpPr/>
            <p:nvPr/>
          </p:nvSpPr>
          <p:spPr>
            <a:xfrm>
              <a:off x="2175034" y="4390866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t287"/>
            <p:cNvSpPr/>
            <p:nvPr/>
          </p:nvSpPr>
          <p:spPr>
            <a:xfrm>
              <a:off x="2585895" y="4310403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t288"/>
            <p:cNvSpPr/>
            <p:nvPr/>
          </p:nvSpPr>
          <p:spPr>
            <a:xfrm>
              <a:off x="2945838" y="4262900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t289"/>
            <p:cNvSpPr/>
            <p:nvPr/>
          </p:nvSpPr>
          <p:spPr>
            <a:xfrm>
              <a:off x="3605850" y="4361815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t290"/>
            <p:cNvSpPr/>
            <p:nvPr/>
          </p:nvSpPr>
          <p:spPr>
            <a:xfrm>
              <a:off x="4135429" y="4453217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t291"/>
            <p:cNvSpPr/>
            <p:nvPr/>
          </p:nvSpPr>
          <p:spPr>
            <a:xfrm>
              <a:off x="4514998" y="4710499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t292"/>
            <p:cNvSpPr/>
            <p:nvPr/>
          </p:nvSpPr>
          <p:spPr>
            <a:xfrm>
              <a:off x="1152191" y="4358497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t293"/>
            <p:cNvSpPr/>
            <p:nvPr/>
          </p:nvSpPr>
          <p:spPr>
            <a:xfrm>
              <a:off x="1518407" y="4177774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t294"/>
            <p:cNvSpPr/>
            <p:nvPr/>
          </p:nvSpPr>
          <p:spPr>
            <a:xfrm>
              <a:off x="2142063" y="4270632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t295"/>
            <p:cNvSpPr/>
            <p:nvPr/>
          </p:nvSpPr>
          <p:spPr>
            <a:xfrm>
              <a:off x="2554429" y="3886175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t296"/>
            <p:cNvSpPr/>
            <p:nvPr/>
          </p:nvSpPr>
          <p:spPr>
            <a:xfrm>
              <a:off x="2998568" y="4037145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t297"/>
            <p:cNvSpPr/>
            <p:nvPr/>
          </p:nvSpPr>
          <p:spPr>
            <a:xfrm>
              <a:off x="3576575" y="4325785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t298"/>
            <p:cNvSpPr/>
            <p:nvPr/>
          </p:nvSpPr>
          <p:spPr>
            <a:xfrm>
              <a:off x="4081356" y="4488919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t299"/>
            <p:cNvSpPr/>
            <p:nvPr/>
          </p:nvSpPr>
          <p:spPr>
            <a:xfrm>
              <a:off x="4473092" y="4697309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t300"/>
            <p:cNvSpPr/>
            <p:nvPr/>
          </p:nvSpPr>
          <p:spPr>
            <a:xfrm>
              <a:off x="1136017" y="4405709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1542961" y="4333897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2084519" y="4210544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t303"/>
            <p:cNvSpPr/>
            <p:nvPr/>
          </p:nvSpPr>
          <p:spPr>
            <a:xfrm>
              <a:off x="2437804" y="4051334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t304"/>
            <p:cNvSpPr/>
            <p:nvPr/>
          </p:nvSpPr>
          <p:spPr>
            <a:xfrm>
              <a:off x="3146451" y="4056763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t305"/>
            <p:cNvSpPr/>
            <p:nvPr/>
          </p:nvSpPr>
          <p:spPr>
            <a:xfrm>
              <a:off x="3542273" y="4192438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t306"/>
            <p:cNvSpPr/>
            <p:nvPr/>
          </p:nvSpPr>
          <p:spPr>
            <a:xfrm>
              <a:off x="4037644" y="4446831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t307"/>
            <p:cNvSpPr/>
            <p:nvPr/>
          </p:nvSpPr>
          <p:spPr>
            <a:xfrm>
              <a:off x="4475848" y="4604031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t308"/>
            <p:cNvSpPr/>
            <p:nvPr/>
          </p:nvSpPr>
          <p:spPr>
            <a:xfrm>
              <a:off x="1143951" y="4668269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t309"/>
            <p:cNvSpPr/>
            <p:nvPr/>
          </p:nvSpPr>
          <p:spPr>
            <a:xfrm>
              <a:off x="1513050" y="4387892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t310"/>
            <p:cNvSpPr/>
            <p:nvPr/>
          </p:nvSpPr>
          <p:spPr>
            <a:xfrm>
              <a:off x="2171146" y="4268128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t311"/>
            <p:cNvSpPr/>
            <p:nvPr/>
          </p:nvSpPr>
          <p:spPr>
            <a:xfrm>
              <a:off x="2579407" y="4327931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t312"/>
            <p:cNvSpPr/>
            <p:nvPr/>
          </p:nvSpPr>
          <p:spPr>
            <a:xfrm>
              <a:off x="3098368" y="4154349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t313"/>
            <p:cNvSpPr/>
            <p:nvPr/>
          </p:nvSpPr>
          <p:spPr>
            <a:xfrm>
              <a:off x="3541094" y="4272344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t314"/>
            <p:cNvSpPr/>
            <p:nvPr/>
          </p:nvSpPr>
          <p:spPr>
            <a:xfrm>
              <a:off x="4108031" y="4465779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t315"/>
            <p:cNvSpPr/>
            <p:nvPr/>
          </p:nvSpPr>
          <p:spPr>
            <a:xfrm>
              <a:off x="4467109" y="4751835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t316"/>
            <p:cNvSpPr/>
            <p:nvPr/>
          </p:nvSpPr>
          <p:spPr>
            <a:xfrm>
              <a:off x="4482908" y="2355603"/>
              <a:ext cx="63202" cy="63202"/>
            </a:xfrm>
            <a:prstGeom prst="ellipse">
              <a:avLst/>
            </a:prstGeom>
            <a:solidFill>
              <a:srgbClr val="22A3FF">
                <a:alpha val="100000"/>
              </a:srgbClr>
            </a:solidFill>
            <a:ln w="9000" cap="rnd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t317"/>
            <p:cNvSpPr/>
            <p:nvPr/>
          </p:nvSpPr>
          <p:spPr>
            <a:xfrm>
              <a:off x="1117558" y="467388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t318"/>
            <p:cNvSpPr/>
            <p:nvPr/>
          </p:nvSpPr>
          <p:spPr>
            <a:xfrm>
              <a:off x="1534138" y="45369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t319"/>
            <p:cNvSpPr/>
            <p:nvPr/>
          </p:nvSpPr>
          <p:spPr>
            <a:xfrm>
              <a:off x="2197973" y="457314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t320"/>
            <p:cNvSpPr/>
            <p:nvPr/>
          </p:nvSpPr>
          <p:spPr>
            <a:xfrm>
              <a:off x="2595361" y="433305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t321"/>
            <p:cNvSpPr/>
            <p:nvPr/>
          </p:nvSpPr>
          <p:spPr>
            <a:xfrm>
              <a:off x="2986235" y="438474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t322"/>
            <p:cNvSpPr/>
            <p:nvPr/>
          </p:nvSpPr>
          <p:spPr>
            <a:xfrm>
              <a:off x="3584646" y="440911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t323"/>
            <p:cNvSpPr/>
            <p:nvPr/>
          </p:nvSpPr>
          <p:spPr>
            <a:xfrm>
              <a:off x="4073223" y="44415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t324"/>
            <p:cNvSpPr/>
            <p:nvPr/>
          </p:nvSpPr>
          <p:spPr>
            <a:xfrm>
              <a:off x="4497431" y="478141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t325"/>
            <p:cNvSpPr/>
            <p:nvPr/>
          </p:nvSpPr>
          <p:spPr>
            <a:xfrm>
              <a:off x="1147581" y="4453930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t326"/>
            <p:cNvSpPr/>
            <p:nvPr/>
          </p:nvSpPr>
          <p:spPr>
            <a:xfrm>
              <a:off x="1545227" y="4226675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327"/>
            <p:cNvSpPr/>
            <p:nvPr/>
          </p:nvSpPr>
          <p:spPr>
            <a:xfrm>
              <a:off x="2145649" y="4113543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t328"/>
            <p:cNvSpPr/>
            <p:nvPr/>
          </p:nvSpPr>
          <p:spPr>
            <a:xfrm>
              <a:off x="2577810" y="4345320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t329"/>
            <p:cNvSpPr/>
            <p:nvPr/>
          </p:nvSpPr>
          <p:spPr>
            <a:xfrm>
              <a:off x="3062851" y="4115500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t330"/>
            <p:cNvSpPr/>
            <p:nvPr/>
          </p:nvSpPr>
          <p:spPr>
            <a:xfrm>
              <a:off x="3593452" y="4281341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t331"/>
            <p:cNvSpPr/>
            <p:nvPr/>
          </p:nvSpPr>
          <p:spPr>
            <a:xfrm>
              <a:off x="4064217" y="4368057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t332"/>
            <p:cNvSpPr/>
            <p:nvPr/>
          </p:nvSpPr>
          <p:spPr>
            <a:xfrm>
              <a:off x="4409026" y="4465986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1102144" y="4641947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t334"/>
            <p:cNvSpPr/>
            <p:nvPr/>
          </p:nvSpPr>
          <p:spPr>
            <a:xfrm>
              <a:off x="1558495" y="4454386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t335"/>
            <p:cNvSpPr/>
            <p:nvPr/>
          </p:nvSpPr>
          <p:spPr>
            <a:xfrm>
              <a:off x="2002201" y="4370373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t336"/>
            <p:cNvSpPr/>
            <p:nvPr/>
          </p:nvSpPr>
          <p:spPr>
            <a:xfrm>
              <a:off x="2599793" y="4217945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t337"/>
            <p:cNvSpPr/>
            <p:nvPr/>
          </p:nvSpPr>
          <p:spPr>
            <a:xfrm>
              <a:off x="2942191" y="4208018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t338"/>
            <p:cNvSpPr/>
            <p:nvPr/>
          </p:nvSpPr>
          <p:spPr>
            <a:xfrm>
              <a:off x="3522239" y="4212417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t339"/>
            <p:cNvSpPr/>
            <p:nvPr/>
          </p:nvSpPr>
          <p:spPr>
            <a:xfrm>
              <a:off x="4141613" y="4568802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t340"/>
            <p:cNvSpPr/>
            <p:nvPr/>
          </p:nvSpPr>
          <p:spPr>
            <a:xfrm>
              <a:off x="4452179" y="5000694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t341"/>
            <p:cNvSpPr/>
            <p:nvPr/>
          </p:nvSpPr>
          <p:spPr>
            <a:xfrm>
              <a:off x="1105588" y="4692789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t342"/>
            <p:cNvSpPr/>
            <p:nvPr/>
          </p:nvSpPr>
          <p:spPr>
            <a:xfrm>
              <a:off x="1516645" y="4580351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t343"/>
            <p:cNvSpPr/>
            <p:nvPr/>
          </p:nvSpPr>
          <p:spPr>
            <a:xfrm>
              <a:off x="2130144" y="4576059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t344"/>
            <p:cNvSpPr/>
            <p:nvPr/>
          </p:nvSpPr>
          <p:spPr>
            <a:xfrm>
              <a:off x="2580425" y="4432392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t345"/>
            <p:cNvSpPr/>
            <p:nvPr/>
          </p:nvSpPr>
          <p:spPr>
            <a:xfrm>
              <a:off x="2914870" y="4435465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t346"/>
            <p:cNvSpPr/>
            <p:nvPr/>
          </p:nvSpPr>
          <p:spPr>
            <a:xfrm>
              <a:off x="3574595" y="4478737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t347"/>
            <p:cNvSpPr/>
            <p:nvPr/>
          </p:nvSpPr>
          <p:spPr>
            <a:xfrm>
              <a:off x="4111506" y="4786999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t348"/>
            <p:cNvSpPr/>
            <p:nvPr/>
          </p:nvSpPr>
          <p:spPr>
            <a:xfrm>
              <a:off x="4460027" y="4935069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t349"/>
            <p:cNvSpPr/>
            <p:nvPr/>
          </p:nvSpPr>
          <p:spPr>
            <a:xfrm>
              <a:off x="1144818" y="4445317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t350"/>
            <p:cNvSpPr/>
            <p:nvPr/>
          </p:nvSpPr>
          <p:spPr>
            <a:xfrm>
              <a:off x="1488919" y="4455152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t351"/>
            <p:cNvSpPr/>
            <p:nvPr/>
          </p:nvSpPr>
          <p:spPr>
            <a:xfrm>
              <a:off x="2165156" y="4491433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t352"/>
            <p:cNvSpPr/>
            <p:nvPr/>
          </p:nvSpPr>
          <p:spPr>
            <a:xfrm>
              <a:off x="2641341" y="4577680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t353"/>
            <p:cNvSpPr/>
            <p:nvPr/>
          </p:nvSpPr>
          <p:spPr>
            <a:xfrm>
              <a:off x="3101936" y="4472392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t354"/>
            <p:cNvSpPr/>
            <p:nvPr/>
          </p:nvSpPr>
          <p:spPr>
            <a:xfrm>
              <a:off x="3569285" y="4641764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t355"/>
            <p:cNvSpPr/>
            <p:nvPr/>
          </p:nvSpPr>
          <p:spPr>
            <a:xfrm>
              <a:off x="4063908" y="4705148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t356"/>
            <p:cNvSpPr/>
            <p:nvPr/>
          </p:nvSpPr>
          <p:spPr>
            <a:xfrm>
              <a:off x="4487264" y="4781505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t357"/>
            <p:cNvSpPr/>
            <p:nvPr/>
          </p:nvSpPr>
          <p:spPr>
            <a:xfrm>
              <a:off x="1111637" y="4682919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t358"/>
            <p:cNvSpPr/>
            <p:nvPr/>
          </p:nvSpPr>
          <p:spPr>
            <a:xfrm>
              <a:off x="1517520" y="4627049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t359"/>
            <p:cNvSpPr/>
            <p:nvPr/>
          </p:nvSpPr>
          <p:spPr>
            <a:xfrm>
              <a:off x="2085656" y="4591755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t360"/>
            <p:cNvSpPr/>
            <p:nvPr/>
          </p:nvSpPr>
          <p:spPr>
            <a:xfrm>
              <a:off x="2531154" y="4727392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t361"/>
            <p:cNvSpPr/>
            <p:nvPr/>
          </p:nvSpPr>
          <p:spPr>
            <a:xfrm>
              <a:off x="3120213" y="4413699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t362"/>
            <p:cNvSpPr/>
            <p:nvPr/>
          </p:nvSpPr>
          <p:spPr>
            <a:xfrm>
              <a:off x="3570079" y="4485183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4062442" y="4674717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t364"/>
            <p:cNvSpPr/>
            <p:nvPr/>
          </p:nvSpPr>
          <p:spPr>
            <a:xfrm>
              <a:off x="4429358" y="4769884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t365"/>
            <p:cNvSpPr/>
            <p:nvPr/>
          </p:nvSpPr>
          <p:spPr>
            <a:xfrm>
              <a:off x="1099126" y="4590563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1504071" y="4363183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t367"/>
            <p:cNvSpPr/>
            <p:nvPr/>
          </p:nvSpPr>
          <p:spPr>
            <a:xfrm>
              <a:off x="2169854" y="4270436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t368"/>
            <p:cNvSpPr/>
            <p:nvPr/>
          </p:nvSpPr>
          <p:spPr>
            <a:xfrm>
              <a:off x="2560573" y="4364273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t369"/>
            <p:cNvSpPr/>
            <p:nvPr/>
          </p:nvSpPr>
          <p:spPr>
            <a:xfrm>
              <a:off x="2946284" y="4315596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t370"/>
            <p:cNvSpPr/>
            <p:nvPr/>
          </p:nvSpPr>
          <p:spPr>
            <a:xfrm>
              <a:off x="3523927" y="4351977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t371"/>
            <p:cNvSpPr/>
            <p:nvPr/>
          </p:nvSpPr>
          <p:spPr>
            <a:xfrm>
              <a:off x="4056696" y="4630421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t372"/>
            <p:cNvSpPr/>
            <p:nvPr/>
          </p:nvSpPr>
          <p:spPr>
            <a:xfrm>
              <a:off x="4439154" y="4535370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t373"/>
            <p:cNvSpPr/>
            <p:nvPr/>
          </p:nvSpPr>
          <p:spPr>
            <a:xfrm>
              <a:off x="1146551" y="4542904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t374"/>
            <p:cNvSpPr/>
            <p:nvPr/>
          </p:nvSpPr>
          <p:spPr>
            <a:xfrm>
              <a:off x="1582297" y="4648284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t375"/>
            <p:cNvSpPr/>
            <p:nvPr/>
          </p:nvSpPr>
          <p:spPr>
            <a:xfrm>
              <a:off x="2029974" y="4502624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t376"/>
            <p:cNvSpPr/>
            <p:nvPr/>
          </p:nvSpPr>
          <p:spPr>
            <a:xfrm>
              <a:off x="2593929" y="4447116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t377"/>
            <p:cNvSpPr/>
            <p:nvPr/>
          </p:nvSpPr>
          <p:spPr>
            <a:xfrm>
              <a:off x="2921945" y="4429272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t378"/>
            <p:cNvSpPr/>
            <p:nvPr/>
          </p:nvSpPr>
          <p:spPr>
            <a:xfrm>
              <a:off x="3622579" y="4417991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t379"/>
            <p:cNvSpPr/>
            <p:nvPr/>
          </p:nvSpPr>
          <p:spPr>
            <a:xfrm>
              <a:off x="4118896" y="4394365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t380"/>
            <p:cNvSpPr/>
            <p:nvPr/>
          </p:nvSpPr>
          <p:spPr>
            <a:xfrm>
              <a:off x="4471102" y="4700420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t381"/>
            <p:cNvSpPr/>
            <p:nvPr/>
          </p:nvSpPr>
          <p:spPr>
            <a:xfrm>
              <a:off x="1160418" y="4642083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t382"/>
            <p:cNvSpPr/>
            <p:nvPr/>
          </p:nvSpPr>
          <p:spPr>
            <a:xfrm>
              <a:off x="1507702" y="4417206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t383"/>
            <p:cNvSpPr/>
            <p:nvPr/>
          </p:nvSpPr>
          <p:spPr>
            <a:xfrm>
              <a:off x="2039600" y="4594512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t384"/>
            <p:cNvSpPr/>
            <p:nvPr/>
          </p:nvSpPr>
          <p:spPr>
            <a:xfrm>
              <a:off x="2563219" y="4256415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t385"/>
            <p:cNvSpPr/>
            <p:nvPr/>
          </p:nvSpPr>
          <p:spPr>
            <a:xfrm>
              <a:off x="2999384" y="4392147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t386"/>
            <p:cNvSpPr/>
            <p:nvPr/>
          </p:nvSpPr>
          <p:spPr>
            <a:xfrm>
              <a:off x="3570012" y="4602933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t387"/>
            <p:cNvSpPr/>
            <p:nvPr/>
          </p:nvSpPr>
          <p:spPr>
            <a:xfrm>
              <a:off x="4110285" y="4794288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t388"/>
            <p:cNvSpPr/>
            <p:nvPr/>
          </p:nvSpPr>
          <p:spPr>
            <a:xfrm>
              <a:off x="4496411" y="4891152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t389"/>
            <p:cNvSpPr/>
            <p:nvPr/>
          </p:nvSpPr>
          <p:spPr>
            <a:xfrm>
              <a:off x="1103394" y="4704185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t390"/>
            <p:cNvSpPr/>
            <p:nvPr/>
          </p:nvSpPr>
          <p:spPr>
            <a:xfrm>
              <a:off x="1456281" y="4491941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t391"/>
            <p:cNvSpPr/>
            <p:nvPr/>
          </p:nvSpPr>
          <p:spPr>
            <a:xfrm>
              <a:off x="2095112" y="4610635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t392"/>
            <p:cNvSpPr/>
            <p:nvPr/>
          </p:nvSpPr>
          <p:spPr>
            <a:xfrm>
              <a:off x="2519520" y="4444533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t393"/>
            <p:cNvSpPr/>
            <p:nvPr/>
          </p:nvSpPr>
          <p:spPr>
            <a:xfrm>
              <a:off x="2907364" y="4369246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t394"/>
            <p:cNvSpPr/>
            <p:nvPr/>
          </p:nvSpPr>
          <p:spPr>
            <a:xfrm>
              <a:off x="3570133" y="4516248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t395"/>
            <p:cNvSpPr/>
            <p:nvPr/>
          </p:nvSpPr>
          <p:spPr>
            <a:xfrm>
              <a:off x="4140055" y="4713242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t396"/>
            <p:cNvSpPr/>
            <p:nvPr/>
          </p:nvSpPr>
          <p:spPr>
            <a:xfrm>
              <a:off x="4442422" y="4898494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t397"/>
            <p:cNvSpPr/>
            <p:nvPr/>
          </p:nvSpPr>
          <p:spPr>
            <a:xfrm>
              <a:off x="1080359" y="4583176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t398"/>
            <p:cNvSpPr/>
            <p:nvPr/>
          </p:nvSpPr>
          <p:spPr>
            <a:xfrm>
              <a:off x="1530983" y="4435266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t399"/>
            <p:cNvSpPr/>
            <p:nvPr/>
          </p:nvSpPr>
          <p:spPr>
            <a:xfrm>
              <a:off x="2087026" y="4533187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t400"/>
            <p:cNvSpPr/>
            <p:nvPr/>
          </p:nvSpPr>
          <p:spPr>
            <a:xfrm>
              <a:off x="2518496" y="4463231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t401"/>
            <p:cNvSpPr/>
            <p:nvPr/>
          </p:nvSpPr>
          <p:spPr>
            <a:xfrm>
              <a:off x="3113203" y="4448627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t402"/>
            <p:cNvSpPr/>
            <p:nvPr/>
          </p:nvSpPr>
          <p:spPr>
            <a:xfrm>
              <a:off x="3590802" y="4611665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t403"/>
            <p:cNvSpPr/>
            <p:nvPr/>
          </p:nvSpPr>
          <p:spPr>
            <a:xfrm>
              <a:off x="4122554" y="4700185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t404"/>
            <p:cNvSpPr/>
            <p:nvPr/>
          </p:nvSpPr>
          <p:spPr>
            <a:xfrm>
              <a:off x="4455107" y="4732966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t405"/>
            <p:cNvSpPr/>
            <p:nvPr/>
          </p:nvSpPr>
          <p:spPr>
            <a:xfrm>
              <a:off x="1083457" y="4403962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t406"/>
            <p:cNvSpPr/>
            <p:nvPr/>
          </p:nvSpPr>
          <p:spPr>
            <a:xfrm>
              <a:off x="1510385" y="4436127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t407"/>
            <p:cNvSpPr/>
            <p:nvPr/>
          </p:nvSpPr>
          <p:spPr>
            <a:xfrm>
              <a:off x="2040481" y="4416033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t408"/>
            <p:cNvSpPr/>
            <p:nvPr/>
          </p:nvSpPr>
          <p:spPr>
            <a:xfrm>
              <a:off x="2400285" y="4203184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t409"/>
            <p:cNvSpPr/>
            <p:nvPr/>
          </p:nvSpPr>
          <p:spPr>
            <a:xfrm>
              <a:off x="3094956" y="4356015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t410"/>
            <p:cNvSpPr/>
            <p:nvPr/>
          </p:nvSpPr>
          <p:spPr>
            <a:xfrm>
              <a:off x="3549784" y="4269551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t411"/>
            <p:cNvSpPr/>
            <p:nvPr/>
          </p:nvSpPr>
          <p:spPr>
            <a:xfrm>
              <a:off x="4108866" y="4687497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t412"/>
            <p:cNvSpPr/>
            <p:nvPr/>
          </p:nvSpPr>
          <p:spPr>
            <a:xfrm>
              <a:off x="4391788" y="4643620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t413"/>
            <p:cNvSpPr/>
            <p:nvPr/>
          </p:nvSpPr>
          <p:spPr>
            <a:xfrm>
              <a:off x="1080271" y="4615313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t414"/>
            <p:cNvSpPr/>
            <p:nvPr/>
          </p:nvSpPr>
          <p:spPr>
            <a:xfrm>
              <a:off x="1497869" y="4501715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t415"/>
            <p:cNvSpPr/>
            <p:nvPr/>
          </p:nvSpPr>
          <p:spPr>
            <a:xfrm>
              <a:off x="2102196" y="4624232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t416"/>
            <p:cNvSpPr/>
            <p:nvPr/>
          </p:nvSpPr>
          <p:spPr>
            <a:xfrm>
              <a:off x="2519972" y="4573979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t417"/>
            <p:cNvSpPr/>
            <p:nvPr/>
          </p:nvSpPr>
          <p:spPr>
            <a:xfrm>
              <a:off x="3093514" y="4464992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t418"/>
            <p:cNvSpPr/>
            <p:nvPr/>
          </p:nvSpPr>
          <p:spPr>
            <a:xfrm>
              <a:off x="3591541" y="4458697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t419"/>
            <p:cNvSpPr/>
            <p:nvPr/>
          </p:nvSpPr>
          <p:spPr>
            <a:xfrm>
              <a:off x="4090942" y="4642624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t420"/>
            <p:cNvSpPr/>
            <p:nvPr/>
          </p:nvSpPr>
          <p:spPr>
            <a:xfrm>
              <a:off x="4475510" y="4809788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t421"/>
            <p:cNvSpPr/>
            <p:nvPr/>
          </p:nvSpPr>
          <p:spPr>
            <a:xfrm>
              <a:off x="1076207" y="4618710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t422"/>
            <p:cNvSpPr/>
            <p:nvPr/>
          </p:nvSpPr>
          <p:spPr>
            <a:xfrm>
              <a:off x="1608680" y="4590063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t423"/>
            <p:cNvSpPr/>
            <p:nvPr/>
          </p:nvSpPr>
          <p:spPr>
            <a:xfrm>
              <a:off x="2050658" y="4441969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t424"/>
            <p:cNvSpPr/>
            <p:nvPr/>
          </p:nvSpPr>
          <p:spPr>
            <a:xfrm>
              <a:off x="2604241" y="4639260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t425"/>
            <p:cNvSpPr/>
            <p:nvPr/>
          </p:nvSpPr>
          <p:spPr>
            <a:xfrm>
              <a:off x="2932967" y="4595114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t426"/>
            <p:cNvSpPr/>
            <p:nvPr/>
          </p:nvSpPr>
          <p:spPr>
            <a:xfrm>
              <a:off x="3580272" y="4446321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t427"/>
            <p:cNvSpPr/>
            <p:nvPr/>
          </p:nvSpPr>
          <p:spPr>
            <a:xfrm>
              <a:off x="4117293" y="4446617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t428"/>
            <p:cNvSpPr/>
            <p:nvPr/>
          </p:nvSpPr>
          <p:spPr>
            <a:xfrm>
              <a:off x="4474981" y="5046026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t429"/>
            <p:cNvSpPr/>
            <p:nvPr/>
          </p:nvSpPr>
          <p:spPr>
            <a:xfrm>
              <a:off x="1118140" y="4587177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430"/>
            <p:cNvSpPr/>
            <p:nvPr/>
          </p:nvSpPr>
          <p:spPr>
            <a:xfrm>
              <a:off x="1489744" y="4555643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t431"/>
            <p:cNvSpPr/>
            <p:nvPr/>
          </p:nvSpPr>
          <p:spPr>
            <a:xfrm>
              <a:off x="2204404" y="4696026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t432"/>
            <p:cNvSpPr/>
            <p:nvPr/>
          </p:nvSpPr>
          <p:spPr>
            <a:xfrm>
              <a:off x="2555268" y="4619187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t433"/>
            <p:cNvSpPr/>
            <p:nvPr/>
          </p:nvSpPr>
          <p:spPr>
            <a:xfrm>
              <a:off x="2899552" y="4377379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t434"/>
            <p:cNvSpPr/>
            <p:nvPr/>
          </p:nvSpPr>
          <p:spPr>
            <a:xfrm>
              <a:off x="3633038" y="4544450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435"/>
            <p:cNvSpPr/>
            <p:nvPr/>
          </p:nvSpPr>
          <p:spPr>
            <a:xfrm>
              <a:off x="4118377" y="4613338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436"/>
            <p:cNvSpPr/>
            <p:nvPr/>
          </p:nvSpPr>
          <p:spPr>
            <a:xfrm>
              <a:off x="4416226" y="4737324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t437"/>
            <p:cNvSpPr/>
            <p:nvPr/>
          </p:nvSpPr>
          <p:spPr>
            <a:xfrm>
              <a:off x="1129243" y="4719050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t438"/>
            <p:cNvSpPr/>
            <p:nvPr/>
          </p:nvSpPr>
          <p:spPr>
            <a:xfrm>
              <a:off x="1508373" y="4488029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t439"/>
            <p:cNvSpPr/>
            <p:nvPr/>
          </p:nvSpPr>
          <p:spPr>
            <a:xfrm>
              <a:off x="2156882" y="4549944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t440"/>
            <p:cNvSpPr/>
            <p:nvPr/>
          </p:nvSpPr>
          <p:spPr>
            <a:xfrm>
              <a:off x="2532065" y="4532115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t441"/>
            <p:cNvSpPr/>
            <p:nvPr/>
          </p:nvSpPr>
          <p:spPr>
            <a:xfrm>
              <a:off x="2956273" y="4524277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t442"/>
            <p:cNvSpPr/>
            <p:nvPr/>
          </p:nvSpPr>
          <p:spPr>
            <a:xfrm>
              <a:off x="3524481" y="4301029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t443"/>
            <p:cNvSpPr/>
            <p:nvPr/>
          </p:nvSpPr>
          <p:spPr>
            <a:xfrm>
              <a:off x="4088935" y="4649074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t444"/>
            <p:cNvSpPr/>
            <p:nvPr/>
          </p:nvSpPr>
          <p:spPr>
            <a:xfrm>
              <a:off x="4504383" y="4758698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rc445"/>
            <p:cNvSpPr/>
            <p:nvPr/>
          </p:nvSpPr>
          <p:spPr>
            <a:xfrm>
              <a:off x="4797887" y="1884651"/>
              <a:ext cx="3819323" cy="384157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6" name="pl446"/>
            <p:cNvSpPr/>
            <p:nvPr/>
          </p:nvSpPr>
          <p:spPr>
            <a:xfrm>
              <a:off x="4797887" y="4969555"/>
              <a:ext cx="3819323" cy="0"/>
            </a:xfrm>
            <a:custGeom>
              <a:avLst/>
              <a:gdLst/>
              <a:ahLst/>
              <a:cxnLst/>
              <a:rect l="0" t="0" r="0" b="0"/>
              <a:pathLst>
                <a:path w="3819323">
                  <a:moveTo>
                    <a:pt x="0" y="0"/>
                  </a:moveTo>
                  <a:lnTo>
                    <a:pt x="3819323" y="0"/>
                  </a:lnTo>
                  <a:lnTo>
                    <a:pt x="38193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l447"/>
            <p:cNvSpPr/>
            <p:nvPr/>
          </p:nvSpPr>
          <p:spPr>
            <a:xfrm>
              <a:off x="4797887" y="3805440"/>
              <a:ext cx="3819323" cy="0"/>
            </a:xfrm>
            <a:custGeom>
              <a:avLst/>
              <a:gdLst/>
              <a:ahLst/>
              <a:cxnLst/>
              <a:rect l="0" t="0" r="0" b="0"/>
              <a:pathLst>
                <a:path w="3819323">
                  <a:moveTo>
                    <a:pt x="0" y="0"/>
                  </a:moveTo>
                  <a:lnTo>
                    <a:pt x="3819323" y="0"/>
                  </a:lnTo>
                  <a:lnTo>
                    <a:pt x="38193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l448"/>
            <p:cNvSpPr/>
            <p:nvPr/>
          </p:nvSpPr>
          <p:spPr>
            <a:xfrm>
              <a:off x="4797887" y="2641325"/>
              <a:ext cx="3819323" cy="0"/>
            </a:xfrm>
            <a:custGeom>
              <a:avLst/>
              <a:gdLst/>
              <a:ahLst/>
              <a:cxnLst/>
              <a:rect l="0" t="0" r="0" b="0"/>
              <a:pathLst>
                <a:path w="3819323">
                  <a:moveTo>
                    <a:pt x="0" y="0"/>
                  </a:moveTo>
                  <a:lnTo>
                    <a:pt x="3819323" y="0"/>
                  </a:lnTo>
                  <a:lnTo>
                    <a:pt x="38193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l449"/>
            <p:cNvSpPr/>
            <p:nvPr/>
          </p:nvSpPr>
          <p:spPr>
            <a:xfrm>
              <a:off x="5358767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l450"/>
            <p:cNvSpPr/>
            <p:nvPr/>
          </p:nvSpPr>
          <p:spPr>
            <a:xfrm>
              <a:off x="6341382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l451"/>
            <p:cNvSpPr/>
            <p:nvPr/>
          </p:nvSpPr>
          <p:spPr>
            <a:xfrm>
              <a:off x="7323997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l452"/>
            <p:cNvSpPr/>
            <p:nvPr/>
          </p:nvSpPr>
          <p:spPr>
            <a:xfrm>
              <a:off x="8306611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l453"/>
            <p:cNvSpPr/>
            <p:nvPr/>
          </p:nvSpPr>
          <p:spPr>
            <a:xfrm>
              <a:off x="4797887" y="5551612"/>
              <a:ext cx="3819323" cy="0"/>
            </a:xfrm>
            <a:custGeom>
              <a:avLst/>
              <a:gdLst/>
              <a:ahLst/>
              <a:cxnLst/>
              <a:rect l="0" t="0" r="0" b="0"/>
              <a:pathLst>
                <a:path w="3819323">
                  <a:moveTo>
                    <a:pt x="0" y="0"/>
                  </a:moveTo>
                  <a:lnTo>
                    <a:pt x="3819323" y="0"/>
                  </a:lnTo>
                  <a:lnTo>
                    <a:pt x="38193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l454"/>
            <p:cNvSpPr/>
            <p:nvPr/>
          </p:nvSpPr>
          <p:spPr>
            <a:xfrm>
              <a:off x="4797887" y="4387497"/>
              <a:ext cx="3819323" cy="0"/>
            </a:xfrm>
            <a:custGeom>
              <a:avLst/>
              <a:gdLst/>
              <a:ahLst/>
              <a:cxnLst/>
              <a:rect l="0" t="0" r="0" b="0"/>
              <a:pathLst>
                <a:path w="3819323">
                  <a:moveTo>
                    <a:pt x="0" y="0"/>
                  </a:moveTo>
                  <a:lnTo>
                    <a:pt x="3819323" y="0"/>
                  </a:lnTo>
                  <a:lnTo>
                    <a:pt x="38193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l455"/>
            <p:cNvSpPr/>
            <p:nvPr/>
          </p:nvSpPr>
          <p:spPr>
            <a:xfrm>
              <a:off x="4797887" y="3223383"/>
              <a:ext cx="3819323" cy="0"/>
            </a:xfrm>
            <a:custGeom>
              <a:avLst/>
              <a:gdLst/>
              <a:ahLst/>
              <a:cxnLst/>
              <a:rect l="0" t="0" r="0" b="0"/>
              <a:pathLst>
                <a:path w="3819323">
                  <a:moveTo>
                    <a:pt x="0" y="0"/>
                  </a:moveTo>
                  <a:lnTo>
                    <a:pt x="3819323" y="0"/>
                  </a:lnTo>
                  <a:lnTo>
                    <a:pt x="38193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l456"/>
            <p:cNvSpPr/>
            <p:nvPr/>
          </p:nvSpPr>
          <p:spPr>
            <a:xfrm>
              <a:off x="4797887" y="2059268"/>
              <a:ext cx="3819323" cy="0"/>
            </a:xfrm>
            <a:custGeom>
              <a:avLst/>
              <a:gdLst/>
              <a:ahLst/>
              <a:cxnLst/>
              <a:rect l="0" t="0" r="0" b="0"/>
              <a:pathLst>
                <a:path w="3819323">
                  <a:moveTo>
                    <a:pt x="0" y="0"/>
                  </a:moveTo>
                  <a:lnTo>
                    <a:pt x="3819323" y="0"/>
                  </a:lnTo>
                  <a:lnTo>
                    <a:pt x="38193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l457"/>
            <p:cNvSpPr/>
            <p:nvPr/>
          </p:nvSpPr>
          <p:spPr>
            <a:xfrm>
              <a:off x="4867460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l458"/>
            <p:cNvSpPr/>
            <p:nvPr/>
          </p:nvSpPr>
          <p:spPr>
            <a:xfrm>
              <a:off x="5850075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l459"/>
            <p:cNvSpPr/>
            <p:nvPr/>
          </p:nvSpPr>
          <p:spPr>
            <a:xfrm>
              <a:off x="6832689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l460"/>
            <p:cNvSpPr/>
            <p:nvPr/>
          </p:nvSpPr>
          <p:spPr>
            <a:xfrm>
              <a:off x="7815304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l461"/>
            <p:cNvSpPr/>
            <p:nvPr/>
          </p:nvSpPr>
          <p:spPr>
            <a:xfrm>
              <a:off x="5086845" y="3635532"/>
              <a:ext cx="3183909" cy="1900709"/>
            </a:xfrm>
            <a:custGeom>
              <a:avLst/>
              <a:gdLst/>
              <a:ahLst/>
              <a:cxnLst/>
              <a:rect l="0" t="0" r="0" b="0"/>
              <a:pathLst>
                <a:path w="3183909" h="1900709">
                  <a:moveTo>
                    <a:pt x="0" y="704277"/>
                  </a:moveTo>
                  <a:lnTo>
                    <a:pt x="331260" y="504625"/>
                  </a:lnTo>
                  <a:lnTo>
                    <a:pt x="999515" y="54289"/>
                  </a:lnTo>
                  <a:lnTo>
                    <a:pt x="1403124" y="997299"/>
                  </a:lnTo>
                  <a:lnTo>
                    <a:pt x="1758382" y="901045"/>
                  </a:lnTo>
                  <a:lnTo>
                    <a:pt x="2457047" y="0"/>
                  </a:lnTo>
                  <a:lnTo>
                    <a:pt x="3005634" y="666183"/>
                  </a:lnTo>
                  <a:lnTo>
                    <a:pt x="3183909" y="1900709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l462"/>
            <p:cNvSpPr/>
            <p:nvPr/>
          </p:nvSpPr>
          <p:spPr>
            <a:xfrm>
              <a:off x="5073061" y="3901069"/>
              <a:ext cx="3334598" cy="1031296"/>
            </a:xfrm>
            <a:custGeom>
              <a:avLst/>
              <a:gdLst/>
              <a:ahLst/>
              <a:cxnLst/>
              <a:rect l="0" t="0" r="0" b="0"/>
              <a:pathLst>
                <a:path w="3334598" h="1031296">
                  <a:moveTo>
                    <a:pt x="0" y="530322"/>
                  </a:moveTo>
                  <a:lnTo>
                    <a:pt x="470290" y="585406"/>
                  </a:lnTo>
                  <a:lnTo>
                    <a:pt x="864500" y="656260"/>
                  </a:lnTo>
                  <a:lnTo>
                    <a:pt x="1458838" y="255994"/>
                  </a:lnTo>
                  <a:lnTo>
                    <a:pt x="1848349" y="0"/>
                  </a:lnTo>
                  <a:lnTo>
                    <a:pt x="2348148" y="378624"/>
                  </a:lnTo>
                  <a:lnTo>
                    <a:pt x="3016886" y="39246"/>
                  </a:lnTo>
                  <a:lnTo>
                    <a:pt x="3334598" y="1031296"/>
                  </a:lnTo>
                </a:path>
              </a:pathLst>
            </a:custGeom>
            <a:ln w="13550" cap="flat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l463"/>
            <p:cNvSpPr/>
            <p:nvPr/>
          </p:nvSpPr>
          <p:spPr>
            <a:xfrm>
              <a:off x="5081351" y="3659047"/>
              <a:ext cx="3330587" cy="1761585"/>
            </a:xfrm>
            <a:custGeom>
              <a:avLst/>
              <a:gdLst/>
              <a:ahLst/>
              <a:cxnLst/>
              <a:rect l="0" t="0" r="0" b="0"/>
              <a:pathLst>
                <a:path w="3330587" h="1761585">
                  <a:moveTo>
                    <a:pt x="0" y="534281"/>
                  </a:moveTo>
                  <a:lnTo>
                    <a:pt x="428716" y="403003"/>
                  </a:lnTo>
                  <a:lnTo>
                    <a:pt x="1069939" y="130477"/>
                  </a:lnTo>
                  <a:lnTo>
                    <a:pt x="1517427" y="1622057"/>
                  </a:lnTo>
                  <a:lnTo>
                    <a:pt x="2021670" y="0"/>
                  </a:lnTo>
                  <a:lnTo>
                    <a:pt x="2456837" y="131929"/>
                  </a:lnTo>
                  <a:lnTo>
                    <a:pt x="2912826" y="1048349"/>
                  </a:lnTo>
                  <a:lnTo>
                    <a:pt x="3330587" y="1761585"/>
                  </a:lnTo>
                </a:path>
              </a:pathLst>
            </a:custGeom>
            <a:ln w="13550" cap="flat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l464"/>
            <p:cNvSpPr/>
            <p:nvPr/>
          </p:nvSpPr>
          <p:spPr>
            <a:xfrm>
              <a:off x="5092867" y="3657390"/>
              <a:ext cx="3349832" cy="1267826"/>
            </a:xfrm>
            <a:custGeom>
              <a:avLst/>
              <a:gdLst/>
              <a:ahLst/>
              <a:cxnLst/>
              <a:rect l="0" t="0" r="0" b="0"/>
              <a:pathLst>
                <a:path w="3349832" h="1267826">
                  <a:moveTo>
                    <a:pt x="0" y="853090"/>
                  </a:moveTo>
                  <a:lnTo>
                    <a:pt x="392644" y="696789"/>
                  </a:lnTo>
                  <a:lnTo>
                    <a:pt x="942530" y="0"/>
                  </a:lnTo>
                  <a:lnTo>
                    <a:pt x="1528793" y="295771"/>
                  </a:lnTo>
                  <a:lnTo>
                    <a:pt x="1724665" y="126529"/>
                  </a:lnTo>
                  <a:lnTo>
                    <a:pt x="2386859" y="1106951"/>
                  </a:lnTo>
                  <a:lnTo>
                    <a:pt x="2983253" y="182132"/>
                  </a:lnTo>
                  <a:lnTo>
                    <a:pt x="3349832" y="1267826"/>
                  </a:lnTo>
                </a:path>
              </a:pathLst>
            </a:custGeom>
            <a:ln w="13550" cap="flat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l465"/>
            <p:cNvSpPr/>
            <p:nvPr/>
          </p:nvSpPr>
          <p:spPr>
            <a:xfrm>
              <a:off x="5094048" y="3477488"/>
              <a:ext cx="3204836" cy="1826123"/>
            </a:xfrm>
            <a:custGeom>
              <a:avLst/>
              <a:gdLst/>
              <a:ahLst/>
              <a:cxnLst/>
              <a:rect l="0" t="0" r="0" b="0"/>
              <a:pathLst>
                <a:path w="3204836" h="1826123">
                  <a:moveTo>
                    <a:pt x="0" y="960185"/>
                  </a:moveTo>
                  <a:lnTo>
                    <a:pt x="336987" y="657831"/>
                  </a:lnTo>
                  <a:lnTo>
                    <a:pt x="925364" y="300040"/>
                  </a:lnTo>
                  <a:lnTo>
                    <a:pt x="1455726" y="1313004"/>
                  </a:lnTo>
                  <a:lnTo>
                    <a:pt x="1734512" y="880192"/>
                  </a:lnTo>
                  <a:lnTo>
                    <a:pt x="2444925" y="0"/>
                  </a:lnTo>
                  <a:lnTo>
                    <a:pt x="2880228" y="629143"/>
                  </a:lnTo>
                  <a:lnTo>
                    <a:pt x="3204836" y="1826123"/>
                  </a:lnTo>
                </a:path>
              </a:pathLst>
            </a:custGeom>
            <a:ln w="13550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l466"/>
            <p:cNvSpPr/>
            <p:nvPr/>
          </p:nvSpPr>
          <p:spPr>
            <a:xfrm>
              <a:off x="5090968" y="3941856"/>
              <a:ext cx="3302799" cy="1554133"/>
            </a:xfrm>
            <a:custGeom>
              <a:avLst/>
              <a:gdLst/>
              <a:ahLst/>
              <a:cxnLst/>
              <a:rect l="0" t="0" r="0" b="0"/>
              <a:pathLst>
                <a:path w="3302799" h="1554133">
                  <a:moveTo>
                    <a:pt x="0" y="484611"/>
                  </a:moveTo>
                  <a:lnTo>
                    <a:pt x="404778" y="583408"/>
                  </a:lnTo>
                  <a:lnTo>
                    <a:pt x="955991" y="0"/>
                  </a:lnTo>
                  <a:lnTo>
                    <a:pt x="1411799" y="568446"/>
                  </a:lnTo>
                  <a:lnTo>
                    <a:pt x="1753666" y="253838"/>
                  </a:lnTo>
                  <a:lnTo>
                    <a:pt x="2373087" y="1349047"/>
                  </a:lnTo>
                  <a:lnTo>
                    <a:pt x="3014201" y="831463"/>
                  </a:lnTo>
                  <a:lnTo>
                    <a:pt x="3302799" y="1554133"/>
                  </a:lnTo>
                </a:path>
              </a:pathLst>
            </a:custGeom>
            <a:ln w="13550" cap="flat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l467"/>
            <p:cNvSpPr/>
            <p:nvPr/>
          </p:nvSpPr>
          <p:spPr>
            <a:xfrm>
              <a:off x="5078877" y="3842502"/>
              <a:ext cx="3324904" cy="1360765"/>
            </a:xfrm>
            <a:custGeom>
              <a:avLst/>
              <a:gdLst/>
              <a:ahLst/>
              <a:cxnLst/>
              <a:rect l="0" t="0" r="0" b="0"/>
              <a:pathLst>
                <a:path w="3324904" h="1360765">
                  <a:moveTo>
                    <a:pt x="0" y="566854"/>
                  </a:moveTo>
                  <a:lnTo>
                    <a:pt x="333819" y="452042"/>
                  </a:lnTo>
                  <a:lnTo>
                    <a:pt x="881062" y="672257"/>
                  </a:lnTo>
                  <a:lnTo>
                    <a:pt x="1292304" y="373931"/>
                  </a:lnTo>
                  <a:lnTo>
                    <a:pt x="2064047" y="0"/>
                  </a:lnTo>
                  <a:lnTo>
                    <a:pt x="2389193" y="334173"/>
                  </a:lnTo>
                  <a:lnTo>
                    <a:pt x="3037020" y="954754"/>
                  </a:lnTo>
                  <a:lnTo>
                    <a:pt x="3324904" y="1360765"/>
                  </a:lnTo>
                </a:path>
              </a:pathLst>
            </a:custGeom>
            <a:ln w="13550" cap="flat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l468"/>
            <p:cNvSpPr/>
            <p:nvPr/>
          </p:nvSpPr>
          <p:spPr>
            <a:xfrm>
              <a:off x="5034605" y="3712076"/>
              <a:ext cx="3325986" cy="1580823"/>
            </a:xfrm>
            <a:custGeom>
              <a:avLst/>
              <a:gdLst/>
              <a:ahLst/>
              <a:cxnLst/>
              <a:rect l="0" t="0" r="0" b="0"/>
              <a:pathLst>
                <a:path w="3325986" h="1580823">
                  <a:moveTo>
                    <a:pt x="0" y="455522"/>
                  </a:moveTo>
                  <a:lnTo>
                    <a:pt x="520606" y="649354"/>
                  </a:lnTo>
                  <a:lnTo>
                    <a:pt x="1103577" y="238429"/>
                  </a:lnTo>
                  <a:lnTo>
                    <a:pt x="1442296" y="638103"/>
                  </a:lnTo>
                  <a:lnTo>
                    <a:pt x="1723185" y="388770"/>
                  </a:lnTo>
                  <a:lnTo>
                    <a:pt x="2515866" y="0"/>
                  </a:lnTo>
                  <a:lnTo>
                    <a:pt x="3048136" y="961430"/>
                  </a:lnTo>
                  <a:lnTo>
                    <a:pt x="3325986" y="1580823"/>
                  </a:lnTo>
                </a:path>
              </a:pathLst>
            </a:custGeom>
            <a:ln w="13550" cap="flat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l469"/>
            <p:cNvSpPr/>
            <p:nvPr/>
          </p:nvSpPr>
          <p:spPr>
            <a:xfrm>
              <a:off x="5082046" y="3693273"/>
              <a:ext cx="3277865" cy="1789716"/>
            </a:xfrm>
            <a:custGeom>
              <a:avLst/>
              <a:gdLst/>
              <a:ahLst/>
              <a:cxnLst/>
              <a:rect l="0" t="0" r="0" b="0"/>
              <a:pathLst>
                <a:path w="3277865" h="1789716">
                  <a:moveTo>
                    <a:pt x="0" y="783595"/>
                  </a:moveTo>
                  <a:lnTo>
                    <a:pt x="372024" y="700938"/>
                  </a:lnTo>
                  <a:lnTo>
                    <a:pt x="923612" y="280063"/>
                  </a:lnTo>
                  <a:lnTo>
                    <a:pt x="1442908" y="1789716"/>
                  </a:lnTo>
                  <a:lnTo>
                    <a:pt x="1960087" y="0"/>
                  </a:lnTo>
                  <a:lnTo>
                    <a:pt x="2433458" y="596578"/>
                  </a:lnTo>
                  <a:lnTo>
                    <a:pt x="2942856" y="1340326"/>
                  </a:lnTo>
                  <a:lnTo>
                    <a:pt x="3277865" y="1671564"/>
                  </a:lnTo>
                </a:path>
              </a:pathLst>
            </a:custGeom>
            <a:ln w="13550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l470"/>
            <p:cNvSpPr/>
            <p:nvPr/>
          </p:nvSpPr>
          <p:spPr>
            <a:xfrm>
              <a:off x="5000350" y="3480845"/>
              <a:ext cx="3326900" cy="1790618"/>
            </a:xfrm>
            <a:custGeom>
              <a:avLst/>
              <a:gdLst/>
              <a:ahLst/>
              <a:cxnLst/>
              <a:rect l="0" t="0" r="0" b="0"/>
              <a:pathLst>
                <a:path w="3326900" h="1790618">
                  <a:moveTo>
                    <a:pt x="0" y="698626"/>
                  </a:moveTo>
                  <a:lnTo>
                    <a:pt x="320598" y="509006"/>
                  </a:lnTo>
                  <a:lnTo>
                    <a:pt x="1158725" y="569182"/>
                  </a:lnTo>
                  <a:lnTo>
                    <a:pt x="1462718" y="1614209"/>
                  </a:lnTo>
                  <a:lnTo>
                    <a:pt x="2082569" y="0"/>
                  </a:lnTo>
                  <a:lnTo>
                    <a:pt x="2475960" y="205522"/>
                  </a:lnTo>
                  <a:lnTo>
                    <a:pt x="2994583" y="1331603"/>
                  </a:lnTo>
                  <a:lnTo>
                    <a:pt x="3326900" y="1790618"/>
                  </a:lnTo>
                </a:path>
              </a:pathLst>
            </a:custGeom>
            <a:ln w="13550" cap="flat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pl471"/>
            <p:cNvSpPr/>
            <p:nvPr/>
          </p:nvSpPr>
          <p:spPr>
            <a:xfrm>
              <a:off x="5004614" y="3916953"/>
              <a:ext cx="3358572" cy="1554319"/>
            </a:xfrm>
            <a:custGeom>
              <a:avLst/>
              <a:gdLst/>
              <a:ahLst/>
              <a:cxnLst/>
              <a:rect l="0" t="0" r="0" b="0"/>
              <a:pathLst>
                <a:path w="3358572" h="1554319">
                  <a:moveTo>
                    <a:pt x="0" y="461959"/>
                  </a:moveTo>
                  <a:lnTo>
                    <a:pt x="494036" y="488677"/>
                  </a:lnTo>
                  <a:lnTo>
                    <a:pt x="962125" y="689592"/>
                  </a:lnTo>
                  <a:lnTo>
                    <a:pt x="1563304" y="200783"/>
                  </a:lnTo>
                  <a:lnTo>
                    <a:pt x="1860029" y="0"/>
                  </a:lnTo>
                  <a:lnTo>
                    <a:pt x="2424308" y="734607"/>
                  </a:lnTo>
                  <a:lnTo>
                    <a:pt x="3055913" y="344123"/>
                  </a:lnTo>
                  <a:lnTo>
                    <a:pt x="3358572" y="1554319"/>
                  </a:lnTo>
                </a:path>
              </a:pathLst>
            </a:custGeom>
            <a:ln w="13550" cap="flat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pl472"/>
            <p:cNvSpPr/>
            <p:nvPr/>
          </p:nvSpPr>
          <p:spPr>
            <a:xfrm>
              <a:off x="5110309" y="3745934"/>
              <a:ext cx="3251868" cy="1781781"/>
            </a:xfrm>
            <a:custGeom>
              <a:avLst/>
              <a:gdLst/>
              <a:ahLst/>
              <a:cxnLst/>
              <a:rect l="0" t="0" r="0" b="0"/>
              <a:pathLst>
                <a:path w="3251868" h="1781781">
                  <a:moveTo>
                    <a:pt x="0" y="712329"/>
                  </a:moveTo>
                  <a:lnTo>
                    <a:pt x="390694" y="777708"/>
                  </a:lnTo>
                  <a:lnTo>
                    <a:pt x="932333" y="0"/>
                  </a:lnTo>
                  <a:lnTo>
                    <a:pt x="1435552" y="624125"/>
                  </a:lnTo>
                  <a:lnTo>
                    <a:pt x="1814857" y="377746"/>
                  </a:lnTo>
                  <a:lnTo>
                    <a:pt x="2359003" y="1478259"/>
                  </a:lnTo>
                  <a:lnTo>
                    <a:pt x="2891320" y="619948"/>
                  </a:lnTo>
                  <a:lnTo>
                    <a:pt x="3251868" y="1781781"/>
                  </a:lnTo>
                </a:path>
              </a:pathLst>
            </a:custGeom>
            <a:ln w="13550" cap="flat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pl473"/>
            <p:cNvSpPr/>
            <p:nvPr/>
          </p:nvSpPr>
          <p:spPr>
            <a:xfrm>
              <a:off x="5046699" y="3715487"/>
              <a:ext cx="3331487" cy="1695974"/>
            </a:xfrm>
            <a:custGeom>
              <a:avLst/>
              <a:gdLst/>
              <a:ahLst/>
              <a:cxnLst/>
              <a:rect l="0" t="0" r="0" b="0"/>
              <a:pathLst>
                <a:path w="3331487" h="1695974">
                  <a:moveTo>
                    <a:pt x="0" y="609595"/>
                  </a:moveTo>
                  <a:lnTo>
                    <a:pt x="464106" y="736892"/>
                  </a:lnTo>
                  <a:lnTo>
                    <a:pt x="1000515" y="0"/>
                  </a:lnTo>
                  <a:lnTo>
                    <a:pt x="1414052" y="541635"/>
                  </a:lnTo>
                  <a:lnTo>
                    <a:pt x="1786059" y="98638"/>
                  </a:lnTo>
                  <a:lnTo>
                    <a:pt x="2411305" y="1097848"/>
                  </a:lnTo>
                  <a:lnTo>
                    <a:pt x="3055978" y="564559"/>
                  </a:lnTo>
                  <a:lnTo>
                    <a:pt x="3331487" y="1695974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pl474"/>
            <p:cNvSpPr/>
            <p:nvPr/>
          </p:nvSpPr>
          <p:spPr>
            <a:xfrm>
              <a:off x="4971493" y="4196061"/>
              <a:ext cx="3310623" cy="1318799"/>
            </a:xfrm>
            <a:custGeom>
              <a:avLst/>
              <a:gdLst/>
              <a:ahLst/>
              <a:cxnLst/>
              <a:rect l="0" t="0" r="0" b="0"/>
              <a:pathLst>
                <a:path w="3310623" h="1318799">
                  <a:moveTo>
                    <a:pt x="0" y="240542"/>
                  </a:moveTo>
                  <a:lnTo>
                    <a:pt x="453459" y="358408"/>
                  </a:lnTo>
                  <a:lnTo>
                    <a:pt x="1014177" y="607022"/>
                  </a:lnTo>
                  <a:lnTo>
                    <a:pt x="1455096" y="0"/>
                  </a:lnTo>
                  <a:lnTo>
                    <a:pt x="1946591" y="59780"/>
                  </a:lnTo>
                  <a:lnTo>
                    <a:pt x="2490424" y="657822"/>
                  </a:lnTo>
                  <a:lnTo>
                    <a:pt x="3105286" y="1318799"/>
                  </a:lnTo>
                  <a:lnTo>
                    <a:pt x="3310623" y="1059070"/>
                  </a:lnTo>
                </a:path>
              </a:pathLst>
            </a:custGeom>
            <a:ln w="13550" cap="flat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pl475"/>
            <p:cNvSpPr/>
            <p:nvPr/>
          </p:nvSpPr>
          <p:spPr>
            <a:xfrm>
              <a:off x="5104463" y="3635035"/>
              <a:ext cx="3239870" cy="1717160"/>
            </a:xfrm>
            <a:custGeom>
              <a:avLst/>
              <a:gdLst/>
              <a:ahLst/>
              <a:cxnLst/>
              <a:rect l="0" t="0" r="0" b="0"/>
              <a:pathLst>
                <a:path w="3239870" h="1717160">
                  <a:moveTo>
                    <a:pt x="0" y="656018"/>
                  </a:moveTo>
                  <a:lnTo>
                    <a:pt x="345148" y="568538"/>
                  </a:lnTo>
                  <a:lnTo>
                    <a:pt x="943604" y="330290"/>
                  </a:lnTo>
                  <a:lnTo>
                    <a:pt x="1479096" y="1578830"/>
                  </a:lnTo>
                  <a:lnTo>
                    <a:pt x="1953667" y="0"/>
                  </a:lnTo>
                  <a:lnTo>
                    <a:pt x="2370783" y="292836"/>
                  </a:lnTo>
                  <a:lnTo>
                    <a:pt x="2938956" y="926189"/>
                  </a:lnTo>
                  <a:lnTo>
                    <a:pt x="3239870" y="1717160"/>
                  </a:lnTo>
                </a:path>
              </a:pathLst>
            </a:custGeom>
            <a:ln w="13550" cap="flat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pl476"/>
            <p:cNvSpPr/>
            <p:nvPr/>
          </p:nvSpPr>
          <p:spPr>
            <a:xfrm>
              <a:off x="5032248" y="3902057"/>
              <a:ext cx="3320686" cy="1625986"/>
            </a:xfrm>
            <a:custGeom>
              <a:avLst/>
              <a:gdLst/>
              <a:ahLst/>
              <a:cxnLst/>
              <a:rect l="0" t="0" r="0" b="0"/>
              <a:pathLst>
                <a:path w="3320686" h="1625986">
                  <a:moveTo>
                    <a:pt x="0" y="497492"/>
                  </a:moveTo>
                  <a:lnTo>
                    <a:pt x="471618" y="457324"/>
                  </a:lnTo>
                  <a:lnTo>
                    <a:pt x="894111" y="698193"/>
                  </a:lnTo>
                  <a:lnTo>
                    <a:pt x="1489799" y="0"/>
                  </a:lnTo>
                  <a:lnTo>
                    <a:pt x="1860581" y="60094"/>
                  </a:lnTo>
                  <a:lnTo>
                    <a:pt x="2452304" y="670282"/>
                  </a:lnTo>
                  <a:lnTo>
                    <a:pt x="3024834" y="648129"/>
                  </a:lnTo>
                  <a:lnTo>
                    <a:pt x="3320686" y="1625986"/>
                  </a:lnTo>
                </a:path>
              </a:pathLst>
            </a:custGeom>
            <a:ln w="13550" cap="flat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pl477"/>
            <p:cNvSpPr/>
            <p:nvPr/>
          </p:nvSpPr>
          <p:spPr>
            <a:xfrm>
              <a:off x="5035522" y="3812369"/>
              <a:ext cx="3374232" cy="1720141"/>
            </a:xfrm>
            <a:custGeom>
              <a:avLst/>
              <a:gdLst/>
              <a:ahLst/>
              <a:cxnLst/>
              <a:rect l="0" t="0" r="0" b="0"/>
              <a:pathLst>
                <a:path w="3374232" h="1720141">
                  <a:moveTo>
                    <a:pt x="0" y="1013708"/>
                  </a:moveTo>
                  <a:lnTo>
                    <a:pt x="395035" y="684614"/>
                  </a:lnTo>
                  <a:lnTo>
                    <a:pt x="995985" y="255597"/>
                  </a:lnTo>
                  <a:lnTo>
                    <a:pt x="1437266" y="1570521"/>
                  </a:lnTo>
                  <a:lnTo>
                    <a:pt x="2030279" y="0"/>
                  </a:lnTo>
                  <a:lnTo>
                    <a:pt x="2474996" y="238553"/>
                  </a:lnTo>
                  <a:lnTo>
                    <a:pt x="2984173" y="851075"/>
                  </a:lnTo>
                  <a:lnTo>
                    <a:pt x="3374232" y="1720141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l478"/>
            <p:cNvSpPr/>
            <p:nvPr/>
          </p:nvSpPr>
          <p:spPr>
            <a:xfrm>
              <a:off x="5002948" y="3929431"/>
              <a:ext cx="3303822" cy="1603041"/>
            </a:xfrm>
            <a:custGeom>
              <a:avLst/>
              <a:gdLst/>
              <a:ahLst/>
              <a:cxnLst/>
              <a:rect l="0" t="0" r="0" b="0"/>
              <a:pathLst>
                <a:path w="3303822" h="1603041">
                  <a:moveTo>
                    <a:pt x="0" y="614332"/>
                  </a:moveTo>
                  <a:lnTo>
                    <a:pt x="441486" y="426223"/>
                  </a:lnTo>
                  <a:lnTo>
                    <a:pt x="1026367" y="67103"/>
                  </a:lnTo>
                  <a:lnTo>
                    <a:pt x="1570133" y="1603041"/>
                  </a:lnTo>
                  <a:lnTo>
                    <a:pt x="2056430" y="0"/>
                  </a:lnTo>
                  <a:lnTo>
                    <a:pt x="2448940" y="252900"/>
                  </a:lnTo>
                  <a:lnTo>
                    <a:pt x="3041506" y="714724"/>
                  </a:lnTo>
                  <a:lnTo>
                    <a:pt x="3303822" y="1479837"/>
                  </a:lnTo>
                </a:path>
              </a:pathLst>
            </a:custGeom>
            <a:ln w="13550" cap="flat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pl479"/>
            <p:cNvSpPr/>
            <p:nvPr/>
          </p:nvSpPr>
          <p:spPr>
            <a:xfrm>
              <a:off x="5119962" y="3967469"/>
              <a:ext cx="3198806" cy="1330124"/>
            </a:xfrm>
            <a:custGeom>
              <a:avLst/>
              <a:gdLst/>
              <a:ahLst/>
              <a:cxnLst/>
              <a:rect l="0" t="0" r="0" b="0"/>
              <a:pathLst>
                <a:path w="3198806" h="1330124">
                  <a:moveTo>
                    <a:pt x="0" y="406950"/>
                  </a:moveTo>
                  <a:lnTo>
                    <a:pt x="315484" y="319185"/>
                  </a:lnTo>
                  <a:lnTo>
                    <a:pt x="894290" y="26452"/>
                  </a:lnTo>
                  <a:lnTo>
                    <a:pt x="1280140" y="112168"/>
                  </a:lnTo>
                  <a:lnTo>
                    <a:pt x="1963191" y="0"/>
                  </a:lnTo>
                  <a:lnTo>
                    <a:pt x="2343354" y="207124"/>
                  </a:lnTo>
                  <a:lnTo>
                    <a:pt x="2890778" y="1287334"/>
                  </a:lnTo>
                  <a:lnTo>
                    <a:pt x="3198806" y="1330124"/>
                  </a:lnTo>
                </a:path>
              </a:pathLst>
            </a:custGeom>
            <a:ln w="13550" cap="flat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pl480"/>
            <p:cNvSpPr/>
            <p:nvPr/>
          </p:nvSpPr>
          <p:spPr>
            <a:xfrm>
              <a:off x="5089004" y="3794648"/>
              <a:ext cx="3190633" cy="1621436"/>
            </a:xfrm>
            <a:custGeom>
              <a:avLst/>
              <a:gdLst/>
              <a:ahLst/>
              <a:cxnLst/>
              <a:rect l="0" t="0" r="0" b="0"/>
              <a:pathLst>
                <a:path w="3190633" h="1621436">
                  <a:moveTo>
                    <a:pt x="0" y="581342"/>
                  </a:moveTo>
                  <a:lnTo>
                    <a:pt x="308876" y="431991"/>
                  </a:lnTo>
                  <a:lnTo>
                    <a:pt x="809857" y="834417"/>
                  </a:lnTo>
                  <a:lnTo>
                    <a:pt x="1319827" y="300408"/>
                  </a:lnTo>
                  <a:lnTo>
                    <a:pt x="2007361" y="0"/>
                  </a:lnTo>
                  <a:lnTo>
                    <a:pt x="2322029" y="895792"/>
                  </a:lnTo>
                  <a:lnTo>
                    <a:pt x="3026429" y="1469384"/>
                  </a:lnTo>
                  <a:lnTo>
                    <a:pt x="3190633" y="1621436"/>
                  </a:lnTo>
                </a:path>
              </a:pathLst>
            </a:custGeom>
            <a:ln w="13550" cap="flat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l481"/>
            <p:cNvSpPr/>
            <p:nvPr/>
          </p:nvSpPr>
          <p:spPr>
            <a:xfrm>
              <a:off x="5035136" y="4008484"/>
              <a:ext cx="3390350" cy="1433577"/>
            </a:xfrm>
            <a:custGeom>
              <a:avLst/>
              <a:gdLst/>
              <a:ahLst/>
              <a:cxnLst/>
              <a:rect l="0" t="0" r="0" b="0"/>
              <a:pathLst>
                <a:path w="3390350" h="1433577">
                  <a:moveTo>
                    <a:pt x="0" y="617083"/>
                  </a:moveTo>
                  <a:lnTo>
                    <a:pt x="489388" y="643532"/>
                  </a:lnTo>
                  <a:lnTo>
                    <a:pt x="958203" y="0"/>
                  </a:lnTo>
                  <a:lnTo>
                    <a:pt x="1491320" y="568955"/>
                  </a:lnTo>
                  <a:lnTo>
                    <a:pt x="1744961" y="211541"/>
                  </a:lnTo>
                  <a:lnTo>
                    <a:pt x="2470778" y="1433577"/>
                  </a:lnTo>
                  <a:lnTo>
                    <a:pt x="2987899" y="543716"/>
                  </a:lnTo>
                  <a:lnTo>
                    <a:pt x="3390350" y="1391625"/>
                  </a:lnTo>
                </a:path>
              </a:pathLst>
            </a:custGeom>
            <a:ln w="13550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l482"/>
            <p:cNvSpPr/>
            <p:nvPr/>
          </p:nvSpPr>
          <p:spPr>
            <a:xfrm>
              <a:off x="5047676" y="4130565"/>
              <a:ext cx="3275780" cy="1361761"/>
            </a:xfrm>
            <a:custGeom>
              <a:avLst/>
              <a:gdLst/>
              <a:ahLst/>
              <a:cxnLst/>
              <a:rect l="0" t="0" r="0" b="0"/>
              <a:pathLst>
                <a:path w="3275780" h="1361761">
                  <a:moveTo>
                    <a:pt x="0" y="271809"/>
                  </a:moveTo>
                  <a:lnTo>
                    <a:pt x="363933" y="238665"/>
                  </a:lnTo>
                  <a:lnTo>
                    <a:pt x="966294" y="0"/>
                  </a:lnTo>
                  <a:lnTo>
                    <a:pt x="1556114" y="1361761"/>
                  </a:lnTo>
                  <a:lnTo>
                    <a:pt x="1895834" y="68623"/>
                  </a:lnTo>
                  <a:lnTo>
                    <a:pt x="2391541" y="260041"/>
                  </a:lnTo>
                  <a:lnTo>
                    <a:pt x="2957912" y="892960"/>
                  </a:lnTo>
                  <a:lnTo>
                    <a:pt x="3275780" y="1351306"/>
                  </a:lnTo>
                </a:path>
              </a:pathLst>
            </a:custGeom>
            <a:ln w="13550" cap="flat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l483"/>
            <p:cNvSpPr/>
            <p:nvPr/>
          </p:nvSpPr>
          <p:spPr>
            <a:xfrm>
              <a:off x="5090469" y="4184659"/>
              <a:ext cx="3291675" cy="1300873"/>
            </a:xfrm>
            <a:custGeom>
              <a:avLst/>
              <a:gdLst/>
              <a:ahLst/>
              <a:cxnLst/>
              <a:rect l="0" t="0" r="0" b="0"/>
              <a:pathLst>
                <a:path w="3291675" h="1300873">
                  <a:moveTo>
                    <a:pt x="0" y="549496"/>
                  </a:moveTo>
                  <a:lnTo>
                    <a:pt x="246835" y="393563"/>
                  </a:lnTo>
                  <a:lnTo>
                    <a:pt x="1047946" y="179502"/>
                  </a:lnTo>
                  <a:lnTo>
                    <a:pt x="1366948" y="1300873"/>
                  </a:lnTo>
                  <a:lnTo>
                    <a:pt x="1922468" y="0"/>
                  </a:lnTo>
                  <a:lnTo>
                    <a:pt x="2363974" y="159321"/>
                  </a:lnTo>
                  <a:lnTo>
                    <a:pt x="2925312" y="822548"/>
                  </a:lnTo>
                  <a:lnTo>
                    <a:pt x="3291675" y="1164841"/>
                  </a:lnTo>
                </a:path>
              </a:pathLst>
            </a:custGeom>
            <a:ln w="13550" cap="flat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l484"/>
            <p:cNvSpPr/>
            <p:nvPr/>
          </p:nvSpPr>
          <p:spPr>
            <a:xfrm>
              <a:off x="4972828" y="4104984"/>
              <a:ext cx="3370922" cy="1440086"/>
            </a:xfrm>
            <a:custGeom>
              <a:avLst/>
              <a:gdLst/>
              <a:ahLst/>
              <a:cxnLst/>
              <a:rect l="0" t="0" r="0" b="0"/>
              <a:pathLst>
                <a:path w="3370922" h="1440086">
                  <a:moveTo>
                    <a:pt x="0" y="425998"/>
                  </a:moveTo>
                  <a:lnTo>
                    <a:pt x="470238" y="353836"/>
                  </a:lnTo>
                  <a:lnTo>
                    <a:pt x="1080745" y="236543"/>
                  </a:lnTo>
                  <a:lnTo>
                    <a:pt x="1389778" y="244327"/>
                  </a:lnTo>
                  <a:lnTo>
                    <a:pt x="1968292" y="0"/>
                  </a:lnTo>
                  <a:lnTo>
                    <a:pt x="2440600" y="228977"/>
                  </a:lnTo>
                  <a:lnTo>
                    <a:pt x="3123840" y="1376622"/>
                  </a:lnTo>
                  <a:lnTo>
                    <a:pt x="3370922" y="1440086"/>
                  </a:lnTo>
                </a:path>
              </a:pathLst>
            </a:custGeom>
            <a:ln w="13550" cap="flat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l485"/>
            <p:cNvSpPr/>
            <p:nvPr/>
          </p:nvSpPr>
          <p:spPr>
            <a:xfrm>
              <a:off x="5034910" y="4234879"/>
              <a:ext cx="3323423" cy="1267110"/>
            </a:xfrm>
            <a:custGeom>
              <a:avLst/>
              <a:gdLst/>
              <a:ahLst/>
              <a:cxnLst/>
              <a:rect l="0" t="0" r="0" b="0"/>
              <a:pathLst>
                <a:path w="3323423" h="1267110">
                  <a:moveTo>
                    <a:pt x="0" y="307196"/>
                  </a:moveTo>
                  <a:lnTo>
                    <a:pt x="392991" y="301554"/>
                  </a:lnTo>
                  <a:lnTo>
                    <a:pt x="1123271" y="104181"/>
                  </a:lnTo>
                  <a:lnTo>
                    <a:pt x="1489949" y="1267110"/>
                  </a:lnTo>
                  <a:lnTo>
                    <a:pt x="1928550" y="0"/>
                  </a:lnTo>
                  <a:lnTo>
                    <a:pt x="2484476" y="30386"/>
                  </a:lnTo>
                  <a:lnTo>
                    <a:pt x="2955903" y="645010"/>
                  </a:lnTo>
                  <a:lnTo>
                    <a:pt x="3323423" y="1079441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l486"/>
            <p:cNvSpPr/>
            <p:nvPr/>
          </p:nvSpPr>
          <p:spPr>
            <a:xfrm>
              <a:off x="5031378" y="4262397"/>
              <a:ext cx="3251716" cy="1190746"/>
            </a:xfrm>
            <a:custGeom>
              <a:avLst/>
              <a:gdLst/>
              <a:ahLst/>
              <a:cxnLst/>
              <a:rect l="0" t="0" r="0" b="0"/>
              <a:pathLst>
                <a:path w="3251716" h="1190746">
                  <a:moveTo>
                    <a:pt x="0" y="419185"/>
                  </a:moveTo>
                  <a:lnTo>
                    <a:pt x="395839" y="335707"/>
                  </a:lnTo>
                  <a:lnTo>
                    <a:pt x="923928" y="739048"/>
                  </a:lnTo>
                  <a:lnTo>
                    <a:pt x="1363631" y="0"/>
                  </a:lnTo>
                  <a:lnTo>
                    <a:pt x="2052949" y="115051"/>
                  </a:lnTo>
                  <a:lnTo>
                    <a:pt x="2502434" y="433270"/>
                  </a:lnTo>
                  <a:lnTo>
                    <a:pt x="3048103" y="1140394"/>
                  </a:lnTo>
                  <a:lnTo>
                    <a:pt x="3251716" y="1190746"/>
                  </a:lnTo>
                </a:path>
              </a:pathLst>
            </a:custGeom>
            <a:ln w="13550" cap="flat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l487"/>
            <p:cNvSpPr/>
            <p:nvPr/>
          </p:nvSpPr>
          <p:spPr>
            <a:xfrm>
              <a:off x="5085343" y="4041875"/>
              <a:ext cx="3292437" cy="1494981"/>
            </a:xfrm>
            <a:custGeom>
              <a:avLst/>
              <a:gdLst/>
              <a:ahLst/>
              <a:cxnLst/>
              <a:rect l="0" t="0" r="0" b="0"/>
              <a:pathLst>
                <a:path w="3292437" h="1494981">
                  <a:moveTo>
                    <a:pt x="0" y="656713"/>
                  </a:moveTo>
                  <a:lnTo>
                    <a:pt x="396876" y="688138"/>
                  </a:lnTo>
                  <a:lnTo>
                    <a:pt x="993595" y="130624"/>
                  </a:lnTo>
                  <a:lnTo>
                    <a:pt x="1421219" y="738316"/>
                  </a:lnTo>
                  <a:lnTo>
                    <a:pt x="1687041" y="648491"/>
                  </a:lnTo>
                  <a:lnTo>
                    <a:pt x="2380855" y="0"/>
                  </a:lnTo>
                  <a:lnTo>
                    <a:pt x="2969183" y="500955"/>
                  </a:lnTo>
                  <a:lnTo>
                    <a:pt x="3292437" y="1494981"/>
                  </a:lnTo>
                </a:path>
              </a:pathLst>
            </a:custGeom>
            <a:ln w="13550" cap="flat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l488"/>
            <p:cNvSpPr/>
            <p:nvPr/>
          </p:nvSpPr>
          <p:spPr>
            <a:xfrm>
              <a:off x="5110908" y="3939558"/>
              <a:ext cx="3322861" cy="1524031"/>
            </a:xfrm>
            <a:custGeom>
              <a:avLst/>
              <a:gdLst/>
              <a:ahLst/>
              <a:cxnLst/>
              <a:rect l="0" t="0" r="0" b="0"/>
              <a:pathLst>
                <a:path w="3322861" h="1524031">
                  <a:moveTo>
                    <a:pt x="0" y="582168"/>
                  </a:moveTo>
                  <a:lnTo>
                    <a:pt x="340518" y="601153"/>
                  </a:lnTo>
                  <a:lnTo>
                    <a:pt x="1004655" y="0"/>
                  </a:lnTo>
                  <a:lnTo>
                    <a:pt x="1439745" y="1293687"/>
                  </a:lnTo>
                  <a:lnTo>
                    <a:pt x="1756058" y="1143978"/>
                  </a:lnTo>
                  <a:lnTo>
                    <a:pt x="2411105" y="33566"/>
                  </a:lnTo>
                  <a:lnTo>
                    <a:pt x="2967187" y="486211"/>
                  </a:lnTo>
                  <a:lnTo>
                    <a:pt x="3322861" y="1524031"/>
                  </a:lnTo>
                </a:path>
              </a:pathLst>
            </a:custGeom>
            <a:ln w="13550" cap="flat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l489"/>
            <p:cNvSpPr/>
            <p:nvPr/>
          </p:nvSpPr>
          <p:spPr>
            <a:xfrm>
              <a:off x="5121886" y="3703909"/>
              <a:ext cx="3273826" cy="1620803"/>
            </a:xfrm>
            <a:custGeom>
              <a:avLst/>
              <a:gdLst/>
              <a:ahLst/>
              <a:cxnLst/>
              <a:rect l="0" t="0" r="0" b="0"/>
              <a:pathLst>
                <a:path w="3273826" h="1620803">
                  <a:moveTo>
                    <a:pt x="0" y="666682"/>
                  </a:moveTo>
                  <a:lnTo>
                    <a:pt x="357758" y="972436"/>
                  </a:lnTo>
                  <a:lnTo>
                    <a:pt x="953307" y="0"/>
                  </a:lnTo>
                  <a:lnTo>
                    <a:pt x="1333241" y="767167"/>
                  </a:lnTo>
                  <a:lnTo>
                    <a:pt x="1745157" y="591652"/>
                  </a:lnTo>
                  <a:lnTo>
                    <a:pt x="2372314" y="214303"/>
                  </a:lnTo>
                  <a:lnTo>
                    <a:pt x="2904756" y="678498"/>
                  </a:lnTo>
                  <a:lnTo>
                    <a:pt x="3273826" y="1620803"/>
                  </a:lnTo>
                </a:path>
              </a:pathLst>
            </a:custGeom>
            <a:ln w="13550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l490"/>
            <p:cNvSpPr/>
            <p:nvPr/>
          </p:nvSpPr>
          <p:spPr>
            <a:xfrm>
              <a:off x="5071906" y="3975355"/>
              <a:ext cx="3316836" cy="1550398"/>
            </a:xfrm>
            <a:custGeom>
              <a:avLst/>
              <a:gdLst/>
              <a:ahLst/>
              <a:cxnLst/>
              <a:rect l="0" t="0" r="0" b="0"/>
              <a:pathLst>
                <a:path w="3316836" h="1550398">
                  <a:moveTo>
                    <a:pt x="0" y="570935"/>
                  </a:moveTo>
                  <a:lnTo>
                    <a:pt x="408691" y="350994"/>
                  </a:lnTo>
                  <a:lnTo>
                    <a:pt x="968459" y="176233"/>
                  </a:lnTo>
                  <a:lnTo>
                    <a:pt x="1279107" y="157874"/>
                  </a:lnTo>
                  <a:lnTo>
                    <a:pt x="2095334" y="0"/>
                  </a:lnTo>
                  <a:lnTo>
                    <a:pt x="2347928" y="150914"/>
                  </a:lnTo>
                  <a:lnTo>
                    <a:pt x="2883896" y="1543762"/>
                  </a:lnTo>
                  <a:lnTo>
                    <a:pt x="3316836" y="1550398"/>
                  </a:lnTo>
                </a:path>
              </a:pathLst>
            </a:custGeom>
            <a:ln w="13550" cap="flat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l491"/>
            <p:cNvSpPr/>
            <p:nvPr/>
          </p:nvSpPr>
          <p:spPr>
            <a:xfrm>
              <a:off x="5071291" y="3748399"/>
              <a:ext cx="3285423" cy="1633133"/>
            </a:xfrm>
            <a:custGeom>
              <a:avLst/>
              <a:gdLst/>
              <a:ahLst/>
              <a:cxnLst/>
              <a:rect l="0" t="0" r="0" b="0"/>
              <a:pathLst>
                <a:path w="3285423" h="1633133">
                  <a:moveTo>
                    <a:pt x="0" y="808298"/>
                  </a:moveTo>
                  <a:lnTo>
                    <a:pt x="355555" y="525107"/>
                  </a:lnTo>
                  <a:lnTo>
                    <a:pt x="1139763" y="443342"/>
                  </a:lnTo>
                  <a:lnTo>
                    <a:pt x="1424165" y="1633133"/>
                  </a:lnTo>
                  <a:lnTo>
                    <a:pt x="1940602" y="0"/>
                  </a:lnTo>
                  <a:lnTo>
                    <a:pt x="2371431" y="330494"/>
                  </a:lnTo>
                  <a:lnTo>
                    <a:pt x="2973328" y="1048809"/>
                  </a:lnTo>
                  <a:lnTo>
                    <a:pt x="3285423" y="1488350"/>
                  </a:lnTo>
                </a:path>
              </a:pathLst>
            </a:custGeom>
            <a:ln w="13550" cap="flat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l492"/>
            <p:cNvSpPr/>
            <p:nvPr/>
          </p:nvSpPr>
          <p:spPr>
            <a:xfrm>
              <a:off x="8037901" y="2721777"/>
              <a:ext cx="335935" cy="2185942"/>
            </a:xfrm>
            <a:custGeom>
              <a:avLst/>
              <a:gdLst/>
              <a:ahLst/>
              <a:cxnLst/>
              <a:rect l="0" t="0" r="0" b="0"/>
              <a:pathLst>
                <a:path w="335935" h="2185942">
                  <a:moveTo>
                    <a:pt x="0" y="0"/>
                  </a:moveTo>
                  <a:lnTo>
                    <a:pt x="335935" y="2185942"/>
                  </a:lnTo>
                </a:path>
              </a:pathLst>
            </a:custGeom>
            <a:ln w="13550" cap="flat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l493"/>
            <p:cNvSpPr/>
            <p:nvPr/>
          </p:nvSpPr>
          <p:spPr>
            <a:xfrm>
              <a:off x="5068459" y="3378476"/>
              <a:ext cx="3352846" cy="1821743"/>
            </a:xfrm>
            <a:custGeom>
              <a:avLst/>
              <a:gdLst/>
              <a:ahLst/>
              <a:cxnLst/>
              <a:rect l="0" t="0" r="0" b="0"/>
              <a:pathLst>
                <a:path w="3352846" h="1821743">
                  <a:moveTo>
                    <a:pt x="0" y="1101520"/>
                  </a:moveTo>
                  <a:lnTo>
                    <a:pt x="433225" y="1247041"/>
                  </a:lnTo>
                  <a:lnTo>
                    <a:pt x="1059606" y="586016"/>
                  </a:lnTo>
                  <a:lnTo>
                    <a:pt x="1432442" y="1064244"/>
                  </a:lnTo>
                  <a:lnTo>
                    <a:pt x="1813107" y="663703"/>
                  </a:lnTo>
                  <a:lnTo>
                    <a:pt x="2447431" y="0"/>
                  </a:lnTo>
                  <a:lnTo>
                    <a:pt x="2938576" y="895583"/>
                  </a:lnTo>
                  <a:lnTo>
                    <a:pt x="3352846" y="1821743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l494"/>
            <p:cNvSpPr/>
            <p:nvPr/>
          </p:nvSpPr>
          <p:spPr>
            <a:xfrm>
              <a:off x="5086742" y="3302840"/>
              <a:ext cx="3191173" cy="1979075"/>
            </a:xfrm>
            <a:custGeom>
              <a:avLst/>
              <a:gdLst/>
              <a:ahLst/>
              <a:cxnLst/>
              <a:rect l="0" t="0" r="0" b="0"/>
              <a:pathLst>
                <a:path w="3191173" h="1979075">
                  <a:moveTo>
                    <a:pt x="0" y="702988"/>
                  </a:moveTo>
                  <a:lnTo>
                    <a:pt x="388217" y="499870"/>
                  </a:lnTo>
                  <a:lnTo>
                    <a:pt x="1089931" y="284055"/>
                  </a:lnTo>
                  <a:lnTo>
                    <a:pt x="1403253" y="1802555"/>
                  </a:lnTo>
                  <a:lnTo>
                    <a:pt x="1879640" y="0"/>
                  </a:lnTo>
                  <a:lnTo>
                    <a:pt x="2403554" y="238500"/>
                  </a:lnTo>
                  <a:lnTo>
                    <a:pt x="2892691" y="1216684"/>
                  </a:lnTo>
                  <a:lnTo>
                    <a:pt x="3191173" y="1979075"/>
                  </a:lnTo>
                </a:path>
              </a:pathLst>
            </a:custGeom>
            <a:ln w="13550" cap="flat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l495"/>
            <p:cNvSpPr/>
            <p:nvPr/>
          </p:nvSpPr>
          <p:spPr>
            <a:xfrm>
              <a:off x="5049307" y="3315962"/>
              <a:ext cx="3318365" cy="2033669"/>
            </a:xfrm>
            <a:custGeom>
              <a:avLst/>
              <a:gdLst/>
              <a:ahLst/>
              <a:cxnLst/>
              <a:rect l="0" t="0" r="0" b="0"/>
              <a:pathLst>
                <a:path w="3318365" h="2033669">
                  <a:moveTo>
                    <a:pt x="0" y="968946"/>
                  </a:moveTo>
                  <a:lnTo>
                    <a:pt x="469717" y="1210208"/>
                  </a:lnTo>
                  <a:lnTo>
                    <a:pt x="916032" y="0"/>
                  </a:lnTo>
                  <a:lnTo>
                    <a:pt x="1467833" y="1028818"/>
                  </a:lnTo>
                  <a:lnTo>
                    <a:pt x="1760597" y="652156"/>
                  </a:lnTo>
                  <a:lnTo>
                    <a:pt x="2350181" y="1931561"/>
                  </a:lnTo>
                  <a:lnTo>
                    <a:pt x="3066612" y="1259089"/>
                  </a:lnTo>
                  <a:lnTo>
                    <a:pt x="3318365" y="2033669"/>
                  </a:lnTo>
                </a:path>
              </a:pathLst>
            </a:custGeom>
            <a:ln w="13550" cap="flat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l496"/>
            <p:cNvSpPr/>
            <p:nvPr/>
          </p:nvSpPr>
          <p:spPr>
            <a:xfrm>
              <a:off x="5066133" y="3791818"/>
              <a:ext cx="3310000" cy="1708502"/>
            </a:xfrm>
            <a:custGeom>
              <a:avLst/>
              <a:gdLst/>
              <a:ahLst/>
              <a:cxnLst/>
              <a:rect l="0" t="0" r="0" b="0"/>
              <a:pathLst>
                <a:path w="3310000" h="1708502">
                  <a:moveTo>
                    <a:pt x="0" y="623175"/>
                  </a:moveTo>
                  <a:lnTo>
                    <a:pt x="384816" y="537424"/>
                  </a:lnTo>
                  <a:lnTo>
                    <a:pt x="988402" y="0"/>
                  </a:lnTo>
                  <a:lnTo>
                    <a:pt x="1460477" y="1218122"/>
                  </a:lnTo>
                  <a:lnTo>
                    <a:pt x="1760575" y="755257"/>
                  </a:lnTo>
                  <a:lnTo>
                    <a:pt x="2420826" y="43036"/>
                  </a:lnTo>
                  <a:lnTo>
                    <a:pt x="2991078" y="671344"/>
                  </a:lnTo>
                  <a:lnTo>
                    <a:pt x="3310000" y="1708502"/>
                  </a:lnTo>
                </a:path>
              </a:pathLst>
            </a:custGeom>
            <a:ln w="13550" cap="flat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l497"/>
            <p:cNvSpPr/>
            <p:nvPr/>
          </p:nvSpPr>
          <p:spPr>
            <a:xfrm>
              <a:off x="5082981" y="4012075"/>
              <a:ext cx="3319693" cy="1437748"/>
            </a:xfrm>
            <a:custGeom>
              <a:avLst/>
              <a:gdLst/>
              <a:ahLst/>
              <a:cxnLst/>
              <a:rect l="0" t="0" r="0" b="0"/>
              <a:pathLst>
                <a:path w="3319693" h="1437748">
                  <a:moveTo>
                    <a:pt x="0" y="585169"/>
                  </a:moveTo>
                  <a:lnTo>
                    <a:pt x="313895" y="318426"/>
                  </a:lnTo>
                  <a:lnTo>
                    <a:pt x="1101886" y="301737"/>
                  </a:lnTo>
                  <a:lnTo>
                    <a:pt x="1539390" y="1437748"/>
                  </a:lnTo>
                  <a:lnTo>
                    <a:pt x="1870023" y="0"/>
                  </a:lnTo>
                  <a:lnTo>
                    <a:pt x="2390348" y="258716"/>
                  </a:lnTo>
                  <a:lnTo>
                    <a:pt x="2875982" y="1028709"/>
                  </a:lnTo>
                  <a:lnTo>
                    <a:pt x="3319693" y="1279245"/>
                  </a:lnTo>
                </a:path>
              </a:pathLst>
            </a:custGeom>
            <a:ln w="13550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l498"/>
            <p:cNvSpPr/>
            <p:nvPr/>
          </p:nvSpPr>
          <p:spPr>
            <a:xfrm>
              <a:off x="5050719" y="3925780"/>
              <a:ext cx="3284342" cy="1457352"/>
            </a:xfrm>
            <a:custGeom>
              <a:avLst/>
              <a:gdLst/>
              <a:ahLst/>
              <a:cxnLst/>
              <a:rect l="0" t="0" r="0" b="0"/>
              <a:pathLst>
                <a:path w="3284342" h="1457352">
                  <a:moveTo>
                    <a:pt x="0" y="878951"/>
                  </a:moveTo>
                  <a:lnTo>
                    <a:pt x="388523" y="591772"/>
                  </a:lnTo>
                  <a:lnTo>
                    <a:pt x="999100" y="300108"/>
                  </a:lnTo>
                  <a:lnTo>
                    <a:pt x="1388754" y="1263311"/>
                  </a:lnTo>
                  <a:lnTo>
                    <a:pt x="1989628" y="0"/>
                  </a:lnTo>
                  <a:lnTo>
                    <a:pt x="2422117" y="209230"/>
                  </a:lnTo>
                  <a:lnTo>
                    <a:pt x="2933840" y="1000418"/>
                  </a:lnTo>
                  <a:lnTo>
                    <a:pt x="3284342" y="1457352"/>
                  </a:lnTo>
                </a:path>
              </a:pathLst>
            </a:custGeom>
            <a:ln w="13550" cap="flat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pl499"/>
            <p:cNvSpPr/>
            <p:nvPr/>
          </p:nvSpPr>
          <p:spPr>
            <a:xfrm>
              <a:off x="5054019" y="3992325"/>
              <a:ext cx="3291746" cy="1190399"/>
            </a:xfrm>
            <a:custGeom>
              <a:avLst/>
              <a:gdLst/>
              <a:ahLst/>
              <a:cxnLst/>
              <a:rect l="0" t="0" r="0" b="0"/>
              <a:pathLst>
                <a:path w="3291746" h="1190399">
                  <a:moveTo>
                    <a:pt x="0" y="338202"/>
                  </a:moveTo>
                  <a:lnTo>
                    <a:pt x="415940" y="330931"/>
                  </a:lnTo>
                  <a:lnTo>
                    <a:pt x="1040161" y="238436"/>
                  </a:lnTo>
                  <a:lnTo>
                    <a:pt x="1453247" y="1190399"/>
                  </a:lnTo>
                  <a:lnTo>
                    <a:pt x="1813937" y="954066"/>
                  </a:lnTo>
                  <a:lnTo>
                    <a:pt x="2357543" y="0"/>
                  </a:lnTo>
                  <a:lnTo>
                    <a:pt x="2919059" y="1033863"/>
                  </a:lnTo>
                  <a:lnTo>
                    <a:pt x="3291746" y="1076799"/>
                  </a:lnTo>
                </a:path>
              </a:pathLst>
            </a:custGeom>
            <a:ln w="13550" cap="flat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pl500"/>
            <p:cNvSpPr/>
            <p:nvPr/>
          </p:nvSpPr>
          <p:spPr>
            <a:xfrm>
              <a:off x="5083017" y="3964444"/>
              <a:ext cx="3266203" cy="1267042"/>
            </a:xfrm>
            <a:custGeom>
              <a:avLst/>
              <a:gdLst/>
              <a:ahLst/>
              <a:cxnLst/>
              <a:rect l="0" t="0" r="0" b="0"/>
              <a:pathLst>
                <a:path w="3266203" h="1267042">
                  <a:moveTo>
                    <a:pt x="0" y="495235"/>
                  </a:moveTo>
                  <a:lnTo>
                    <a:pt x="452003" y="538552"/>
                  </a:lnTo>
                  <a:lnTo>
                    <a:pt x="865619" y="790261"/>
                  </a:lnTo>
                  <a:lnTo>
                    <a:pt x="1447766" y="247046"/>
                  </a:lnTo>
                  <a:lnTo>
                    <a:pt x="1735452" y="0"/>
                  </a:lnTo>
                  <a:lnTo>
                    <a:pt x="2436154" y="664298"/>
                  </a:lnTo>
                  <a:lnTo>
                    <a:pt x="2907528" y="744304"/>
                  </a:lnTo>
                  <a:lnTo>
                    <a:pt x="3266203" y="1267042"/>
                  </a:lnTo>
                </a:path>
              </a:pathLst>
            </a:custGeom>
            <a:ln w="13550" cap="flat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pl501"/>
            <p:cNvSpPr/>
            <p:nvPr/>
          </p:nvSpPr>
          <p:spPr>
            <a:xfrm>
              <a:off x="5115652" y="3846031"/>
              <a:ext cx="3296808" cy="1673713"/>
            </a:xfrm>
            <a:custGeom>
              <a:avLst/>
              <a:gdLst/>
              <a:ahLst/>
              <a:cxnLst/>
              <a:rect l="0" t="0" r="0" b="0"/>
              <a:pathLst>
                <a:path w="3296808" h="1673713">
                  <a:moveTo>
                    <a:pt x="0" y="471872"/>
                  </a:moveTo>
                  <a:lnTo>
                    <a:pt x="346885" y="723392"/>
                  </a:lnTo>
                  <a:lnTo>
                    <a:pt x="893770" y="0"/>
                  </a:lnTo>
                  <a:lnTo>
                    <a:pt x="1348914" y="552977"/>
                  </a:lnTo>
                  <a:lnTo>
                    <a:pt x="1750105" y="355092"/>
                  </a:lnTo>
                  <a:lnTo>
                    <a:pt x="2349978" y="1277571"/>
                  </a:lnTo>
                  <a:lnTo>
                    <a:pt x="2955667" y="794877"/>
                  </a:lnTo>
                  <a:lnTo>
                    <a:pt x="3296808" y="1673713"/>
                  </a:lnTo>
                </a:path>
              </a:pathLst>
            </a:custGeom>
            <a:ln w="13550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pl502"/>
            <p:cNvSpPr/>
            <p:nvPr/>
          </p:nvSpPr>
          <p:spPr>
            <a:xfrm>
              <a:off x="5052254" y="3961472"/>
              <a:ext cx="3290706" cy="1534448"/>
            </a:xfrm>
            <a:custGeom>
              <a:avLst/>
              <a:gdLst/>
              <a:ahLst/>
              <a:cxnLst/>
              <a:rect l="0" t="0" r="0" b="0"/>
              <a:pathLst>
                <a:path w="3290706" h="1534448">
                  <a:moveTo>
                    <a:pt x="0" y="783967"/>
                  </a:moveTo>
                  <a:lnTo>
                    <a:pt x="338586" y="660644"/>
                  </a:lnTo>
                  <a:lnTo>
                    <a:pt x="1021439" y="367726"/>
                  </a:lnTo>
                  <a:lnTo>
                    <a:pt x="1429280" y="1276436"/>
                  </a:lnTo>
                  <a:lnTo>
                    <a:pt x="1753911" y="962174"/>
                  </a:lnTo>
                  <a:lnTo>
                    <a:pt x="2431814" y="0"/>
                  </a:lnTo>
                  <a:lnTo>
                    <a:pt x="3014297" y="662599"/>
                  </a:lnTo>
                  <a:lnTo>
                    <a:pt x="3290706" y="1534448"/>
                  </a:lnTo>
                </a:path>
              </a:pathLst>
            </a:custGeom>
            <a:ln w="13550" cap="flat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pl503"/>
            <p:cNvSpPr/>
            <p:nvPr/>
          </p:nvSpPr>
          <p:spPr>
            <a:xfrm>
              <a:off x="5017422" y="3986492"/>
              <a:ext cx="3348793" cy="1332307"/>
            </a:xfrm>
            <a:custGeom>
              <a:avLst/>
              <a:gdLst/>
              <a:ahLst/>
              <a:cxnLst/>
              <a:rect l="0" t="0" r="0" b="0"/>
              <a:pathLst>
                <a:path w="3348793" h="1332307">
                  <a:moveTo>
                    <a:pt x="0" y="737718"/>
                  </a:moveTo>
                  <a:lnTo>
                    <a:pt x="409234" y="450462"/>
                  </a:lnTo>
                  <a:lnTo>
                    <a:pt x="1037283" y="226614"/>
                  </a:lnTo>
                  <a:lnTo>
                    <a:pt x="1402334" y="1332307"/>
                  </a:lnTo>
                  <a:lnTo>
                    <a:pt x="2009288" y="102637"/>
                  </a:lnTo>
                  <a:lnTo>
                    <a:pt x="2489634" y="0"/>
                  </a:lnTo>
                  <a:lnTo>
                    <a:pt x="3009653" y="773920"/>
                  </a:lnTo>
                  <a:lnTo>
                    <a:pt x="3348793" y="1286480"/>
                  </a:lnTo>
                </a:path>
              </a:pathLst>
            </a:custGeom>
            <a:ln w="13550" cap="flat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pl504"/>
            <p:cNvSpPr/>
            <p:nvPr/>
          </p:nvSpPr>
          <p:spPr>
            <a:xfrm>
              <a:off x="4987368" y="3682694"/>
              <a:ext cx="3295612" cy="1768238"/>
            </a:xfrm>
            <a:custGeom>
              <a:avLst/>
              <a:gdLst/>
              <a:ahLst/>
              <a:cxnLst/>
              <a:rect l="0" t="0" r="0" b="0"/>
              <a:pathLst>
                <a:path w="3295612" h="1768238">
                  <a:moveTo>
                    <a:pt x="0" y="683565"/>
                  </a:moveTo>
                  <a:lnTo>
                    <a:pt x="460893" y="509198"/>
                  </a:lnTo>
                  <a:lnTo>
                    <a:pt x="994197" y="449028"/>
                  </a:lnTo>
                  <a:lnTo>
                    <a:pt x="1288243" y="163304"/>
                  </a:lnTo>
                  <a:lnTo>
                    <a:pt x="2088160" y="0"/>
                  </a:lnTo>
                  <a:lnTo>
                    <a:pt x="2441944" y="274404"/>
                  </a:lnTo>
                  <a:lnTo>
                    <a:pt x="3087575" y="1433680"/>
                  </a:lnTo>
                  <a:lnTo>
                    <a:pt x="3295612" y="1768238"/>
                  </a:lnTo>
                </a:path>
              </a:pathLst>
            </a:custGeom>
            <a:ln w="13550" cap="flat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pl505"/>
            <p:cNvSpPr/>
            <p:nvPr/>
          </p:nvSpPr>
          <p:spPr>
            <a:xfrm>
              <a:off x="5010519" y="3783741"/>
              <a:ext cx="3348642" cy="1484396"/>
            </a:xfrm>
            <a:custGeom>
              <a:avLst/>
              <a:gdLst/>
              <a:ahLst/>
              <a:cxnLst/>
              <a:rect l="0" t="0" r="0" b="0"/>
              <a:pathLst>
                <a:path w="3348642" h="1484396">
                  <a:moveTo>
                    <a:pt x="0" y="947507"/>
                  </a:moveTo>
                  <a:lnTo>
                    <a:pt x="414188" y="525756"/>
                  </a:lnTo>
                  <a:lnTo>
                    <a:pt x="1060447" y="366820"/>
                  </a:lnTo>
                  <a:lnTo>
                    <a:pt x="1421828" y="1482970"/>
                  </a:lnTo>
                  <a:lnTo>
                    <a:pt x="1994849" y="0"/>
                  </a:lnTo>
                  <a:lnTo>
                    <a:pt x="2503025" y="175130"/>
                  </a:lnTo>
                  <a:lnTo>
                    <a:pt x="3014813" y="1254818"/>
                  </a:lnTo>
                  <a:lnTo>
                    <a:pt x="3348642" y="1484396"/>
                  </a:lnTo>
                </a:path>
              </a:pathLst>
            </a:custGeom>
            <a:ln w="13550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pl506"/>
            <p:cNvSpPr/>
            <p:nvPr/>
          </p:nvSpPr>
          <p:spPr>
            <a:xfrm>
              <a:off x="5007473" y="4086877"/>
              <a:ext cx="3387475" cy="1421182"/>
            </a:xfrm>
            <a:custGeom>
              <a:avLst/>
              <a:gdLst/>
              <a:ahLst/>
              <a:cxnLst/>
              <a:rect l="0" t="0" r="0" b="0"/>
              <a:pathLst>
                <a:path w="3387475" h="1421182">
                  <a:moveTo>
                    <a:pt x="0" y="313512"/>
                  </a:moveTo>
                  <a:lnTo>
                    <a:pt x="533792" y="454709"/>
                  </a:lnTo>
                  <a:lnTo>
                    <a:pt x="993760" y="0"/>
                  </a:lnTo>
                  <a:lnTo>
                    <a:pt x="1530919" y="235262"/>
                  </a:lnTo>
                  <a:lnTo>
                    <a:pt x="1837063" y="35769"/>
                  </a:lnTo>
                  <a:lnTo>
                    <a:pt x="2492434" y="1160514"/>
                  </a:lnTo>
                  <a:lnTo>
                    <a:pt x="2984359" y="702413"/>
                  </a:lnTo>
                  <a:lnTo>
                    <a:pt x="3387475" y="1421182"/>
                  </a:lnTo>
                </a:path>
              </a:pathLst>
            </a:custGeom>
            <a:ln w="13550" cap="flat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pl507"/>
            <p:cNvSpPr/>
            <p:nvPr/>
          </p:nvSpPr>
          <p:spPr>
            <a:xfrm>
              <a:off x="5062002" y="3993974"/>
              <a:ext cx="3237267" cy="1116856"/>
            </a:xfrm>
            <a:custGeom>
              <a:avLst/>
              <a:gdLst/>
              <a:ahLst/>
              <a:cxnLst/>
              <a:rect l="0" t="0" r="0" b="0"/>
              <a:pathLst>
                <a:path w="3237267" h="1116856">
                  <a:moveTo>
                    <a:pt x="0" y="673045"/>
                  </a:moveTo>
                  <a:lnTo>
                    <a:pt x="375926" y="491844"/>
                  </a:lnTo>
                  <a:lnTo>
                    <a:pt x="1184208" y="67360"/>
                  </a:lnTo>
                  <a:lnTo>
                    <a:pt x="1446392" y="1116856"/>
                  </a:lnTo>
                  <a:lnTo>
                    <a:pt x="1713704" y="924822"/>
                  </a:lnTo>
                  <a:lnTo>
                    <a:pt x="2495299" y="0"/>
                  </a:lnTo>
                  <a:lnTo>
                    <a:pt x="3000882" y="772213"/>
                  </a:lnTo>
                  <a:lnTo>
                    <a:pt x="3237267" y="1083005"/>
                  </a:lnTo>
                </a:path>
              </a:pathLst>
            </a:custGeom>
            <a:ln w="13550" cap="flat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l508"/>
            <p:cNvSpPr/>
            <p:nvPr/>
          </p:nvSpPr>
          <p:spPr>
            <a:xfrm>
              <a:off x="5096472" y="3878418"/>
              <a:ext cx="3340447" cy="1466754"/>
            </a:xfrm>
            <a:custGeom>
              <a:avLst/>
              <a:gdLst/>
              <a:ahLst/>
              <a:cxnLst/>
              <a:rect l="0" t="0" r="0" b="0"/>
              <a:pathLst>
                <a:path w="3340447" h="1466754">
                  <a:moveTo>
                    <a:pt x="0" y="610382"/>
                  </a:moveTo>
                  <a:lnTo>
                    <a:pt x="368788" y="497214"/>
                  </a:lnTo>
                  <a:lnTo>
                    <a:pt x="986476" y="113488"/>
                  </a:lnTo>
                  <a:lnTo>
                    <a:pt x="1382070" y="1163572"/>
                  </a:lnTo>
                  <a:lnTo>
                    <a:pt x="1742176" y="967148"/>
                  </a:lnTo>
                  <a:lnTo>
                    <a:pt x="2328080" y="0"/>
                  </a:lnTo>
                  <a:lnTo>
                    <a:pt x="2936553" y="782142"/>
                  </a:lnTo>
                  <a:lnTo>
                    <a:pt x="3340447" y="1466754"/>
                  </a:lnTo>
                </a:path>
              </a:pathLst>
            </a:custGeom>
            <a:ln w="13550" cap="flat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pt509"/>
            <p:cNvSpPr/>
            <p:nvPr/>
          </p:nvSpPr>
          <p:spPr>
            <a:xfrm>
              <a:off x="5055244" y="430820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t510"/>
            <p:cNvSpPr/>
            <p:nvPr/>
          </p:nvSpPr>
          <p:spPr>
            <a:xfrm>
              <a:off x="5386504" y="41085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t511"/>
            <p:cNvSpPr/>
            <p:nvPr/>
          </p:nvSpPr>
          <p:spPr>
            <a:xfrm>
              <a:off x="6054759" y="365822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t512"/>
            <p:cNvSpPr/>
            <p:nvPr/>
          </p:nvSpPr>
          <p:spPr>
            <a:xfrm>
              <a:off x="6458368" y="46012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t513"/>
            <p:cNvSpPr/>
            <p:nvPr/>
          </p:nvSpPr>
          <p:spPr>
            <a:xfrm>
              <a:off x="6813626" y="450497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t514"/>
            <p:cNvSpPr/>
            <p:nvPr/>
          </p:nvSpPr>
          <p:spPr>
            <a:xfrm>
              <a:off x="7512291" y="36039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t515"/>
            <p:cNvSpPr/>
            <p:nvPr/>
          </p:nvSpPr>
          <p:spPr>
            <a:xfrm>
              <a:off x="8060878" y="427011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t516"/>
            <p:cNvSpPr/>
            <p:nvPr/>
          </p:nvSpPr>
          <p:spPr>
            <a:xfrm>
              <a:off x="8239153" y="55046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t517"/>
            <p:cNvSpPr/>
            <p:nvPr/>
          </p:nvSpPr>
          <p:spPr>
            <a:xfrm>
              <a:off x="5041460" y="4399790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t518"/>
            <p:cNvSpPr/>
            <p:nvPr/>
          </p:nvSpPr>
          <p:spPr>
            <a:xfrm>
              <a:off x="5511750" y="4454874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t519"/>
            <p:cNvSpPr/>
            <p:nvPr/>
          </p:nvSpPr>
          <p:spPr>
            <a:xfrm>
              <a:off x="5905960" y="4525728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t520"/>
            <p:cNvSpPr/>
            <p:nvPr/>
          </p:nvSpPr>
          <p:spPr>
            <a:xfrm>
              <a:off x="6500298" y="4125462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t521"/>
            <p:cNvSpPr/>
            <p:nvPr/>
          </p:nvSpPr>
          <p:spPr>
            <a:xfrm>
              <a:off x="6889809" y="3869467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t522"/>
            <p:cNvSpPr/>
            <p:nvPr/>
          </p:nvSpPr>
          <p:spPr>
            <a:xfrm>
              <a:off x="7389608" y="4248092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t523"/>
            <p:cNvSpPr/>
            <p:nvPr/>
          </p:nvSpPr>
          <p:spPr>
            <a:xfrm>
              <a:off x="8058346" y="3908714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t524"/>
            <p:cNvSpPr/>
            <p:nvPr/>
          </p:nvSpPr>
          <p:spPr>
            <a:xfrm>
              <a:off x="8376058" y="4900764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t525"/>
            <p:cNvSpPr/>
            <p:nvPr/>
          </p:nvSpPr>
          <p:spPr>
            <a:xfrm>
              <a:off x="5049749" y="4161727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pt526"/>
            <p:cNvSpPr/>
            <p:nvPr/>
          </p:nvSpPr>
          <p:spPr>
            <a:xfrm>
              <a:off x="5478466" y="4030449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pt527"/>
            <p:cNvSpPr/>
            <p:nvPr/>
          </p:nvSpPr>
          <p:spPr>
            <a:xfrm>
              <a:off x="6119689" y="3757923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t528"/>
            <p:cNvSpPr/>
            <p:nvPr/>
          </p:nvSpPr>
          <p:spPr>
            <a:xfrm>
              <a:off x="6567177" y="5249503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t529"/>
            <p:cNvSpPr/>
            <p:nvPr/>
          </p:nvSpPr>
          <p:spPr>
            <a:xfrm>
              <a:off x="7071420" y="3627445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t530"/>
            <p:cNvSpPr/>
            <p:nvPr/>
          </p:nvSpPr>
          <p:spPr>
            <a:xfrm>
              <a:off x="7506587" y="3759375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pt531"/>
            <p:cNvSpPr/>
            <p:nvPr/>
          </p:nvSpPr>
          <p:spPr>
            <a:xfrm>
              <a:off x="7962576" y="4675794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pt532"/>
            <p:cNvSpPr/>
            <p:nvPr/>
          </p:nvSpPr>
          <p:spPr>
            <a:xfrm>
              <a:off x="8380337" y="5389031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pt533"/>
            <p:cNvSpPr/>
            <p:nvPr/>
          </p:nvSpPr>
          <p:spPr>
            <a:xfrm>
              <a:off x="5061265" y="4478879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t534"/>
            <p:cNvSpPr/>
            <p:nvPr/>
          </p:nvSpPr>
          <p:spPr>
            <a:xfrm>
              <a:off x="5453910" y="4322578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pt535"/>
            <p:cNvSpPr/>
            <p:nvPr/>
          </p:nvSpPr>
          <p:spPr>
            <a:xfrm>
              <a:off x="6003796" y="3625789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pt536"/>
            <p:cNvSpPr/>
            <p:nvPr/>
          </p:nvSpPr>
          <p:spPr>
            <a:xfrm>
              <a:off x="6590059" y="3921560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pt537"/>
            <p:cNvSpPr/>
            <p:nvPr/>
          </p:nvSpPr>
          <p:spPr>
            <a:xfrm>
              <a:off x="6785931" y="3752318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t538"/>
            <p:cNvSpPr/>
            <p:nvPr/>
          </p:nvSpPr>
          <p:spPr>
            <a:xfrm>
              <a:off x="7448124" y="4732740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t539"/>
            <p:cNvSpPr/>
            <p:nvPr/>
          </p:nvSpPr>
          <p:spPr>
            <a:xfrm>
              <a:off x="8044519" y="3807922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t540"/>
            <p:cNvSpPr/>
            <p:nvPr/>
          </p:nvSpPr>
          <p:spPr>
            <a:xfrm>
              <a:off x="8411098" y="4893615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t541"/>
            <p:cNvSpPr/>
            <p:nvPr/>
          </p:nvSpPr>
          <p:spPr>
            <a:xfrm>
              <a:off x="5062447" y="4406072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pt542"/>
            <p:cNvSpPr/>
            <p:nvPr/>
          </p:nvSpPr>
          <p:spPr>
            <a:xfrm>
              <a:off x="5399435" y="4103719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pt543"/>
            <p:cNvSpPr/>
            <p:nvPr/>
          </p:nvSpPr>
          <p:spPr>
            <a:xfrm>
              <a:off x="5987811" y="3745927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pt544"/>
            <p:cNvSpPr/>
            <p:nvPr/>
          </p:nvSpPr>
          <p:spPr>
            <a:xfrm>
              <a:off x="6518173" y="4758892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pt545"/>
            <p:cNvSpPr/>
            <p:nvPr/>
          </p:nvSpPr>
          <p:spPr>
            <a:xfrm>
              <a:off x="6796959" y="4326079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pt546"/>
            <p:cNvSpPr/>
            <p:nvPr/>
          </p:nvSpPr>
          <p:spPr>
            <a:xfrm>
              <a:off x="7507372" y="3445887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pt547"/>
            <p:cNvSpPr/>
            <p:nvPr/>
          </p:nvSpPr>
          <p:spPr>
            <a:xfrm>
              <a:off x="7942675" y="4075031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pt548"/>
            <p:cNvSpPr/>
            <p:nvPr/>
          </p:nvSpPr>
          <p:spPr>
            <a:xfrm>
              <a:off x="8267283" y="5272011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pt549"/>
            <p:cNvSpPr/>
            <p:nvPr/>
          </p:nvSpPr>
          <p:spPr>
            <a:xfrm>
              <a:off x="5059366" y="4394867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pt550"/>
            <p:cNvSpPr/>
            <p:nvPr/>
          </p:nvSpPr>
          <p:spPr>
            <a:xfrm>
              <a:off x="5464145" y="4493664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pt551"/>
            <p:cNvSpPr/>
            <p:nvPr/>
          </p:nvSpPr>
          <p:spPr>
            <a:xfrm>
              <a:off x="6015358" y="3910255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pt552"/>
            <p:cNvSpPr/>
            <p:nvPr/>
          </p:nvSpPr>
          <p:spPr>
            <a:xfrm>
              <a:off x="6471166" y="4478701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" name="pt553"/>
            <p:cNvSpPr/>
            <p:nvPr/>
          </p:nvSpPr>
          <p:spPr>
            <a:xfrm>
              <a:off x="6813033" y="4164094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pt554"/>
            <p:cNvSpPr/>
            <p:nvPr/>
          </p:nvSpPr>
          <p:spPr>
            <a:xfrm>
              <a:off x="7432454" y="5259303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t555"/>
            <p:cNvSpPr/>
            <p:nvPr/>
          </p:nvSpPr>
          <p:spPr>
            <a:xfrm>
              <a:off x="8073568" y="4741718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t556"/>
            <p:cNvSpPr/>
            <p:nvPr/>
          </p:nvSpPr>
          <p:spPr>
            <a:xfrm>
              <a:off x="8362166" y="5464389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t557"/>
            <p:cNvSpPr/>
            <p:nvPr/>
          </p:nvSpPr>
          <p:spPr>
            <a:xfrm>
              <a:off x="5047275" y="4377755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t558"/>
            <p:cNvSpPr/>
            <p:nvPr/>
          </p:nvSpPr>
          <p:spPr>
            <a:xfrm>
              <a:off x="5381095" y="4262943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t559"/>
            <p:cNvSpPr/>
            <p:nvPr/>
          </p:nvSpPr>
          <p:spPr>
            <a:xfrm>
              <a:off x="5928338" y="4483158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pt560"/>
            <p:cNvSpPr/>
            <p:nvPr/>
          </p:nvSpPr>
          <p:spPr>
            <a:xfrm>
              <a:off x="6339580" y="4184832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t561"/>
            <p:cNvSpPr/>
            <p:nvPr/>
          </p:nvSpPr>
          <p:spPr>
            <a:xfrm>
              <a:off x="7111323" y="3810900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t562"/>
            <p:cNvSpPr/>
            <p:nvPr/>
          </p:nvSpPr>
          <p:spPr>
            <a:xfrm>
              <a:off x="7436469" y="4145074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t563"/>
            <p:cNvSpPr/>
            <p:nvPr/>
          </p:nvSpPr>
          <p:spPr>
            <a:xfrm>
              <a:off x="8084296" y="4765655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t564"/>
            <p:cNvSpPr/>
            <p:nvPr/>
          </p:nvSpPr>
          <p:spPr>
            <a:xfrm>
              <a:off x="8372180" y="5171666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t565"/>
            <p:cNvSpPr/>
            <p:nvPr/>
          </p:nvSpPr>
          <p:spPr>
            <a:xfrm>
              <a:off x="5003004" y="4135997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t566"/>
            <p:cNvSpPr/>
            <p:nvPr/>
          </p:nvSpPr>
          <p:spPr>
            <a:xfrm>
              <a:off x="5523611" y="4329829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t567"/>
            <p:cNvSpPr/>
            <p:nvPr/>
          </p:nvSpPr>
          <p:spPr>
            <a:xfrm>
              <a:off x="6106581" y="3918904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t568"/>
            <p:cNvSpPr/>
            <p:nvPr/>
          </p:nvSpPr>
          <p:spPr>
            <a:xfrm>
              <a:off x="6445301" y="4318578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t569"/>
            <p:cNvSpPr/>
            <p:nvPr/>
          </p:nvSpPr>
          <p:spPr>
            <a:xfrm>
              <a:off x="6726189" y="4069245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t570"/>
            <p:cNvSpPr/>
            <p:nvPr/>
          </p:nvSpPr>
          <p:spPr>
            <a:xfrm>
              <a:off x="7518870" y="3680475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t571"/>
            <p:cNvSpPr/>
            <p:nvPr/>
          </p:nvSpPr>
          <p:spPr>
            <a:xfrm>
              <a:off x="8051140" y="4641905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t572"/>
            <p:cNvSpPr/>
            <p:nvPr/>
          </p:nvSpPr>
          <p:spPr>
            <a:xfrm>
              <a:off x="8328991" y="5261298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t573"/>
            <p:cNvSpPr/>
            <p:nvPr/>
          </p:nvSpPr>
          <p:spPr>
            <a:xfrm>
              <a:off x="5050444" y="4445267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t574"/>
            <p:cNvSpPr/>
            <p:nvPr/>
          </p:nvSpPr>
          <p:spPr>
            <a:xfrm>
              <a:off x="5422468" y="4362611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t575"/>
            <p:cNvSpPr/>
            <p:nvPr/>
          </p:nvSpPr>
          <p:spPr>
            <a:xfrm>
              <a:off x="5974057" y="3941736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t576"/>
            <p:cNvSpPr/>
            <p:nvPr/>
          </p:nvSpPr>
          <p:spPr>
            <a:xfrm>
              <a:off x="6493353" y="5451389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t577"/>
            <p:cNvSpPr/>
            <p:nvPr/>
          </p:nvSpPr>
          <p:spPr>
            <a:xfrm>
              <a:off x="7010532" y="3661672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t578"/>
            <p:cNvSpPr/>
            <p:nvPr/>
          </p:nvSpPr>
          <p:spPr>
            <a:xfrm>
              <a:off x="7483903" y="4258251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t579"/>
            <p:cNvSpPr/>
            <p:nvPr/>
          </p:nvSpPr>
          <p:spPr>
            <a:xfrm>
              <a:off x="7993301" y="5001998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pt580"/>
            <p:cNvSpPr/>
            <p:nvPr/>
          </p:nvSpPr>
          <p:spPr>
            <a:xfrm>
              <a:off x="8328310" y="5333236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pt581"/>
            <p:cNvSpPr/>
            <p:nvPr/>
          </p:nvSpPr>
          <p:spPr>
            <a:xfrm>
              <a:off x="4968749" y="4147871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pt582"/>
            <p:cNvSpPr/>
            <p:nvPr/>
          </p:nvSpPr>
          <p:spPr>
            <a:xfrm>
              <a:off x="5289347" y="3958250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pt583"/>
            <p:cNvSpPr/>
            <p:nvPr/>
          </p:nvSpPr>
          <p:spPr>
            <a:xfrm>
              <a:off x="6127474" y="4018427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" name="pt584"/>
            <p:cNvSpPr/>
            <p:nvPr/>
          </p:nvSpPr>
          <p:spPr>
            <a:xfrm>
              <a:off x="6431467" y="5063454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" name="pt585"/>
            <p:cNvSpPr/>
            <p:nvPr/>
          </p:nvSpPr>
          <p:spPr>
            <a:xfrm>
              <a:off x="7051318" y="3449244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pt586"/>
            <p:cNvSpPr/>
            <p:nvPr/>
          </p:nvSpPr>
          <p:spPr>
            <a:xfrm>
              <a:off x="7444709" y="3654766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pt587"/>
            <p:cNvSpPr/>
            <p:nvPr/>
          </p:nvSpPr>
          <p:spPr>
            <a:xfrm>
              <a:off x="7963332" y="4780848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pt588"/>
            <p:cNvSpPr/>
            <p:nvPr/>
          </p:nvSpPr>
          <p:spPr>
            <a:xfrm>
              <a:off x="8295649" y="5239862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t589"/>
            <p:cNvSpPr/>
            <p:nvPr/>
          </p:nvSpPr>
          <p:spPr>
            <a:xfrm>
              <a:off x="4973013" y="4347311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" name="pt590"/>
            <p:cNvSpPr/>
            <p:nvPr/>
          </p:nvSpPr>
          <p:spPr>
            <a:xfrm>
              <a:off x="5467050" y="4374029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" name="pt591"/>
            <p:cNvSpPr/>
            <p:nvPr/>
          </p:nvSpPr>
          <p:spPr>
            <a:xfrm>
              <a:off x="5935139" y="4574944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2" name="pt592"/>
            <p:cNvSpPr/>
            <p:nvPr/>
          </p:nvSpPr>
          <p:spPr>
            <a:xfrm>
              <a:off x="6536317" y="4086135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3" name="pt593"/>
            <p:cNvSpPr/>
            <p:nvPr/>
          </p:nvSpPr>
          <p:spPr>
            <a:xfrm>
              <a:off x="6833042" y="3885352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4" name="pt594"/>
            <p:cNvSpPr/>
            <p:nvPr/>
          </p:nvSpPr>
          <p:spPr>
            <a:xfrm>
              <a:off x="7397321" y="4619959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pt595"/>
            <p:cNvSpPr/>
            <p:nvPr/>
          </p:nvSpPr>
          <p:spPr>
            <a:xfrm>
              <a:off x="8028927" y="4229475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6" name="pt596"/>
            <p:cNvSpPr/>
            <p:nvPr/>
          </p:nvSpPr>
          <p:spPr>
            <a:xfrm>
              <a:off x="8331585" y="5439671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7" name="pt597"/>
            <p:cNvSpPr/>
            <p:nvPr/>
          </p:nvSpPr>
          <p:spPr>
            <a:xfrm>
              <a:off x="5078707" y="4426662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8" name="pt598"/>
            <p:cNvSpPr/>
            <p:nvPr/>
          </p:nvSpPr>
          <p:spPr>
            <a:xfrm>
              <a:off x="5469402" y="4492041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9" name="pt599"/>
            <p:cNvSpPr/>
            <p:nvPr/>
          </p:nvSpPr>
          <p:spPr>
            <a:xfrm>
              <a:off x="6011041" y="3714332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0" name="pt600"/>
            <p:cNvSpPr/>
            <p:nvPr/>
          </p:nvSpPr>
          <p:spPr>
            <a:xfrm>
              <a:off x="6514259" y="4338458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1" name="pt601"/>
            <p:cNvSpPr/>
            <p:nvPr/>
          </p:nvSpPr>
          <p:spPr>
            <a:xfrm>
              <a:off x="6893565" y="4092079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2" name="pt602"/>
            <p:cNvSpPr/>
            <p:nvPr/>
          </p:nvSpPr>
          <p:spPr>
            <a:xfrm>
              <a:off x="7437711" y="5192592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3" name="pt603"/>
            <p:cNvSpPr/>
            <p:nvPr/>
          </p:nvSpPr>
          <p:spPr>
            <a:xfrm>
              <a:off x="7970028" y="4334281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4" name="pt604"/>
            <p:cNvSpPr/>
            <p:nvPr/>
          </p:nvSpPr>
          <p:spPr>
            <a:xfrm>
              <a:off x="8330576" y="5496114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5" name="pt605"/>
            <p:cNvSpPr/>
            <p:nvPr/>
          </p:nvSpPr>
          <p:spPr>
            <a:xfrm>
              <a:off x="5015098" y="4293481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6" name="pt606"/>
            <p:cNvSpPr/>
            <p:nvPr/>
          </p:nvSpPr>
          <p:spPr>
            <a:xfrm>
              <a:off x="5479204" y="4420779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7" name="pt607"/>
            <p:cNvSpPr/>
            <p:nvPr/>
          </p:nvSpPr>
          <p:spPr>
            <a:xfrm>
              <a:off x="6015613" y="3683886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8" name="pt608"/>
            <p:cNvSpPr/>
            <p:nvPr/>
          </p:nvSpPr>
          <p:spPr>
            <a:xfrm>
              <a:off x="6429150" y="4225521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9" name="pt609"/>
            <p:cNvSpPr/>
            <p:nvPr/>
          </p:nvSpPr>
          <p:spPr>
            <a:xfrm>
              <a:off x="6801157" y="3782525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0" name="pt610"/>
            <p:cNvSpPr/>
            <p:nvPr/>
          </p:nvSpPr>
          <p:spPr>
            <a:xfrm>
              <a:off x="7426403" y="4781734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1" name="pt611"/>
            <p:cNvSpPr/>
            <p:nvPr/>
          </p:nvSpPr>
          <p:spPr>
            <a:xfrm>
              <a:off x="8071076" y="4248445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2" name="pt612"/>
            <p:cNvSpPr/>
            <p:nvPr/>
          </p:nvSpPr>
          <p:spPr>
            <a:xfrm>
              <a:off x="8346585" y="5379861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3" name="pt613"/>
            <p:cNvSpPr/>
            <p:nvPr/>
          </p:nvSpPr>
          <p:spPr>
            <a:xfrm>
              <a:off x="4939891" y="4405003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4" name="pt614"/>
            <p:cNvSpPr/>
            <p:nvPr/>
          </p:nvSpPr>
          <p:spPr>
            <a:xfrm>
              <a:off x="5393351" y="4522868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5" name="pt615"/>
            <p:cNvSpPr/>
            <p:nvPr/>
          </p:nvSpPr>
          <p:spPr>
            <a:xfrm>
              <a:off x="5954069" y="4771482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6" name="pt616"/>
            <p:cNvSpPr/>
            <p:nvPr/>
          </p:nvSpPr>
          <p:spPr>
            <a:xfrm>
              <a:off x="6394988" y="4164460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7" name="pt617"/>
            <p:cNvSpPr/>
            <p:nvPr/>
          </p:nvSpPr>
          <p:spPr>
            <a:xfrm>
              <a:off x="6886483" y="4224240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8" name="pt618"/>
            <p:cNvSpPr/>
            <p:nvPr/>
          </p:nvSpPr>
          <p:spPr>
            <a:xfrm>
              <a:off x="7430316" y="4822283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9" name="pt619"/>
            <p:cNvSpPr/>
            <p:nvPr/>
          </p:nvSpPr>
          <p:spPr>
            <a:xfrm>
              <a:off x="8045178" y="5483260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0" name="pt620"/>
            <p:cNvSpPr/>
            <p:nvPr/>
          </p:nvSpPr>
          <p:spPr>
            <a:xfrm>
              <a:off x="8250515" y="5223531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1" name="pt621"/>
            <p:cNvSpPr/>
            <p:nvPr/>
          </p:nvSpPr>
          <p:spPr>
            <a:xfrm>
              <a:off x="5072862" y="4259452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2" name="pt622"/>
            <p:cNvSpPr/>
            <p:nvPr/>
          </p:nvSpPr>
          <p:spPr>
            <a:xfrm>
              <a:off x="5418011" y="4171972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3" name="pt623"/>
            <p:cNvSpPr/>
            <p:nvPr/>
          </p:nvSpPr>
          <p:spPr>
            <a:xfrm>
              <a:off x="6016467" y="3933724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4" name="pt624"/>
            <p:cNvSpPr/>
            <p:nvPr/>
          </p:nvSpPr>
          <p:spPr>
            <a:xfrm>
              <a:off x="6551959" y="5182263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5" name="pt625"/>
            <p:cNvSpPr/>
            <p:nvPr/>
          </p:nvSpPr>
          <p:spPr>
            <a:xfrm>
              <a:off x="7026529" y="3603433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6" name="pt626"/>
            <p:cNvSpPr/>
            <p:nvPr/>
          </p:nvSpPr>
          <p:spPr>
            <a:xfrm>
              <a:off x="7443645" y="3896270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7" name="pt627"/>
            <p:cNvSpPr/>
            <p:nvPr/>
          </p:nvSpPr>
          <p:spPr>
            <a:xfrm>
              <a:off x="8011819" y="4529623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8" name="pt628"/>
            <p:cNvSpPr/>
            <p:nvPr/>
          </p:nvSpPr>
          <p:spPr>
            <a:xfrm>
              <a:off x="8312732" y="5320594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9" name="pt629"/>
            <p:cNvSpPr/>
            <p:nvPr/>
          </p:nvSpPr>
          <p:spPr>
            <a:xfrm>
              <a:off x="5000647" y="4367948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0" name="pt630"/>
            <p:cNvSpPr/>
            <p:nvPr/>
          </p:nvSpPr>
          <p:spPr>
            <a:xfrm>
              <a:off x="5472265" y="4327780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1" name="pt631"/>
            <p:cNvSpPr/>
            <p:nvPr/>
          </p:nvSpPr>
          <p:spPr>
            <a:xfrm>
              <a:off x="5894758" y="4568649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2" name="pt632"/>
            <p:cNvSpPr/>
            <p:nvPr/>
          </p:nvSpPr>
          <p:spPr>
            <a:xfrm>
              <a:off x="6490446" y="3870455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3" name="pt633"/>
            <p:cNvSpPr/>
            <p:nvPr/>
          </p:nvSpPr>
          <p:spPr>
            <a:xfrm>
              <a:off x="6861229" y="3930550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4" name="pt634"/>
            <p:cNvSpPr/>
            <p:nvPr/>
          </p:nvSpPr>
          <p:spPr>
            <a:xfrm>
              <a:off x="7452951" y="4540738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5" name="pt635"/>
            <p:cNvSpPr/>
            <p:nvPr/>
          </p:nvSpPr>
          <p:spPr>
            <a:xfrm>
              <a:off x="8025481" y="4518585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6" name="pt636"/>
            <p:cNvSpPr/>
            <p:nvPr/>
          </p:nvSpPr>
          <p:spPr>
            <a:xfrm>
              <a:off x="8321333" y="5496442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7" name="pt637"/>
            <p:cNvSpPr/>
            <p:nvPr/>
          </p:nvSpPr>
          <p:spPr>
            <a:xfrm>
              <a:off x="5003921" y="479447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8" name="pt638"/>
            <p:cNvSpPr/>
            <p:nvPr/>
          </p:nvSpPr>
          <p:spPr>
            <a:xfrm>
              <a:off x="5398956" y="446538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9" name="pt639"/>
            <p:cNvSpPr/>
            <p:nvPr/>
          </p:nvSpPr>
          <p:spPr>
            <a:xfrm>
              <a:off x="5999907" y="403636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0" name="pt640"/>
            <p:cNvSpPr/>
            <p:nvPr/>
          </p:nvSpPr>
          <p:spPr>
            <a:xfrm>
              <a:off x="6441187" y="535128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1" name="pt641"/>
            <p:cNvSpPr/>
            <p:nvPr/>
          </p:nvSpPr>
          <p:spPr>
            <a:xfrm>
              <a:off x="7034201" y="378076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2" name="pt642"/>
            <p:cNvSpPr/>
            <p:nvPr/>
          </p:nvSpPr>
          <p:spPr>
            <a:xfrm>
              <a:off x="7478918" y="401932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3" name="pt643"/>
            <p:cNvSpPr/>
            <p:nvPr/>
          </p:nvSpPr>
          <p:spPr>
            <a:xfrm>
              <a:off x="7988094" y="46318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4" name="pt644"/>
            <p:cNvSpPr/>
            <p:nvPr/>
          </p:nvSpPr>
          <p:spPr>
            <a:xfrm>
              <a:off x="8378154" y="550090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5" name="pt645"/>
            <p:cNvSpPr/>
            <p:nvPr/>
          </p:nvSpPr>
          <p:spPr>
            <a:xfrm>
              <a:off x="4971347" y="4512163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6" name="pt646"/>
            <p:cNvSpPr/>
            <p:nvPr/>
          </p:nvSpPr>
          <p:spPr>
            <a:xfrm>
              <a:off x="5412833" y="4324054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7" name="pt647"/>
            <p:cNvSpPr/>
            <p:nvPr/>
          </p:nvSpPr>
          <p:spPr>
            <a:xfrm>
              <a:off x="5997714" y="3964933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8" name="pt648"/>
            <p:cNvSpPr/>
            <p:nvPr/>
          </p:nvSpPr>
          <p:spPr>
            <a:xfrm>
              <a:off x="6541480" y="5500872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9" name="pt649"/>
            <p:cNvSpPr/>
            <p:nvPr/>
          </p:nvSpPr>
          <p:spPr>
            <a:xfrm>
              <a:off x="7027777" y="3897830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0" name="pt650"/>
            <p:cNvSpPr/>
            <p:nvPr/>
          </p:nvSpPr>
          <p:spPr>
            <a:xfrm>
              <a:off x="7420287" y="4150731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1" name="pt651"/>
            <p:cNvSpPr/>
            <p:nvPr/>
          </p:nvSpPr>
          <p:spPr>
            <a:xfrm>
              <a:off x="8012853" y="4612555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2" name="pt652"/>
            <p:cNvSpPr/>
            <p:nvPr/>
          </p:nvSpPr>
          <p:spPr>
            <a:xfrm>
              <a:off x="8275169" y="5377668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3" name="pt653"/>
            <p:cNvSpPr/>
            <p:nvPr/>
          </p:nvSpPr>
          <p:spPr>
            <a:xfrm>
              <a:off x="5088361" y="4342819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4" name="pt654"/>
            <p:cNvSpPr/>
            <p:nvPr/>
          </p:nvSpPr>
          <p:spPr>
            <a:xfrm>
              <a:off x="5403845" y="4255053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5" name="pt655"/>
            <p:cNvSpPr/>
            <p:nvPr/>
          </p:nvSpPr>
          <p:spPr>
            <a:xfrm>
              <a:off x="5982651" y="3962320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6" name="pt656"/>
            <p:cNvSpPr/>
            <p:nvPr/>
          </p:nvSpPr>
          <p:spPr>
            <a:xfrm>
              <a:off x="6368501" y="4048036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7" name="pt657"/>
            <p:cNvSpPr/>
            <p:nvPr/>
          </p:nvSpPr>
          <p:spPr>
            <a:xfrm>
              <a:off x="7051552" y="3935868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8" name="pt658"/>
            <p:cNvSpPr/>
            <p:nvPr/>
          </p:nvSpPr>
          <p:spPr>
            <a:xfrm>
              <a:off x="7431715" y="4142992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9" name="pt659"/>
            <p:cNvSpPr/>
            <p:nvPr/>
          </p:nvSpPr>
          <p:spPr>
            <a:xfrm>
              <a:off x="7979139" y="5223202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0" name="pt660"/>
            <p:cNvSpPr/>
            <p:nvPr/>
          </p:nvSpPr>
          <p:spPr>
            <a:xfrm>
              <a:off x="8287167" y="5265992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1" name="pt661"/>
            <p:cNvSpPr/>
            <p:nvPr/>
          </p:nvSpPr>
          <p:spPr>
            <a:xfrm>
              <a:off x="5057403" y="4344389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2" name="pt662"/>
            <p:cNvSpPr/>
            <p:nvPr/>
          </p:nvSpPr>
          <p:spPr>
            <a:xfrm>
              <a:off x="5366279" y="4195038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3" name="pt663"/>
            <p:cNvSpPr/>
            <p:nvPr/>
          </p:nvSpPr>
          <p:spPr>
            <a:xfrm>
              <a:off x="5867261" y="4597464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4" name="pt664"/>
            <p:cNvSpPr/>
            <p:nvPr/>
          </p:nvSpPr>
          <p:spPr>
            <a:xfrm>
              <a:off x="6377231" y="4063455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5" name="pt665"/>
            <p:cNvSpPr/>
            <p:nvPr/>
          </p:nvSpPr>
          <p:spPr>
            <a:xfrm>
              <a:off x="7064764" y="3763047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6" name="pt666"/>
            <p:cNvSpPr/>
            <p:nvPr/>
          </p:nvSpPr>
          <p:spPr>
            <a:xfrm>
              <a:off x="7379432" y="4658839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7" name="pt667"/>
            <p:cNvSpPr/>
            <p:nvPr/>
          </p:nvSpPr>
          <p:spPr>
            <a:xfrm>
              <a:off x="8083833" y="5232431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8" name="pt668"/>
            <p:cNvSpPr/>
            <p:nvPr/>
          </p:nvSpPr>
          <p:spPr>
            <a:xfrm>
              <a:off x="8248037" y="5384483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9" name="pt669"/>
            <p:cNvSpPr/>
            <p:nvPr/>
          </p:nvSpPr>
          <p:spPr>
            <a:xfrm>
              <a:off x="5003534" y="4593967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0" name="pt670"/>
            <p:cNvSpPr/>
            <p:nvPr/>
          </p:nvSpPr>
          <p:spPr>
            <a:xfrm>
              <a:off x="5492923" y="4620415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1" name="pt671"/>
            <p:cNvSpPr/>
            <p:nvPr/>
          </p:nvSpPr>
          <p:spPr>
            <a:xfrm>
              <a:off x="5961737" y="3976883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2" name="pt672"/>
            <p:cNvSpPr/>
            <p:nvPr/>
          </p:nvSpPr>
          <p:spPr>
            <a:xfrm>
              <a:off x="6494854" y="4545839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3" name="pt673"/>
            <p:cNvSpPr/>
            <p:nvPr/>
          </p:nvSpPr>
          <p:spPr>
            <a:xfrm>
              <a:off x="6748496" y="4188424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4" name="pt674"/>
            <p:cNvSpPr/>
            <p:nvPr/>
          </p:nvSpPr>
          <p:spPr>
            <a:xfrm>
              <a:off x="7474313" y="5410460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5" name="pt675"/>
            <p:cNvSpPr/>
            <p:nvPr/>
          </p:nvSpPr>
          <p:spPr>
            <a:xfrm>
              <a:off x="7991434" y="4520599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6" name="pt676"/>
            <p:cNvSpPr/>
            <p:nvPr/>
          </p:nvSpPr>
          <p:spPr>
            <a:xfrm>
              <a:off x="8393885" y="5368508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7" name="pt677"/>
            <p:cNvSpPr/>
            <p:nvPr/>
          </p:nvSpPr>
          <p:spPr>
            <a:xfrm>
              <a:off x="5016075" y="4370773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8" name="pt678"/>
            <p:cNvSpPr/>
            <p:nvPr/>
          </p:nvSpPr>
          <p:spPr>
            <a:xfrm>
              <a:off x="5380009" y="4337629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9" name="pt679"/>
            <p:cNvSpPr/>
            <p:nvPr/>
          </p:nvSpPr>
          <p:spPr>
            <a:xfrm>
              <a:off x="5982369" y="4098963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0" name="pt680"/>
            <p:cNvSpPr/>
            <p:nvPr/>
          </p:nvSpPr>
          <p:spPr>
            <a:xfrm>
              <a:off x="6572190" y="5460725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1" name="pt681"/>
            <p:cNvSpPr/>
            <p:nvPr/>
          </p:nvSpPr>
          <p:spPr>
            <a:xfrm>
              <a:off x="6911910" y="4167587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2" name="pt682"/>
            <p:cNvSpPr/>
            <p:nvPr/>
          </p:nvSpPr>
          <p:spPr>
            <a:xfrm>
              <a:off x="7407616" y="4359005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3" name="pt683"/>
            <p:cNvSpPr/>
            <p:nvPr/>
          </p:nvSpPr>
          <p:spPr>
            <a:xfrm>
              <a:off x="7973988" y="4991924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4" name="pt684"/>
            <p:cNvSpPr/>
            <p:nvPr/>
          </p:nvSpPr>
          <p:spPr>
            <a:xfrm>
              <a:off x="8291856" y="5450270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5" name="pt685"/>
            <p:cNvSpPr/>
            <p:nvPr/>
          </p:nvSpPr>
          <p:spPr>
            <a:xfrm>
              <a:off x="5058868" y="4702555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6" name="pt686"/>
            <p:cNvSpPr/>
            <p:nvPr/>
          </p:nvSpPr>
          <p:spPr>
            <a:xfrm>
              <a:off x="5305703" y="4546622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7" name="pt687"/>
            <p:cNvSpPr/>
            <p:nvPr/>
          </p:nvSpPr>
          <p:spPr>
            <a:xfrm>
              <a:off x="6106814" y="4332560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8" name="pt688"/>
            <p:cNvSpPr/>
            <p:nvPr/>
          </p:nvSpPr>
          <p:spPr>
            <a:xfrm>
              <a:off x="6425816" y="5453931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9" name="pt689"/>
            <p:cNvSpPr/>
            <p:nvPr/>
          </p:nvSpPr>
          <p:spPr>
            <a:xfrm>
              <a:off x="6981336" y="4153058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0" name="pt690"/>
            <p:cNvSpPr/>
            <p:nvPr/>
          </p:nvSpPr>
          <p:spPr>
            <a:xfrm>
              <a:off x="7422842" y="4312380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1" name="pt691"/>
            <p:cNvSpPr/>
            <p:nvPr/>
          </p:nvSpPr>
          <p:spPr>
            <a:xfrm>
              <a:off x="7984181" y="4975607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2" name="pt692"/>
            <p:cNvSpPr/>
            <p:nvPr/>
          </p:nvSpPr>
          <p:spPr>
            <a:xfrm>
              <a:off x="8350543" y="5317900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3" name="pt693"/>
            <p:cNvSpPr/>
            <p:nvPr/>
          </p:nvSpPr>
          <p:spPr>
            <a:xfrm>
              <a:off x="4941227" y="4499381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4" name="pt694"/>
            <p:cNvSpPr/>
            <p:nvPr/>
          </p:nvSpPr>
          <p:spPr>
            <a:xfrm>
              <a:off x="5411465" y="4427220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5" name="pt695"/>
            <p:cNvSpPr/>
            <p:nvPr/>
          </p:nvSpPr>
          <p:spPr>
            <a:xfrm>
              <a:off x="6021972" y="4309926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6" name="pt696"/>
            <p:cNvSpPr/>
            <p:nvPr/>
          </p:nvSpPr>
          <p:spPr>
            <a:xfrm>
              <a:off x="6331005" y="4317710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7" name="pt697"/>
            <p:cNvSpPr/>
            <p:nvPr/>
          </p:nvSpPr>
          <p:spPr>
            <a:xfrm>
              <a:off x="6909519" y="4073383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8" name="pt698"/>
            <p:cNvSpPr/>
            <p:nvPr/>
          </p:nvSpPr>
          <p:spPr>
            <a:xfrm>
              <a:off x="7381827" y="4302360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9" name="pt699"/>
            <p:cNvSpPr/>
            <p:nvPr/>
          </p:nvSpPr>
          <p:spPr>
            <a:xfrm>
              <a:off x="8065067" y="5450006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0" name="pt700"/>
            <p:cNvSpPr/>
            <p:nvPr/>
          </p:nvSpPr>
          <p:spPr>
            <a:xfrm>
              <a:off x="8312149" y="5513469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1" name="pt701"/>
            <p:cNvSpPr/>
            <p:nvPr/>
          </p:nvSpPr>
          <p:spPr>
            <a:xfrm>
              <a:off x="5003309" y="4510474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2" name="pt702"/>
            <p:cNvSpPr/>
            <p:nvPr/>
          </p:nvSpPr>
          <p:spPr>
            <a:xfrm>
              <a:off x="5396300" y="450483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3" name="pt703"/>
            <p:cNvSpPr/>
            <p:nvPr/>
          </p:nvSpPr>
          <p:spPr>
            <a:xfrm>
              <a:off x="6126581" y="4307459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4" name="pt704"/>
            <p:cNvSpPr/>
            <p:nvPr/>
          </p:nvSpPr>
          <p:spPr>
            <a:xfrm>
              <a:off x="6493258" y="5470388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5" name="pt705"/>
            <p:cNvSpPr/>
            <p:nvPr/>
          </p:nvSpPr>
          <p:spPr>
            <a:xfrm>
              <a:off x="6931859" y="4203278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6" name="pt706"/>
            <p:cNvSpPr/>
            <p:nvPr/>
          </p:nvSpPr>
          <p:spPr>
            <a:xfrm>
              <a:off x="7487785" y="4233664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7" name="pt707"/>
            <p:cNvSpPr/>
            <p:nvPr/>
          </p:nvSpPr>
          <p:spPr>
            <a:xfrm>
              <a:off x="7959213" y="4848289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8" name="pt708"/>
            <p:cNvSpPr/>
            <p:nvPr/>
          </p:nvSpPr>
          <p:spPr>
            <a:xfrm>
              <a:off x="8326733" y="5282719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9" name="pt709"/>
            <p:cNvSpPr/>
            <p:nvPr/>
          </p:nvSpPr>
          <p:spPr>
            <a:xfrm>
              <a:off x="4999777" y="4649981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0" name="pt710"/>
            <p:cNvSpPr/>
            <p:nvPr/>
          </p:nvSpPr>
          <p:spPr>
            <a:xfrm>
              <a:off x="5395616" y="4566503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1" name="pt711"/>
            <p:cNvSpPr/>
            <p:nvPr/>
          </p:nvSpPr>
          <p:spPr>
            <a:xfrm>
              <a:off x="5923705" y="4969844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2" name="pt712"/>
            <p:cNvSpPr/>
            <p:nvPr/>
          </p:nvSpPr>
          <p:spPr>
            <a:xfrm>
              <a:off x="6363408" y="4230795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3" name="pt713"/>
            <p:cNvSpPr/>
            <p:nvPr/>
          </p:nvSpPr>
          <p:spPr>
            <a:xfrm>
              <a:off x="7052726" y="4345847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4" name="pt714"/>
            <p:cNvSpPr/>
            <p:nvPr/>
          </p:nvSpPr>
          <p:spPr>
            <a:xfrm>
              <a:off x="7502211" y="4664066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5" name="pt715"/>
            <p:cNvSpPr/>
            <p:nvPr/>
          </p:nvSpPr>
          <p:spPr>
            <a:xfrm>
              <a:off x="8047881" y="5371190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6" name="pt716"/>
            <p:cNvSpPr/>
            <p:nvPr/>
          </p:nvSpPr>
          <p:spPr>
            <a:xfrm>
              <a:off x="8251494" y="5421542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7" name="pt717"/>
            <p:cNvSpPr/>
            <p:nvPr/>
          </p:nvSpPr>
          <p:spPr>
            <a:xfrm>
              <a:off x="5053742" y="4666987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8" name="pt718"/>
            <p:cNvSpPr/>
            <p:nvPr/>
          </p:nvSpPr>
          <p:spPr>
            <a:xfrm>
              <a:off x="5450618" y="4698412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9" name="pt719"/>
            <p:cNvSpPr/>
            <p:nvPr/>
          </p:nvSpPr>
          <p:spPr>
            <a:xfrm>
              <a:off x="6047337" y="4140898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0" name="pt720"/>
            <p:cNvSpPr/>
            <p:nvPr/>
          </p:nvSpPr>
          <p:spPr>
            <a:xfrm>
              <a:off x="6474961" y="4748590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1" name="pt721"/>
            <p:cNvSpPr/>
            <p:nvPr/>
          </p:nvSpPr>
          <p:spPr>
            <a:xfrm>
              <a:off x="6740783" y="4658765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2" name="pt722"/>
            <p:cNvSpPr/>
            <p:nvPr/>
          </p:nvSpPr>
          <p:spPr>
            <a:xfrm>
              <a:off x="7434597" y="4010274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3" name="pt723"/>
            <p:cNvSpPr/>
            <p:nvPr/>
          </p:nvSpPr>
          <p:spPr>
            <a:xfrm>
              <a:off x="8022925" y="4511229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4" name="pt724"/>
            <p:cNvSpPr/>
            <p:nvPr/>
          </p:nvSpPr>
          <p:spPr>
            <a:xfrm>
              <a:off x="8346179" y="5505255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5" name="pt725"/>
            <p:cNvSpPr/>
            <p:nvPr/>
          </p:nvSpPr>
          <p:spPr>
            <a:xfrm>
              <a:off x="5079306" y="4490125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6" name="pt726"/>
            <p:cNvSpPr/>
            <p:nvPr/>
          </p:nvSpPr>
          <p:spPr>
            <a:xfrm>
              <a:off x="5419825" y="4509110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7" name="pt727"/>
            <p:cNvSpPr/>
            <p:nvPr/>
          </p:nvSpPr>
          <p:spPr>
            <a:xfrm>
              <a:off x="6083962" y="3907956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8" name="pt728"/>
            <p:cNvSpPr/>
            <p:nvPr/>
          </p:nvSpPr>
          <p:spPr>
            <a:xfrm>
              <a:off x="6519051" y="5201644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9" name="pt729"/>
            <p:cNvSpPr/>
            <p:nvPr/>
          </p:nvSpPr>
          <p:spPr>
            <a:xfrm>
              <a:off x="6835365" y="5051935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0" name="pt730"/>
            <p:cNvSpPr/>
            <p:nvPr/>
          </p:nvSpPr>
          <p:spPr>
            <a:xfrm>
              <a:off x="7490412" y="3941523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1" name="pt731"/>
            <p:cNvSpPr/>
            <p:nvPr/>
          </p:nvSpPr>
          <p:spPr>
            <a:xfrm>
              <a:off x="8046494" y="4394168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2" name="pt732"/>
            <p:cNvSpPr/>
            <p:nvPr/>
          </p:nvSpPr>
          <p:spPr>
            <a:xfrm>
              <a:off x="8402168" y="5431988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3" name="pt733"/>
            <p:cNvSpPr/>
            <p:nvPr/>
          </p:nvSpPr>
          <p:spPr>
            <a:xfrm>
              <a:off x="5090285" y="4338990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4" name="pt734"/>
            <p:cNvSpPr/>
            <p:nvPr/>
          </p:nvSpPr>
          <p:spPr>
            <a:xfrm>
              <a:off x="5448044" y="4644745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5" name="pt735"/>
            <p:cNvSpPr/>
            <p:nvPr/>
          </p:nvSpPr>
          <p:spPr>
            <a:xfrm>
              <a:off x="6043593" y="3672308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6" name="pt736"/>
            <p:cNvSpPr/>
            <p:nvPr/>
          </p:nvSpPr>
          <p:spPr>
            <a:xfrm>
              <a:off x="6423527" y="4439475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7" name="pt737"/>
            <p:cNvSpPr/>
            <p:nvPr/>
          </p:nvSpPr>
          <p:spPr>
            <a:xfrm>
              <a:off x="6835442" y="4263961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8" name="pt738"/>
            <p:cNvSpPr/>
            <p:nvPr/>
          </p:nvSpPr>
          <p:spPr>
            <a:xfrm>
              <a:off x="7462600" y="3886611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9" name="pt739"/>
            <p:cNvSpPr/>
            <p:nvPr/>
          </p:nvSpPr>
          <p:spPr>
            <a:xfrm>
              <a:off x="7995042" y="4350807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0" name="pt740"/>
            <p:cNvSpPr/>
            <p:nvPr/>
          </p:nvSpPr>
          <p:spPr>
            <a:xfrm>
              <a:off x="8364112" y="5293111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1" name="pt741"/>
            <p:cNvSpPr/>
            <p:nvPr/>
          </p:nvSpPr>
          <p:spPr>
            <a:xfrm>
              <a:off x="5040305" y="4514689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2" name="pt742"/>
            <p:cNvSpPr/>
            <p:nvPr/>
          </p:nvSpPr>
          <p:spPr>
            <a:xfrm>
              <a:off x="5448996" y="4294749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3" name="pt743"/>
            <p:cNvSpPr/>
            <p:nvPr/>
          </p:nvSpPr>
          <p:spPr>
            <a:xfrm>
              <a:off x="6008764" y="4119988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4" name="pt744"/>
            <p:cNvSpPr/>
            <p:nvPr/>
          </p:nvSpPr>
          <p:spPr>
            <a:xfrm>
              <a:off x="6319412" y="4101629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5" name="pt745"/>
            <p:cNvSpPr/>
            <p:nvPr/>
          </p:nvSpPr>
          <p:spPr>
            <a:xfrm>
              <a:off x="7135639" y="3943754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6" name="pt746"/>
            <p:cNvSpPr/>
            <p:nvPr/>
          </p:nvSpPr>
          <p:spPr>
            <a:xfrm>
              <a:off x="7388233" y="4094668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7" name="pt747"/>
            <p:cNvSpPr/>
            <p:nvPr/>
          </p:nvSpPr>
          <p:spPr>
            <a:xfrm>
              <a:off x="7924201" y="5487517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8" name="pt748"/>
            <p:cNvSpPr/>
            <p:nvPr/>
          </p:nvSpPr>
          <p:spPr>
            <a:xfrm>
              <a:off x="8357141" y="5494153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9" name="pt749"/>
            <p:cNvSpPr/>
            <p:nvPr/>
          </p:nvSpPr>
          <p:spPr>
            <a:xfrm>
              <a:off x="5039690" y="4525096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0" name="pt750"/>
            <p:cNvSpPr/>
            <p:nvPr/>
          </p:nvSpPr>
          <p:spPr>
            <a:xfrm>
              <a:off x="5395246" y="4241905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1" name="pt751"/>
            <p:cNvSpPr/>
            <p:nvPr/>
          </p:nvSpPr>
          <p:spPr>
            <a:xfrm>
              <a:off x="6179454" y="4160140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2" name="pt752"/>
            <p:cNvSpPr/>
            <p:nvPr/>
          </p:nvSpPr>
          <p:spPr>
            <a:xfrm>
              <a:off x="6463856" y="5349931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3" name="pt753"/>
            <p:cNvSpPr/>
            <p:nvPr/>
          </p:nvSpPr>
          <p:spPr>
            <a:xfrm>
              <a:off x="6980292" y="3716797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4" name="pt754"/>
            <p:cNvSpPr/>
            <p:nvPr/>
          </p:nvSpPr>
          <p:spPr>
            <a:xfrm>
              <a:off x="7411121" y="4047292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5" name="pt755"/>
            <p:cNvSpPr/>
            <p:nvPr/>
          </p:nvSpPr>
          <p:spPr>
            <a:xfrm>
              <a:off x="8013018" y="4765607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6" name="pt756"/>
            <p:cNvSpPr/>
            <p:nvPr/>
          </p:nvSpPr>
          <p:spPr>
            <a:xfrm>
              <a:off x="8325113" y="5205148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7" name="pt757"/>
            <p:cNvSpPr/>
            <p:nvPr/>
          </p:nvSpPr>
          <p:spPr>
            <a:xfrm>
              <a:off x="6532249" y="5140124"/>
              <a:ext cx="63202" cy="63202"/>
            </a:xfrm>
            <a:prstGeom prst="ellipse">
              <a:avLst/>
            </a:prstGeom>
            <a:solidFill>
              <a:srgbClr val="22A3FF">
                <a:alpha val="100000"/>
              </a:srgbClr>
            </a:solidFill>
            <a:ln w="9000" cap="rnd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8" name="pt758"/>
            <p:cNvSpPr/>
            <p:nvPr/>
          </p:nvSpPr>
          <p:spPr>
            <a:xfrm>
              <a:off x="8006300" y="2690176"/>
              <a:ext cx="63202" cy="63202"/>
            </a:xfrm>
            <a:prstGeom prst="ellipse">
              <a:avLst/>
            </a:prstGeom>
            <a:solidFill>
              <a:srgbClr val="22A3FF">
                <a:alpha val="100000"/>
              </a:srgbClr>
            </a:solidFill>
            <a:ln w="9000" cap="rnd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9" name="pt759"/>
            <p:cNvSpPr/>
            <p:nvPr/>
          </p:nvSpPr>
          <p:spPr>
            <a:xfrm>
              <a:off x="8342235" y="4876118"/>
              <a:ext cx="63202" cy="63202"/>
            </a:xfrm>
            <a:prstGeom prst="ellipse">
              <a:avLst/>
            </a:prstGeom>
            <a:solidFill>
              <a:srgbClr val="22A3FF">
                <a:alpha val="100000"/>
              </a:srgbClr>
            </a:solidFill>
            <a:ln w="9000" cap="rnd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0" name="pt760"/>
            <p:cNvSpPr/>
            <p:nvPr/>
          </p:nvSpPr>
          <p:spPr>
            <a:xfrm>
              <a:off x="5036858" y="444839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1" name="pt761"/>
            <p:cNvSpPr/>
            <p:nvPr/>
          </p:nvSpPr>
          <p:spPr>
            <a:xfrm>
              <a:off x="5470084" y="459391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2" name="pt762"/>
            <p:cNvSpPr/>
            <p:nvPr/>
          </p:nvSpPr>
          <p:spPr>
            <a:xfrm>
              <a:off x="6096465" y="39328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3" name="pt763"/>
            <p:cNvSpPr/>
            <p:nvPr/>
          </p:nvSpPr>
          <p:spPr>
            <a:xfrm>
              <a:off x="6469300" y="441111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4" name="pt764"/>
            <p:cNvSpPr/>
            <p:nvPr/>
          </p:nvSpPr>
          <p:spPr>
            <a:xfrm>
              <a:off x="6849966" y="401057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5" name="pt765"/>
            <p:cNvSpPr/>
            <p:nvPr/>
          </p:nvSpPr>
          <p:spPr>
            <a:xfrm>
              <a:off x="7484290" y="334687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6" name="pt766"/>
            <p:cNvSpPr/>
            <p:nvPr/>
          </p:nvSpPr>
          <p:spPr>
            <a:xfrm>
              <a:off x="7975435" y="424245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7" name="pt767"/>
            <p:cNvSpPr/>
            <p:nvPr/>
          </p:nvSpPr>
          <p:spPr>
            <a:xfrm>
              <a:off x="8389705" y="51686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8" name="pt768"/>
            <p:cNvSpPr/>
            <p:nvPr/>
          </p:nvSpPr>
          <p:spPr>
            <a:xfrm>
              <a:off x="5055141" y="3974227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9" name="pt769"/>
            <p:cNvSpPr/>
            <p:nvPr/>
          </p:nvSpPr>
          <p:spPr>
            <a:xfrm>
              <a:off x="5443358" y="3771109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0" name="pt770"/>
            <p:cNvSpPr/>
            <p:nvPr/>
          </p:nvSpPr>
          <p:spPr>
            <a:xfrm>
              <a:off x="6145073" y="3555294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1" name="pt771"/>
            <p:cNvSpPr/>
            <p:nvPr/>
          </p:nvSpPr>
          <p:spPr>
            <a:xfrm>
              <a:off x="6458395" y="5073795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2" name="pt772"/>
            <p:cNvSpPr/>
            <p:nvPr/>
          </p:nvSpPr>
          <p:spPr>
            <a:xfrm>
              <a:off x="6934781" y="3271239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3" name="pt773"/>
            <p:cNvSpPr/>
            <p:nvPr/>
          </p:nvSpPr>
          <p:spPr>
            <a:xfrm>
              <a:off x="7458696" y="3509739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4" name="pt774"/>
            <p:cNvSpPr/>
            <p:nvPr/>
          </p:nvSpPr>
          <p:spPr>
            <a:xfrm>
              <a:off x="7947832" y="4487923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5" name="pt775"/>
            <p:cNvSpPr/>
            <p:nvPr/>
          </p:nvSpPr>
          <p:spPr>
            <a:xfrm>
              <a:off x="8246314" y="5250314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6" name="pt776"/>
            <p:cNvSpPr/>
            <p:nvPr/>
          </p:nvSpPr>
          <p:spPr>
            <a:xfrm>
              <a:off x="5017706" y="4253307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7" name="pt777"/>
            <p:cNvSpPr/>
            <p:nvPr/>
          </p:nvSpPr>
          <p:spPr>
            <a:xfrm>
              <a:off x="5487424" y="4494569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8" name="pt778"/>
            <p:cNvSpPr/>
            <p:nvPr/>
          </p:nvSpPr>
          <p:spPr>
            <a:xfrm>
              <a:off x="5933738" y="3284360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9" name="pt779"/>
            <p:cNvSpPr/>
            <p:nvPr/>
          </p:nvSpPr>
          <p:spPr>
            <a:xfrm>
              <a:off x="6485540" y="4313179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0" name="pt780"/>
            <p:cNvSpPr/>
            <p:nvPr/>
          </p:nvSpPr>
          <p:spPr>
            <a:xfrm>
              <a:off x="6778303" y="3936516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1" name="pt781"/>
            <p:cNvSpPr/>
            <p:nvPr/>
          </p:nvSpPr>
          <p:spPr>
            <a:xfrm>
              <a:off x="7367887" y="5215922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2" name="pt782"/>
            <p:cNvSpPr/>
            <p:nvPr/>
          </p:nvSpPr>
          <p:spPr>
            <a:xfrm>
              <a:off x="8084319" y="4543449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3" name="pt783"/>
            <p:cNvSpPr/>
            <p:nvPr/>
          </p:nvSpPr>
          <p:spPr>
            <a:xfrm>
              <a:off x="8336072" y="5318030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4" name="pt784"/>
            <p:cNvSpPr/>
            <p:nvPr/>
          </p:nvSpPr>
          <p:spPr>
            <a:xfrm>
              <a:off x="5034532" y="4383392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5" name="pt785"/>
            <p:cNvSpPr/>
            <p:nvPr/>
          </p:nvSpPr>
          <p:spPr>
            <a:xfrm>
              <a:off x="5419348" y="4297641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6" name="pt786"/>
            <p:cNvSpPr/>
            <p:nvPr/>
          </p:nvSpPr>
          <p:spPr>
            <a:xfrm>
              <a:off x="6022934" y="3760216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7" name="pt787"/>
            <p:cNvSpPr/>
            <p:nvPr/>
          </p:nvSpPr>
          <p:spPr>
            <a:xfrm>
              <a:off x="6495010" y="4978339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8" name="pt788"/>
            <p:cNvSpPr/>
            <p:nvPr/>
          </p:nvSpPr>
          <p:spPr>
            <a:xfrm>
              <a:off x="6795108" y="4515474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9" name="pt789"/>
            <p:cNvSpPr/>
            <p:nvPr/>
          </p:nvSpPr>
          <p:spPr>
            <a:xfrm>
              <a:off x="7455358" y="3803253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0" name="pt790"/>
            <p:cNvSpPr/>
            <p:nvPr/>
          </p:nvSpPr>
          <p:spPr>
            <a:xfrm>
              <a:off x="8025610" y="4431561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1" name="pt791"/>
            <p:cNvSpPr/>
            <p:nvPr/>
          </p:nvSpPr>
          <p:spPr>
            <a:xfrm>
              <a:off x="8344533" y="5468719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2" name="pt792"/>
            <p:cNvSpPr/>
            <p:nvPr/>
          </p:nvSpPr>
          <p:spPr>
            <a:xfrm>
              <a:off x="5051380" y="4565644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3" name="pt793"/>
            <p:cNvSpPr/>
            <p:nvPr/>
          </p:nvSpPr>
          <p:spPr>
            <a:xfrm>
              <a:off x="5365276" y="4298901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4" name="pt794"/>
            <p:cNvSpPr/>
            <p:nvPr/>
          </p:nvSpPr>
          <p:spPr>
            <a:xfrm>
              <a:off x="6153267" y="4282212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5" name="pt795"/>
            <p:cNvSpPr/>
            <p:nvPr/>
          </p:nvSpPr>
          <p:spPr>
            <a:xfrm>
              <a:off x="6590771" y="5418223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6" name="pt796"/>
            <p:cNvSpPr/>
            <p:nvPr/>
          </p:nvSpPr>
          <p:spPr>
            <a:xfrm>
              <a:off x="6921403" y="3980474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7" name="pt797"/>
            <p:cNvSpPr/>
            <p:nvPr/>
          </p:nvSpPr>
          <p:spPr>
            <a:xfrm>
              <a:off x="7441728" y="4239191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8" name="pt798"/>
            <p:cNvSpPr/>
            <p:nvPr/>
          </p:nvSpPr>
          <p:spPr>
            <a:xfrm>
              <a:off x="7927363" y="5009184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9" name="pt799"/>
            <p:cNvSpPr/>
            <p:nvPr/>
          </p:nvSpPr>
          <p:spPr>
            <a:xfrm>
              <a:off x="8371073" y="5259720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0" name="pt800"/>
            <p:cNvSpPr/>
            <p:nvPr/>
          </p:nvSpPr>
          <p:spPr>
            <a:xfrm>
              <a:off x="5019118" y="4773130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1" name="pt801"/>
            <p:cNvSpPr/>
            <p:nvPr/>
          </p:nvSpPr>
          <p:spPr>
            <a:xfrm>
              <a:off x="5407642" y="4485950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2" name="pt802"/>
            <p:cNvSpPr/>
            <p:nvPr/>
          </p:nvSpPr>
          <p:spPr>
            <a:xfrm>
              <a:off x="6018218" y="4194287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3" name="pt803"/>
            <p:cNvSpPr/>
            <p:nvPr/>
          </p:nvSpPr>
          <p:spPr>
            <a:xfrm>
              <a:off x="6407873" y="5157490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4" name="pt804"/>
            <p:cNvSpPr/>
            <p:nvPr/>
          </p:nvSpPr>
          <p:spPr>
            <a:xfrm>
              <a:off x="7008747" y="3894178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5" name="pt805"/>
            <p:cNvSpPr/>
            <p:nvPr/>
          </p:nvSpPr>
          <p:spPr>
            <a:xfrm>
              <a:off x="7441236" y="4103408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6" name="pt806"/>
            <p:cNvSpPr/>
            <p:nvPr/>
          </p:nvSpPr>
          <p:spPr>
            <a:xfrm>
              <a:off x="7952959" y="4894597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7" name="pt807"/>
            <p:cNvSpPr/>
            <p:nvPr/>
          </p:nvSpPr>
          <p:spPr>
            <a:xfrm>
              <a:off x="8303460" y="5351531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8" name="pt808"/>
            <p:cNvSpPr/>
            <p:nvPr/>
          </p:nvSpPr>
          <p:spPr>
            <a:xfrm>
              <a:off x="5022418" y="4298927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9" name="pt809"/>
            <p:cNvSpPr/>
            <p:nvPr/>
          </p:nvSpPr>
          <p:spPr>
            <a:xfrm>
              <a:off x="5438358" y="4291655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0" name="pt810"/>
            <p:cNvSpPr/>
            <p:nvPr/>
          </p:nvSpPr>
          <p:spPr>
            <a:xfrm>
              <a:off x="6062579" y="4199160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1" name="pt811"/>
            <p:cNvSpPr/>
            <p:nvPr/>
          </p:nvSpPr>
          <p:spPr>
            <a:xfrm>
              <a:off x="6475665" y="5151124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2" name="pt812"/>
            <p:cNvSpPr/>
            <p:nvPr/>
          </p:nvSpPr>
          <p:spPr>
            <a:xfrm>
              <a:off x="6836355" y="4914790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3" name="pt813"/>
            <p:cNvSpPr/>
            <p:nvPr/>
          </p:nvSpPr>
          <p:spPr>
            <a:xfrm>
              <a:off x="7379961" y="3960724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4" name="pt814"/>
            <p:cNvSpPr/>
            <p:nvPr/>
          </p:nvSpPr>
          <p:spPr>
            <a:xfrm>
              <a:off x="7941477" y="4994587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5" name="pt815"/>
            <p:cNvSpPr/>
            <p:nvPr/>
          </p:nvSpPr>
          <p:spPr>
            <a:xfrm>
              <a:off x="8314164" y="5037523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6" name="pt816"/>
            <p:cNvSpPr/>
            <p:nvPr/>
          </p:nvSpPr>
          <p:spPr>
            <a:xfrm>
              <a:off x="5051415" y="4428078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7" name="pt817"/>
            <p:cNvSpPr/>
            <p:nvPr/>
          </p:nvSpPr>
          <p:spPr>
            <a:xfrm>
              <a:off x="5503419" y="4471395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8" name="pt818"/>
            <p:cNvSpPr/>
            <p:nvPr/>
          </p:nvSpPr>
          <p:spPr>
            <a:xfrm>
              <a:off x="5917035" y="4723103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9" name="pt819"/>
            <p:cNvSpPr/>
            <p:nvPr/>
          </p:nvSpPr>
          <p:spPr>
            <a:xfrm>
              <a:off x="6499182" y="4179888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0" name="pt820"/>
            <p:cNvSpPr/>
            <p:nvPr/>
          </p:nvSpPr>
          <p:spPr>
            <a:xfrm>
              <a:off x="6786868" y="3932842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1" name="pt821"/>
            <p:cNvSpPr/>
            <p:nvPr/>
          </p:nvSpPr>
          <p:spPr>
            <a:xfrm>
              <a:off x="7487570" y="4597140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2" name="pt822"/>
            <p:cNvSpPr/>
            <p:nvPr/>
          </p:nvSpPr>
          <p:spPr>
            <a:xfrm>
              <a:off x="7958944" y="4677147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3" name="pt823"/>
            <p:cNvSpPr/>
            <p:nvPr/>
          </p:nvSpPr>
          <p:spPr>
            <a:xfrm>
              <a:off x="8317619" y="5199884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4" name="pt824"/>
            <p:cNvSpPr/>
            <p:nvPr/>
          </p:nvSpPr>
          <p:spPr>
            <a:xfrm>
              <a:off x="5084051" y="4286302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5" name="pt825"/>
            <p:cNvSpPr/>
            <p:nvPr/>
          </p:nvSpPr>
          <p:spPr>
            <a:xfrm>
              <a:off x="5430937" y="4537821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6" name="pt826"/>
            <p:cNvSpPr/>
            <p:nvPr/>
          </p:nvSpPr>
          <p:spPr>
            <a:xfrm>
              <a:off x="5977821" y="3814429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7" name="pt827"/>
            <p:cNvSpPr/>
            <p:nvPr/>
          </p:nvSpPr>
          <p:spPr>
            <a:xfrm>
              <a:off x="6432966" y="4367407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8" name="pt828"/>
            <p:cNvSpPr/>
            <p:nvPr/>
          </p:nvSpPr>
          <p:spPr>
            <a:xfrm>
              <a:off x="6834156" y="4169522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9" name="pt829"/>
            <p:cNvSpPr/>
            <p:nvPr/>
          </p:nvSpPr>
          <p:spPr>
            <a:xfrm>
              <a:off x="7434030" y="5092001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0" name="pt830"/>
            <p:cNvSpPr/>
            <p:nvPr/>
          </p:nvSpPr>
          <p:spPr>
            <a:xfrm>
              <a:off x="8039718" y="4609307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1" name="pt831"/>
            <p:cNvSpPr/>
            <p:nvPr/>
          </p:nvSpPr>
          <p:spPr>
            <a:xfrm>
              <a:off x="8380859" y="5488143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2" name="pt832"/>
            <p:cNvSpPr/>
            <p:nvPr/>
          </p:nvSpPr>
          <p:spPr>
            <a:xfrm>
              <a:off x="5020653" y="4713838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3" name="pt833"/>
            <p:cNvSpPr/>
            <p:nvPr/>
          </p:nvSpPr>
          <p:spPr>
            <a:xfrm>
              <a:off x="5359240" y="4590515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4" name="pt834"/>
            <p:cNvSpPr/>
            <p:nvPr/>
          </p:nvSpPr>
          <p:spPr>
            <a:xfrm>
              <a:off x="6042093" y="4297597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5" name="pt835"/>
            <p:cNvSpPr/>
            <p:nvPr/>
          </p:nvSpPr>
          <p:spPr>
            <a:xfrm>
              <a:off x="6449934" y="5206307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6" name="pt836"/>
            <p:cNvSpPr/>
            <p:nvPr/>
          </p:nvSpPr>
          <p:spPr>
            <a:xfrm>
              <a:off x="6774565" y="4892044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7" name="pt837"/>
            <p:cNvSpPr/>
            <p:nvPr/>
          </p:nvSpPr>
          <p:spPr>
            <a:xfrm>
              <a:off x="7452468" y="3929870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8" name="pt838"/>
            <p:cNvSpPr/>
            <p:nvPr/>
          </p:nvSpPr>
          <p:spPr>
            <a:xfrm>
              <a:off x="8034951" y="4592470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9" name="pt839"/>
            <p:cNvSpPr/>
            <p:nvPr/>
          </p:nvSpPr>
          <p:spPr>
            <a:xfrm>
              <a:off x="8311360" y="5464319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0" name="pt840"/>
            <p:cNvSpPr/>
            <p:nvPr/>
          </p:nvSpPr>
          <p:spPr>
            <a:xfrm>
              <a:off x="4985821" y="4692609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1" name="pt841"/>
            <p:cNvSpPr/>
            <p:nvPr/>
          </p:nvSpPr>
          <p:spPr>
            <a:xfrm>
              <a:off x="5395055" y="4405353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2" name="pt842"/>
            <p:cNvSpPr/>
            <p:nvPr/>
          </p:nvSpPr>
          <p:spPr>
            <a:xfrm>
              <a:off x="6023104" y="4181505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3" name="pt843"/>
            <p:cNvSpPr/>
            <p:nvPr/>
          </p:nvSpPr>
          <p:spPr>
            <a:xfrm>
              <a:off x="6388155" y="5287198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4" name="pt844"/>
            <p:cNvSpPr/>
            <p:nvPr/>
          </p:nvSpPr>
          <p:spPr>
            <a:xfrm>
              <a:off x="6995109" y="4057528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5" name="pt845"/>
            <p:cNvSpPr/>
            <p:nvPr/>
          </p:nvSpPr>
          <p:spPr>
            <a:xfrm>
              <a:off x="7475455" y="3954891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6" name="pt846"/>
            <p:cNvSpPr/>
            <p:nvPr/>
          </p:nvSpPr>
          <p:spPr>
            <a:xfrm>
              <a:off x="7995474" y="4728811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7" name="pt847"/>
            <p:cNvSpPr/>
            <p:nvPr/>
          </p:nvSpPr>
          <p:spPr>
            <a:xfrm>
              <a:off x="8334614" y="5241371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8" name="pt848"/>
            <p:cNvSpPr/>
            <p:nvPr/>
          </p:nvSpPr>
          <p:spPr>
            <a:xfrm>
              <a:off x="4955767" y="4334658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9" name="pt849"/>
            <p:cNvSpPr/>
            <p:nvPr/>
          </p:nvSpPr>
          <p:spPr>
            <a:xfrm>
              <a:off x="5416661" y="4160291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0" name="pt850"/>
            <p:cNvSpPr/>
            <p:nvPr/>
          </p:nvSpPr>
          <p:spPr>
            <a:xfrm>
              <a:off x="5949965" y="4100122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1" name="pt851"/>
            <p:cNvSpPr/>
            <p:nvPr/>
          </p:nvSpPr>
          <p:spPr>
            <a:xfrm>
              <a:off x="6244010" y="3814397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2" name="pt852"/>
            <p:cNvSpPr/>
            <p:nvPr/>
          </p:nvSpPr>
          <p:spPr>
            <a:xfrm>
              <a:off x="7043928" y="3651093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3" name="pt853"/>
            <p:cNvSpPr/>
            <p:nvPr/>
          </p:nvSpPr>
          <p:spPr>
            <a:xfrm>
              <a:off x="7397712" y="3925498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4" name="pt854"/>
            <p:cNvSpPr/>
            <p:nvPr/>
          </p:nvSpPr>
          <p:spPr>
            <a:xfrm>
              <a:off x="8043343" y="5084773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5" name="pt855"/>
            <p:cNvSpPr/>
            <p:nvPr/>
          </p:nvSpPr>
          <p:spPr>
            <a:xfrm>
              <a:off x="8251380" y="5419332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6" name="pt856"/>
            <p:cNvSpPr/>
            <p:nvPr/>
          </p:nvSpPr>
          <p:spPr>
            <a:xfrm>
              <a:off x="4978918" y="4699647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7" name="pt857"/>
            <p:cNvSpPr/>
            <p:nvPr/>
          </p:nvSpPr>
          <p:spPr>
            <a:xfrm>
              <a:off x="5393106" y="4277896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8" name="pt858"/>
            <p:cNvSpPr/>
            <p:nvPr/>
          </p:nvSpPr>
          <p:spPr>
            <a:xfrm>
              <a:off x="6039365" y="4118960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9" name="pt859"/>
            <p:cNvSpPr/>
            <p:nvPr/>
          </p:nvSpPr>
          <p:spPr>
            <a:xfrm>
              <a:off x="6400746" y="5235110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0" name="pt860"/>
            <p:cNvSpPr/>
            <p:nvPr/>
          </p:nvSpPr>
          <p:spPr>
            <a:xfrm>
              <a:off x="6973768" y="3752139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1" name="pt861"/>
            <p:cNvSpPr/>
            <p:nvPr/>
          </p:nvSpPr>
          <p:spPr>
            <a:xfrm>
              <a:off x="7481943" y="3927270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2" name="pt862"/>
            <p:cNvSpPr/>
            <p:nvPr/>
          </p:nvSpPr>
          <p:spPr>
            <a:xfrm>
              <a:off x="7993732" y="5006958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3" name="pt863"/>
            <p:cNvSpPr/>
            <p:nvPr/>
          </p:nvSpPr>
          <p:spPr>
            <a:xfrm>
              <a:off x="8327561" y="5236536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4" name="pt864"/>
            <p:cNvSpPr/>
            <p:nvPr/>
          </p:nvSpPr>
          <p:spPr>
            <a:xfrm>
              <a:off x="4975872" y="4368788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5" name="pt865"/>
            <p:cNvSpPr/>
            <p:nvPr/>
          </p:nvSpPr>
          <p:spPr>
            <a:xfrm>
              <a:off x="5509665" y="4509985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6" name="pt866"/>
            <p:cNvSpPr/>
            <p:nvPr/>
          </p:nvSpPr>
          <p:spPr>
            <a:xfrm>
              <a:off x="5969632" y="4055276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7" name="pt867"/>
            <p:cNvSpPr/>
            <p:nvPr/>
          </p:nvSpPr>
          <p:spPr>
            <a:xfrm>
              <a:off x="6506791" y="4290538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8" name="pt868"/>
            <p:cNvSpPr/>
            <p:nvPr/>
          </p:nvSpPr>
          <p:spPr>
            <a:xfrm>
              <a:off x="6812935" y="4091045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9" name="pt869"/>
            <p:cNvSpPr/>
            <p:nvPr/>
          </p:nvSpPr>
          <p:spPr>
            <a:xfrm>
              <a:off x="7468306" y="5215790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0" name="pt870"/>
            <p:cNvSpPr/>
            <p:nvPr/>
          </p:nvSpPr>
          <p:spPr>
            <a:xfrm>
              <a:off x="7960231" y="4757689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1" name="pt871"/>
            <p:cNvSpPr/>
            <p:nvPr/>
          </p:nvSpPr>
          <p:spPr>
            <a:xfrm>
              <a:off x="8363347" y="5476458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2" name="pt872"/>
            <p:cNvSpPr/>
            <p:nvPr/>
          </p:nvSpPr>
          <p:spPr>
            <a:xfrm>
              <a:off x="5030401" y="4635418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3" name="pt873"/>
            <p:cNvSpPr/>
            <p:nvPr/>
          </p:nvSpPr>
          <p:spPr>
            <a:xfrm>
              <a:off x="5406328" y="4454217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4" name="pt874"/>
            <p:cNvSpPr/>
            <p:nvPr/>
          </p:nvSpPr>
          <p:spPr>
            <a:xfrm>
              <a:off x="6214610" y="4029733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5" name="pt875"/>
            <p:cNvSpPr/>
            <p:nvPr/>
          </p:nvSpPr>
          <p:spPr>
            <a:xfrm>
              <a:off x="6476794" y="5079228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6" name="pt876"/>
            <p:cNvSpPr/>
            <p:nvPr/>
          </p:nvSpPr>
          <p:spPr>
            <a:xfrm>
              <a:off x="6744106" y="4887195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7" name="pt877"/>
            <p:cNvSpPr/>
            <p:nvPr/>
          </p:nvSpPr>
          <p:spPr>
            <a:xfrm>
              <a:off x="7525701" y="3962372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8" name="pt878"/>
            <p:cNvSpPr/>
            <p:nvPr/>
          </p:nvSpPr>
          <p:spPr>
            <a:xfrm>
              <a:off x="8031283" y="4734586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9" name="pt879"/>
            <p:cNvSpPr/>
            <p:nvPr/>
          </p:nvSpPr>
          <p:spPr>
            <a:xfrm>
              <a:off x="8267669" y="5045378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0" name="pt880"/>
            <p:cNvSpPr/>
            <p:nvPr/>
          </p:nvSpPr>
          <p:spPr>
            <a:xfrm>
              <a:off x="5064871" y="4457200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1" name="pt881"/>
            <p:cNvSpPr/>
            <p:nvPr/>
          </p:nvSpPr>
          <p:spPr>
            <a:xfrm>
              <a:off x="5433659" y="4344031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2" name="pt882"/>
            <p:cNvSpPr/>
            <p:nvPr/>
          </p:nvSpPr>
          <p:spPr>
            <a:xfrm>
              <a:off x="6051347" y="3960305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3" name="pt883"/>
            <p:cNvSpPr/>
            <p:nvPr/>
          </p:nvSpPr>
          <p:spPr>
            <a:xfrm>
              <a:off x="6446941" y="5010389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4" name="pt884"/>
            <p:cNvSpPr/>
            <p:nvPr/>
          </p:nvSpPr>
          <p:spPr>
            <a:xfrm>
              <a:off x="6807047" y="4813966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5" name="pt885"/>
            <p:cNvSpPr/>
            <p:nvPr/>
          </p:nvSpPr>
          <p:spPr>
            <a:xfrm>
              <a:off x="7392951" y="3846817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6" name="pt886"/>
            <p:cNvSpPr/>
            <p:nvPr/>
          </p:nvSpPr>
          <p:spPr>
            <a:xfrm>
              <a:off x="8001424" y="4628960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7" name="pt887"/>
            <p:cNvSpPr/>
            <p:nvPr/>
          </p:nvSpPr>
          <p:spPr>
            <a:xfrm>
              <a:off x="8405318" y="5313572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8" name="rc888"/>
            <p:cNvSpPr/>
            <p:nvPr/>
          </p:nvSpPr>
          <p:spPr>
            <a:xfrm>
              <a:off x="908975" y="1669789"/>
              <a:ext cx="381932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9" name="tx889"/>
            <p:cNvSpPr/>
            <p:nvPr/>
          </p:nvSpPr>
          <p:spPr>
            <a:xfrm>
              <a:off x="2709932" y="1735910"/>
              <a:ext cx="217408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890" name="rc890"/>
            <p:cNvSpPr/>
            <p:nvPr/>
          </p:nvSpPr>
          <p:spPr>
            <a:xfrm>
              <a:off x="4797887" y="1669789"/>
              <a:ext cx="381932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1" name="tx891"/>
            <p:cNvSpPr/>
            <p:nvPr/>
          </p:nvSpPr>
          <p:spPr>
            <a:xfrm>
              <a:off x="6605038" y="1713700"/>
              <a:ext cx="205020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892" name="pl892"/>
            <p:cNvSpPr/>
            <p:nvPr/>
          </p:nvSpPr>
          <p:spPr>
            <a:xfrm>
              <a:off x="978548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3" name="pl893"/>
            <p:cNvSpPr/>
            <p:nvPr/>
          </p:nvSpPr>
          <p:spPr>
            <a:xfrm>
              <a:off x="1961162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4" name="pl894"/>
            <p:cNvSpPr/>
            <p:nvPr/>
          </p:nvSpPr>
          <p:spPr>
            <a:xfrm>
              <a:off x="2943777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5" name="pl895"/>
            <p:cNvSpPr/>
            <p:nvPr/>
          </p:nvSpPr>
          <p:spPr>
            <a:xfrm>
              <a:off x="3926392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6" name="tx896"/>
            <p:cNvSpPr/>
            <p:nvPr/>
          </p:nvSpPr>
          <p:spPr>
            <a:xfrm>
              <a:off x="916392" y="5787168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97" name="tx897"/>
            <p:cNvSpPr/>
            <p:nvPr/>
          </p:nvSpPr>
          <p:spPr>
            <a:xfrm>
              <a:off x="1899007" y="5787168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98" name="tx898"/>
            <p:cNvSpPr/>
            <p:nvPr/>
          </p:nvSpPr>
          <p:spPr>
            <a:xfrm>
              <a:off x="2881621" y="5787113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99" name="tx899"/>
            <p:cNvSpPr/>
            <p:nvPr/>
          </p:nvSpPr>
          <p:spPr>
            <a:xfrm>
              <a:off x="3864236" y="5787113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900" name="pl900"/>
            <p:cNvSpPr/>
            <p:nvPr/>
          </p:nvSpPr>
          <p:spPr>
            <a:xfrm>
              <a:off x="4867460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1" name="pl901"/>
            <p:cNvSpPr/>
            <p:nvPr/>
          </p:nvSpPr>
          <p:spPr>
            <a:xfrm>
              <a:off x="5850075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2" name="pl902"/>
            <p:cNvSpPr/>
            <p:nvPr/>
          </p:nvSpPr>
          <p:spPr>
            <a:xfrm>
              <a:off x="6832689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3" name="pl903"/>
            <p:cNvSpPr/>
            <p:nvPr/>
          </p:nvSpPr>
          <p:spPr>
            <a:xfrm>
              <a:off x="7815304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4" name="tx904"/>
            <p:cNvSpPr/>
            <p:nvPr/>
          </p:nvSpPr>
          <p:spPr>
            <a:xfrm>
              <a:off x="4805305" y="5787168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905" name="tx905"/>
            <p:cNvSpPr/>
            <p:nvPr/>
          </p:nvSpPr>
          <p:spPr>
            <a:xfrm>
              <a:off x="5787919" y="5787168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906" name="tx906"/>
            <p:cNvSpPr/>
            <p:nvPr/>
          </p:nvSpPr>
          <p:spPr>
            <a:xfrm>
              <a:off x="6770534" y="5787113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07" name="tx907"/>
            <p:cNvSpPr/>
            <p:nvPr/>
          </p:nvSpPr>
          <p:spPr>
            <a:xfrm>
              <a:off x="7753149" y="5787113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908" name="tx908"/>
            <p:cNvSpPr/>
            <p:nvPr/>
          </p:nvSpPr>
          <p:spPr>
            <a:xfrm>
              <a:off x="690983" y="5509920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09" name="tx909"/>
            <p:cNvSpPr/>
            <p:nvPr/>
          </p:nvSpPr>
          <p:spPr>
            <a:xfrm>
              <a:off x="690983" y="4345806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10" name="tx910"/>
            <p:cNvSpPr/>
            <p:nvPr/>
          </p:nvSpPr>
          <p:spPr>
            <a:xfrm>
              <a:off x="690983" y="3181691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11" name="tx911"/>
            <p:cNvSpPr/>
            <p:nvPr/>
          </p:nvSpPr>
          <p:spPr>
            <a:xfrm>
              <a:off x="690983" y="2017576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912" name="pl912"/>
            <p:cNvSpPr/>
            <p:nvPr/>
          </p:nvSpPr>
          <p:spPr>
            <a:xfrm>
              <a:off x="874180" y="555161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3" name="pl913"/>
            <p:cNvSpPr/>
            <p:nvPr/>
          </p:nvSpPr>
          <p:spPr>
            <a:xfrm>
              <a:off x="874180" y="438749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4" name="pl914"/>
            <p:cNvSpPr/>
            <p:nvPr/>
          </p:nvSpPr>
          <p:spPr>
            <a:xfrm>
              <a:off x="874180" y="322338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5" name="pl915"/>
            <p:cNvSpPr/>
            <p:nvPr/>
          </p:nvSpPr>
          <p:spPr>
            <a:xfrm>
              <a:off x="874180" y="205926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6" name="tx916"/>
            <p:cNvSpPr/>
            <p:nvPr/>
          </p:nvSpPr>
          <p:spPr>
            <a:xfrm>
              <a:off x="4514695" y="5897706"/>
              <a:ext cx="496794" cy="1294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Temp.C</a:t>
              </a:r>
            </a:p>
          </p:txBody>
        </p:sp>
        <p:sp>
          <p:nvSpPr>
            <p:cNvPr id="917" name="tx917"/>
            <p:cNvSpPr/>
            <p:nvPr/>
          </p:nvSpPr>
          <p:spPr>
            <a:xfrm rot="-5400000">
              <a:off x="137157" y="3754417"/>
              <a:ext cx="877217" cy="1020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umol.cm2.hr.c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908975" y="1884651"/>
              <a:ext cx="3819323" cy="384157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908975" y="4969555"/>
              <a:ext cx="3819323" cy="0"/>
            </a:xfrm>
            <a:custGeom>
              <a:avLst/>
              <a:gdLst/>
              <a:ahLst/>
              <a:cxnLst/>
              <a:rect l="0" t="0" r="0" b="0"/>
              <a:pathLst>
                <a:path w="3819323">
                  <a:moveTo>
                    <a:pt x="0" y="0"/>
                  </a:moveTo>
                  <a:lnTo>
                    <a:pt x="3819323" y="0"/>
                  </a:lnTo>
                  <a:lnTo>
                    <a:pt x="38193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908975" y="3805440"/>
              <a:ext cx="3819323" cy="0"/>
            </a:xfrm>
            <a:custGeom>
              <a:avLst/>
              <a:gdLst/>
              <a:ahLst/>
              <a:cxnLst/>
              <a:rect l="0" t="0" r="0" b="0"/>
              <a:pathLst>
                <a:path w="3819323">
                  <a:moveTo>
                    <a:pt x="0" y="0"/>
                  </a:moveTo>
                  <a:lnTo>
                    <a:pt x="3819323" y="0"/>
                  </a:lnTo>
                  <a:lnTo>
                    <a:pt x="38193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908975" y="2641325"/>
              <a:ext cx="3819323" cy="0"/>
            </a:xfrm>
            <a:custGeom>
              <a:avLst/>
              <a:gdLst/>
              <a:ahLst/>
              <a:cxnLst/>
              <a:rect l="0" t="0" r="0" b="0"/>
              <a:pathLst>
                <a:path w="3819323">
                  <a:moveTo>
                    <a:pt x="0" y="0"/>
                  </a:moveTo>
                  <a:lnTo>
                    <a:pt x="3819323" y="0"/>
                  </a:lnTo>
                  <a:lnTo>
                    <a:pt x="38193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082580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2074612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3066644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4058676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908975" y="5551612"/>
              <a:ext cx="3819323" cy="0"/>
            </a:xfrm>
            <a:custGeom>
              <a:avLst/>
              <a:gdLst/>
              <a:ahLst/>
              <a:cxnLst/>
              <a:rect l="0" t="0" r="0" b="0"/>
              <a:pathLst>
                <a:path w="3819323">
                  <a:moveTo>
                    <a:pt x="0" y="0"/>
                  </a:moveTo>
                  <a:lnTo>
                    <a:pt x="3819323" y="0"/>
                  </a:lnTo>
                  <a:lnTo>
                    <a:pt x="38193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908975" y="4387497"/>
              <a:ext cx="3819323" cy="0"/>
            </a:xfrm>
            <a:custGeom>
              <a:avLst/>
              <a:gdLst/>
              <a:ahLst/>
              <a:cxnLst/>
              <a:rect l="0" t="0" r="0" b="0"/>
              <a:pathLst>
                <a:path w="3819323">
                  <a:moveTo>
                    <a:pt x="0" y="0"/>
                  </a:moveTo>
                  <a:lnTo>
                    <a:pt x="3819323" y="0"/>
                  </a:lnTo>
                  <a:lnTo>
                    <a:pt x="38193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908975" y="3223383"/>
              <a:ext cx="3819323" cy="0"/>
            </a:xfrm>
            <a:custGeom>
              <a:avLst/>
              <a:gdLst/>
              <a:ahLst/>
              <a:cxnLst/>
              <a:rect l="0" t="0" r="0" b="0"/>
              <a:pathLst>
                <a:path w="3819323">
                  <a:moveTo>
                    <a:pt x="0" y="0"/>
                  </a:moveTo>
                  <a:lnTo>
                    <a:pt x="3819323" y="0"/>
                  </a:lnTo>
                  <a:lnTo>
                    <a:pt x="38193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908975" y="2059268"/>
              <a:ext cx="3819323" cy="0"/>
            </a:xfrm>
            <a:custGeom>
              <a:avLst/>
              <a:gdLst/>
              <a:ahLst/>
              <a:cxnLst/>
              <a:rect l="0" t="0" r="0" b="0"/>
              <a:pathLst>
                <a:path w="3819323">
                  <a:moveTo>
                    <a:pt x="0" y="0"/>
                  </a:moveTo>
                  <a:lnTo>
                    <a:pt x="3819323" y="0"/>
                  </a:lnTo>
                  <a:lnTo>
                    <a:pt x="38193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578596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2570628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3562660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4554692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082580" y="4525459"/>
              <a:ext cx="0" cy="38827"/>
            </a:xfrm>
            <a:custGeom>
              <a:avLst/>
              <a:gdLst/>
              <a:ahLst/>
              <a:cxnLst/>
              <a:rect l="0" t="0" r="0" b="0"/>
              <a:pathLst>
                <a:path h="38827">
                  <a:moveTo>
                    <a:pt x="0" y="3882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082580" y="4525459"/>
              <a:ext cx="0" cy="78814"/>
            </a:xfrm>
            <a:custGeom>
              <a:avLst/>
              <a:gdLst/>
              <a:ahLst/>
              <a:cxnLst/>
              <a:rect l="0" t="0" r="0" b="0"/>
              <a:pathLst>
                <a:path h="78814">
                  <a:moveTo>
                    <a:pt x="0" y="0"/>
                  </a:moveTo>
                  <a:lnTo>
                    <a:pt x="0" y="78814"/>
                  </a:lnTo>
                </a:path>
              </a:pathLst>
            </a:custGeom>
            <a:ln w="13550" cap="flat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082580" y="4604273"/>
              <a:ext cx="0" cy="29683"/>
            </a:xfrm>
            <a:custGeom>
              <a:avLst/>
              <a:gdLst/>
              <a:ahLst/>
              <a:cxnLst/>
              <a:rect l="0" t="0" r="0" b="0"/>
              <a:pathLst>
                <a:path h="29683">
                  <a:moveTo>
                    <a:pt x="0" y="0"/>
                  </a:moveTo>
                  <a:lnTo>
                    <a:pt x="0" y="29683"/>
                  </a:lnTo>
                </a:path>
              </a:pathLst>
            </a:custGeom>
            <a:ln w="13550" cap="flat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082580" y="4519783"/>
              <a:ext cx="0" cy="114173"/>
            </a:xfrm>
            <a:custGeom>
              <a:avLst/>
              <a:gdLst/>
              <a:ahLst/>
              <a:cxnLst/>
              <a:rect l="0" t="0" r="0" b="0"/>
              <a:pathLst>
                <a:path h="114173">
                  <a:moveTo>
                    <a:pt x="0" y="11417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082580" y="4519783"/>
              <a:ext cx="0" cy="184242"/>
            </a:xfrm>
            <a:custGeom>
              <a:avLst/>
              <a:gdLst/>
              <a:ahLst/>
              <a:cxnLst/>
              <a:rect l="0" t="0" r="0" b="0"/>
              <a:pathLst>
                <a:path h="184242">
                  <a:moveTo>
                    <a:pt x="0" y="0"/>
                  </a:moveTo>
                  <a:lnTo>
                    <a:pt x="0" y="184242"/>
                  </a:lnTo>
                </a:path>
              </a:pathLst>
            </a:custGeom>
            <a:ln w="13550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082580" y="4566572"/>
              <a:ext cx="0" cy="137454"/>
            </a:xfrm>
            <a:custGeom>
              <a:avLst/>
              <a:gdLst/>
              <a:ahLst/>
              <a:cxnLst/>
              <a:rect l="0" t="0" r="0" b="0"/>
              <a:pathLst>
                <a:path h="137454">
                  <a:moveTo>
                    <a:pt x="0" y="13745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1082580" y="4566572"/>
              <a:ext cx="0" cy="41501"/>
            </a:xfrm>
            <a:custGeom>
              <a:avLst/>
              <a:gdLst/>
              <a:ahLst/>
              <a:cxnLst/>
              <a:rect l="0" t="0" r="0" b="0"/>
              <a:pathLst>
                <a:path h="41501">
                  <a:moveTo>
                    <a:pt x="0" y="0"/>
                  </a:moveTo>
                  <a:lnTo>
                    <a:pt x="0" y="41501"/>
                  </a:lnTo>
                </a:path>
              </a:pathLst>
            </a:custGeom>
            <a:ln w="13550" cap="flat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1082580" y="4608073"/>
              <a:ext cx="0" cy="42143"/>
            </a:xfrm>
            <a:custGeom>
              <a:avLst/>
              <a:gdLst/>
              <a:ahLst/>
              <a:cxnLst/>
              <a:rect l="0" t="0" r="0" b="0"/>
              <a:pathLst>
                <a:path h="42143">
                  <a:moveTo>
                    <a:pt x="0" y="0"/>
                  </a:moveTo>
                  <a:lnTo>
                    <a:pt x="0" y="42143"/>
                  </a:lnTo>
                </a:path>
              </a:pathLst>
            </a:custGeom>
            <a:ln w="13550" cap="flat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082580" y="4500239"/>
              <a:ext cx="0" cy="149977"/>
            </a:xfrm>
            <a:custGeom>
              <a:avLst/>
              <a:gdLst/>
              <a:ahLst/>
              <a:cxnLst/>
              <a:rect l="0" t="0" r="0" b="0"/>
              <a:pathLst>
                <a:path h="149977">
                  <a:moveTo>
                    <a:pt x="0" y="1499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1082580" y="4500239"/>
              <a:ext cx="0" cy="196052"/>
            </a:xfrm>
            <a:custGeom>
              <a:avLst/>
              <a:gdLst/>
              <a:ahLst/>
              <a:cxnLst/>
              <a:rect l="0" t="0" r="0" b="0"/>
              <a:pathLst>
                <a:path h="196052">
                  <a:moveTo>
                    <a:pt x="0" y="0"/>
                  </a:moveTo>
                  <a:lnTo>
                    <a:pt x="0" y="196052"/>
                  </a:lnTo>
                </a:path>
              </a:pathLst>
            </a:custGeom>
            <a:ln w="13550" cap="flat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1082580" y="4696292"/>
              <a:ext cx="0" cy="98526"/>
            </a:xfrm>
            <a:custGeom>
              <a:avLst/>
              <a:gdLst/>
              <a:ahLst/>
              <a:cxnLst/>
              <a:rect l="0" t="0" r="0" b="0"/>
              <a:pathLst>
                <a:path h="98526">
                  <a:moveTo>
                    <a:pt x="0" y="0"/>
                  </a:moveTo>
                  <a:lnTo>
                    <a:pt x="0" y="98526"/>
                  </a:lnTo>
                </a:path>
              </a:pathLst>
            </a:custGeom>
            <a:ln w="13550" cap="flat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1082580" y="4476853"/>
              <a:ext cx="0" cy="317965"/>
            </a:xfrm>
            <a:custGeom>
              <a:avLst/>
              <a:gdLst/>
              <a:ahLst/>
              <a:cxnLst/>
              <a:rect l="0" t="0" r="0" b="0"/>
              <a:pathLst>
                <a:path h="317965">
                  <a:moveTo>
                    <a:pt x="0" y="3179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082580" y="4476853"/>
              <a:ext cx="0" cy="196465"/>
            </a:xfrm>
            <a:custGeom>
              <a:avLst/>
              <a:gdLst/>
              <a:ahLst/>
              <a:cxnLst/>
              <a:rect l="0" t="0" r="0" b="0"/>
              <a:pathLst>
                <a:path h="196465">
                  <a:moveTo>
                    <a:pt x="0" y="0"/>
                  </a:moveTo>
                  <a:lnTo>
                    <a:pt x="0" y="196465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1082580" y="4501430"/>
              <a:ext cx="0" cy="171888"/>
            </a:xfrm>
            <a:custGeom>
              <a:avLst/>
              <a:gdLst/>
              <a:ahLst/>
              <a:cxnLst/>
              <a:rect l="0" t="0" r="0" b="0"/>
              <a:pathLst>
                <a:path h="171888">
                  <a:moveTo>
                    <a:pt x="0" y="17188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1082580" y="4501430"/>
              <a:ext cx="0" cy="94285"/>
            </a:xfrm>
            <a:custGeom>
              <a:avLst/>
              <a:gdLst/>
              <a:ahLst/>
              <a:cxnLst/>
              <a:rect l="0" t="0" r="0" b="0"/>
              <a:pathLst>
                <a:path h="94285">
                  <a:moveTo>
                    <a:pt x="0" y="0"/>
                  </a:moveTo>
                  <a:lnTo>
                    <a:pt x="0" y="94285"/>
                  </a:lnTo>
                </a:path>
              </a:pathLst>
            </a:custGeom>
            <a:ln w="13550" cap="flat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1082580" y="4448087"/>
              <a:ext cx="496016" cy="147628"/>
            </a:xfrm>
            <a:custGeom>
              <a:avLst/>
              <a:gdLst/>
              <a:ahLst/>
              <a:cxnLst/>
              <a:rect l="0" t="0" r="0" b="0"/>
              <a:pathLst>
                <a:path w="496016" h="147628">
                  <a:moveTo>
                    <a:pt x="0" y="147628"/>
                  </a:moveTo>
                  <a:lnTo>
                    <a:pt x="496016" y="0"/>
                  </a:lnTo>
                </a:path>
              </a:pathLst>
            </a:custGeom>
            <a:ln w="13550" cap="flat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1578596" y="4448087"/>
              <a:ext cx="0" cy="70633"/>
            </a:xfrm>
            <a:custGeom>
              <a:avLst/>
              <a:gdLst/>
              <a:ahLst/>
              <a:cxnLst/>
              <a:rect l="0" t="0" r="0" b="0"/>
              <a:pathLst>
                <a:path h="70633">
                  <a:moveTo>
                    <a:pt x="0" y="0"/>
                  </a:moveTo>
                  <a:lnTo>
                    <a:pt x="0" y="7063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1578596" y="4518721"/>
              <a:ext cx="0" cy="69886"/>
            </a:xfrm>
            <a:custGeom>
              <a:avLst/>
              <a:gdLst/>
              <a:ahLst/>
              <a:cxnLst/>
              <a:rect l="0" t="0" r="0" b="0"/>
              <a:pathLst>
                <a:path h="69886">
                  <a:moveTo>
                    <a:pt x="0" y="0"/>
                  </a:moveTo>
                  <a:lnTo>
                    <a:pt x="0" y="69886"/>
                  </a:lnTo>
                </a:path>
              </a:pathLst>
            </a:custGeom>
            <a:ln w="13550" cap="flat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1578596" y="4427821"/>
              <a:ext cx="0" cy="160787"/>
            </a:xfrm>
            <a:custGeom>
              <a:avLst/>
              <a:gdLst/>
              <a:ahLst/>
              <a:cxnLst/>
              <a:rect l="0" t="0" r="0" b="0"/>
              <a:pathLst>
                <a:path h="160787">
                  <a:moveTo>
                    <a:pt x="0" y="1607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1578596" y="4380325"/>
              <a:ext cx="0" cy="47495"/>
            </a:xfrm>
            <a:custGeom>
              <a:avLst/>
              <a:gdLst/>
              <a:ahLst/>
              <a:cxnLst/>
              <a:rect l="0" t="0" r="0" b="0"/>
              <a:pathLst>
                <a:path h="47495">
                  <a:moveTo>
                    <a:pt x="0" y="474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1578596" y="4380325"/>
              <a:ext cx="0" cy="276320"/>
            </a:xfrm>
            <a:custGeom>
              <a:avLst/>
              <a:gdLst/>
              <a:ahLst/>
              <a:cxnLst/>
              <a:rect l="0" t="0" r="0" b="0"/>
              <a:pathLst>
                <a:path h="276320">
                  <a:moveTo>
                    <a:pt x="0" y="0"/>
                  </a:moveTo>
                  <a:lnTo>
                    <a:pt x="0" y="276320"/>
                  </a:lnTo>
                </a:path>
              </a:pathLst>
            </a:custGeom>
            <a:ln w="13550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1578596" y="4612186"/>
              <a:ext cx="0" cy="44458"/>
            </a:xfrm>
            <a:custGeom>
              <a:avLst/>
              <a:gdLst/>
              <a:ahLst/>
              <a:cxnLst/>
              <a:rect l="0" t="0" r="0" b="0"/>
              <a:pathLst>
                <a:path h="44458">
                  <a:moveTo>
                    <a:pt x="0" y="444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1578596" y="4528824"/>
              <a:ext cx="0" cy="83362"/>
            </a:xfrm>
            <a:custGeom>
              <a:avLst/>
              <a:gdLst/>
              <a:ahLst/>
              <a:cxnLst/>
              <a:rect l="0" t="0" r="0" b="0"/>
              <a:pathLst>
                <a:path h="83362">
                  <a:moveTo>
                    <a:pt x="0" y="833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1578596" y="4528824"/>
              <a:ext cx="0" cy="54956"/>
            </a:xfrm>
            <a:custGeom>
              <a:avLst/>
              <a:gdLst/>
              <a:ahLst/>
              <a:cxnLst/>
              <a:rect l="0" t="0" r="0" b="0"/>
              <a:pathLst>
                <a:path h="54956">
                  <a:moveTo>
                    <a:pt x="0" y="0"/>
                  </a:moveTo>
                  <a:lnTo>
                    <a:pt x="0" y="54956"/>
                  </a:lnTo>
                </a:path>
              </a:pathLst>
            </a:custGeom>
            <a:ln w="13550" cap="flat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1578596" y="4306858"/>
              <a:ext cx="0" cy="276922"/>
            </a:xfrm>
            <a:custGeom>
              <a:avLst/>
              <a:gdLst/>
              <a:ahLst/>
              <a:cxnLst/>
              <a:rect l="0" t="0" r="0" b="0"/>
              <a:pathLst>
                <a:path h="276922">
                  <a:moveTo>
                    <a:pt x="0" y="2769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1578596" y="4306858"/>
              <a:ext cx="0" cy="304055"/>
            </a:xfrm>
            <a:custGeom>
              <a:avLst/>
              <a:gdLst/>
              <a:ahLst/>
              <a:cxnLst/>
              <a:rect l="0" t="0" r="0" b="0"/>
              <a:pathLst>
                <a:path h="304055">
                  <a:moveTo>
                    <a:pt x="0" y="0"/>
                  </a:moveTo>
                  <a:lnTo>
                    <a:pt x="0" y="304055"/>
                  </a:lnTo>
                </a:path>
              </a:pathLst>
            </a:custGeom>
            <a:ln w="13550" cap="flat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1578596" y="4610914"/>
              <a:ext cx="0" cy="8272"/>
            </a:xfrm>
            <a:custGeom>
              <a:avLst/>
              <a:gdLst/>
              <a:ahLst/>
              <a:cxnLst/>
              <a:rect l="0" t="0" r="0" b="0"/>
              <a:pathLst>
                <a:path h="8272">
                  <a:moveTo>
                    <a:pt x="0" y="0"/>
                  </a:moveTo>
                  <a:lnTo>
                    <a:pt x="0" y="8272"/>
                  </a:lnTo>
                </a:path>
              </a:pathLst>
            </a:custGeom>
            <a:ln w="13550" cap="flat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1578596" y="4598123"/>
              <a:ext cx="0" cy="21063"/>
            </a:xfrm>
            <a:custGeom>
              <a:avLst/>
              <a:gdLst/>
              <a:ahLst/>
              <a:cxnLst/>
              <a:rect l="0" t="0" r="0" b="0"/>
              <a:pathLst>
                <a:path h="21063">
                  <a:moveTo>
                    <a:pt x="0" y="2106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1578596" y="4598123"/>
              <a:ext cx="0" cy="164958"/>
            </a:xfrm>
            <a:custGeom>
              <a:avLst/>
              <a:gdLst/>
              <a:ahLst/>
              <a:cxnLst/>
              <a:rect l="0" t="0" r="0" b="0"/>
              <a:pathLst>
                <a:path h="164958">
                  <a:moveTo>
                    <a:pt x="0" y="0"/>
                  </a:moveTo>
                  <a:lnTo>
                    <a:pt x="0" y="164958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1578596" y="4417990"/>
              <a:ext cx="0" cy="345090"/>
            </a:xfrm>
            <a:custGeom>
              <a:avLst/>
              <a:gdLst/>
              <a:ahLst/>
              <a:cxnLst/>
              <a:rect l="0" t="0" r="0" b="0"/>
              <a:pathLst>
                <a:path h="345090">
                  <a:moveTo>
                    <a:pt x="0" y="34509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1578596" y="4417990"/>
              <a:ext cx="0" cy="58842"/>
            </a:xfrm>
            <a:custGeom>
              <a:avLst/>
              <a:gdLst/>
              <a:ahLst/>
              <a:cxnLst/>
              <a:rect l="0" t="0" r="0" b="0"/>
              <a:pathLst>
                <a:path h="58842">
                  <a:moveTo>
                    <a:pt x="0" y="0"/>
                  </a:moveTo>
                  <a:lnTo>
                    <a:pt x="0" y="58842"/>
                  </a:lnTo>
                </a:path>
              </a:pathLst>
            </a:custGeom>
            <a:ln w="13550" cap="flat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1578596" y="4476833"/>
              <a:ext cx="496016" cy="27070"/>
            </a:xfrm>
            <a:custGeom>
              <a:avLst/>
              <a:gdLst/>
              <a:ahLst/>
              <a:cxnLst/>
              <a:rect l="0" t="0" r="0" b="0"/>
              <a:pathLst>
                <a:path w="496016" h="27070">
                  <a:moveTo>
                    <a:pt x="0" y="0"/>
                  </a:moveTo>
                  <a:lnTo>
                    <a:pt x="496016" y="27070"/>
                  </a:lnTo>
                </a:path>
              </a:pathLst>
            </a:custGeom>
            <a:ln w="13550" cap="flat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2074612" y="4503903"/>
              <a:ext cx="0" cy="128776"/>
            </a:xfrm>
            <a:custGeom>
              <a:avLst/>
              <a:gdLst/>
              <a:ahLst/>
              <a:cxnLst/>
              <a:rect l="0" t="0" r="0" b="0"/>
              <a:pathLst>
                <a:path h="128776">
                  <a:moveTo>
                    <a:pt x="0" y="0"/>
                  </a:moveTo>
                  <a:lnTo>
                    <a:pt x="0" y="12877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2074612" y="4473411"/>
              <a:ext cx="0" cy="159267"/>
            </a:xfrm>
            <a:custGeom>
              <a:avLst/>
              <a:gdLst/>
              <a:ahLst/>
              <a:cxnLst/>
              <a:rect l="0" t="0" r="0" b="0"/>
              <a:pathLst>
                <a:path h="159267">
                  <a:moveTo>
                    <a:pt x="0" y="1592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2074612" y="4366996"/>
              <a:ext cx="0" cy="106415"/>
            </a:xfrm>
            <a:custGeom>
              <a:avLst/>
              <a:gdLst/>
              <a:ahLst/>
              <a:cxnLst/>
              <a:rect l="0" t="0" r="0" b="0"/>
              <a:pathLst>
                <a:path h="106415">
                  <a:moveTo>
                    <a:pt x="0" y="1064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2074612" y="4366996"/>
              <a:ext cx="0" cy="83396"/>
            </a:xfrm>
            <a:custGeom>
              <a:avLst/>
              <a:gdLst/>
              <a:ahLst/>
              <a:cxnLst/>
              <a:rect l="0" t="0" r="0" b="0"/>
              <a:pathLst>
                <a:path h="83396">
                  <a:moveTo>
                    <a:pt x="0" y="0"/>
                  </a:moveTo>
                  <a:lnTo>
                    <a:pt x="0" y="83396"/>
                  </a:lnTo>
                </a:path>
              </a:pathLst>
            </a:custGeom>
            <a:ln w="13550" cap="flat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2074612" y="4450393"/>
              <a:ext cx="0" cy="158065"/>
            </a:xfrm>
            <a:custGeom>
              <a:avLst/>
              <a:gdLst/>
              <a:ahLst/>
              <a:cxnLst/>
              <a:rect l="0" t="0" r="0" b="0"/>
              <a:pathLst>
                <a:path h="158065">
                  <a:moveTo>
                    <a:pt x="0" y="0"/>
                  </a:moveTo>
                  <a:lnTo>
                    <a:pt x="0" y="158065"/>
                  </a:lnTo>
                </a:path>
              </a:pathLst>
            </a:custGeom>
            <a:ln w="13550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2074612" y="4537391"/>
              <a:ext cx="0" cy="71068"/>
            </a:xfrm>
            <a:custGeom>
              <a:avLst/>
              <a:gdLst/>
              <a:ahLst/>
              <a:cxnLst/>
              <a:rect l="0" t="0" r="0" b="0"/>
              <a:pathLst>
                <a:path h="71068">
                  <a:moveTo>
                    <a:pt x="0" y="710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2074612" y="4458545"/>
              <a:ext cx="0" cy="78845"/>
            </a:xfrm>
            <a:custGeom>
              <a:avLst/>
              <a:gdLst/>
              <a:ahLst/>
              <a:cxnLst/>
              <a:rect l="0" t="0" r="0" b="0"/>
              <a:pathLst>
                <a:path h="78845">
                  <a:moveTo>
                    <a:pt x="0" y="788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2074612" y="4458545"/>
              <a:ext cx="0" cy="48469"/>
            </a:xfrm>
            <a:custGeom>
              <a:avLst/>
              <a:gdLst/>
              <a:ahLst/>
              <a:cxnLst/>
              <a:rect l="0" t="0" r="0" b="0"/>
              <a:pathLst>
                <a:path h="48469">
                  <a:moveTo>
                    <a:pt x="0" y="0"/>
                  </a:moveTo>
                  <a:lnTo>
                    <a:pt x="0" y="48469"/>
                  </a:lnTo>
                </a:path>
              </a:pathLst>
            </a:custGeom>
            <a:ln w="13550" cap="flat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2074612" y="4395052"/>
              <a:ext cx="0" cy="111962"/>
            </a:xfrm>
            <a:custGeom>
              <a:avLst/>
              <a:gdLst/>
              <a:ahLst/>
              <a:cxnLst/>
              <a:rect l="0" t="0" r="0" b="0"/>
              <a:pathLst>
                <a:path h="111962">
                  <a:moveTo>
                    <a:pt x="0" y="1119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2074612" y="4395052"/>
              <a:ext cx="0" cy="263717"/>
            </a:xfrm>
            <a:custGeom>
              <a:avLst/>
              <a:gdLst/>
              <a:ahLst/>
              <a:cxnLst/>
              <a:rect l="0" t="0" r="0" b="0"/>
              <a:pathLst>
                <a:path h="263717">
                  <a:moveTo>
                    <a:pt x="0" y="0"/>
                  </a:moveTo>
                  <a:lnTo>
                    <a:pt x="0" y="263717"/>
                  </a:lnTo>
                </a:path>
              </a:pathLst>
            </a:custGeom>
            <a:ln w="13550" cap="flat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2074612" y="4596705"/>
              <a:ext cx="0" cy="62064"/>
            </a:xfrm>
            <a:custGeom>
              <a:avLst/>
              <a:gdLst/>
              <a:ahLst/>
              <a:cxnLst/>
              <a:rect l="0" t="0" r="0" b="0"/>
              <a:pathLst>
                <a:path h="62064">
                  <a:moveTo>
                    <a:pt x="0" y="6206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2074612" y="4247326"/>
              <a:ext cx="0" cy="349379"/>
            </a:xfrm>
            <a:custGeom>
              <a:avLst/>
              <a:gdLst/>
              <a:ahLst/>
              <a:cxnLst/>
              <a:rect l="0" t="0" r="0" b="0"/>
              <a:pathLst>
                <a:path h="349379">
                  <a:moveTo>
                    <a:pt x="0" y="3493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2074612" y="4247326"/>
              <a:ext cx="0" cy="466740"/>
            </a:xfrm>
            <a:custGeom>
              <a:avLst/>
              <a:gdLst/>
              <a:ahLst/>
              <a:cxnLst/>
              <a:rect l="0" t="0" r="0" b="0"/>
              <a:pathLst>
                <a:path h="466740">
                  <a:moveTo>
                    <a:pt x="0" y="0"/>
                  </a:moveTo>
                  <a:lnTo>
                    <a:pt x="0" y="466740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2074612" y="4437945"/>
              <a:ext cx="0" cy="276122"/>
            </a:xfrm>
            <a:custGeom>
              <a:avLst/>
              <a:gdLst/>
              <a:ahLst/>
              <a:cxnLst/>
              <a:rect l="0" t="0" r="0" b="0"/>
              <a:pathLst>
                <a:path h="276122">
                  <a:moveTo>
                    <a:pt x="0" y="2761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2074612" y="4437945"/>
              <a:ext cx="0" cy="24727"/>
            </a:xfrm>
            <a:custGeom>
              <a:avLst/>
              <a:gdLst/>
              <a:ahLst/>
              <a:cxnLst/>
              <a:rect l="0" t="0" r="0" b="0"/>
              <a:pathLst>
                <a:path h="24727">
                  <a:moveTo>
                    <a:pt x="0" y="0"/>
                  </a:moveTo>
                  <a:lnTo>
                    <a:pt x="0" y="24727"/>
                  </a:lnTo>
                </a:path>
              </a:pathLst>
            </a:custGeom>
            <a:ln w="13550" cap="flat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2074612" y="4333722"/>
              <a:ext cx="496016" cy="128949"/>
            </a:xfrm>
            <a:custGeom>
              <a:avLst/>
              <a:gdLst/>
              <a:ahLst/>
              <a:cxnLst/>
              <a:rect l="0" t="0" r="0" b="0"/>
              <a:pathLst>
                <a:path w="496016" h="128949">
                  <a:moveTo>
                    <a:pt x="0" y="128949"/>
                  </a:moveTo>
                  <a:lnTo>
                    <a:pt x="496016" y="0"/>
                  </a:lnTo>
                </a:path>
              </a:pathLst>
            </a:custGeom>
            <a:ln w="13550" cap="flat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2570628" y="4333722"/>
              <a:ext cx="0" cy="41547"/>
            </a:xfrm>
            <a:custGeom>
              <a:avLst/>
              <a:gdLst/>
              <a:ahLst/>
              <a:cxnLst/>
              <a:rect l="0" t="0" r="0" b="0"/>
              <a:pathLst>
                <a:path h="41547">
                  <a:moveTo>
                    <a:pt x="0" y="0"/>
                  </a:moveTo>
                  <a:lnTo>
                    <a:pt x="0" y="41547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2570628" y="4375269"/>
              <a:ext cx="0" cy="100444"/>
            </a:xfrm>
            <a:custGeom>
              <a:avLst/>
              <a:gdLst/>
              <a:ahLst/>
              <a:cxnLst/>
              <a:rect l="0" t="0" r="0" b="0"/>
              <a:pathLst>
                <a:path h="100444">
                  <a:moveTo>
                    <a:pt x="0" y="0"/>
                  </a:moveTo>
                  <a:lnTo>
                    <a:pt x="0" y="100444"/>
                  </a:lnTo>
                </a:path>
              </a:pathLst>
            </a:custGeom>
            <a:ln w="13550" cap="flat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2570628" y="4475714"/>
              <a:ext cx="0" cy="264717"/>
            </a:xfrm>
            <a:custGeom>
              <a:avLst/>
              <a:gdLst/>
              <a:ahLst/>
              <a:cxnLst/>
              <a:rect l="0" t="0" r="0" b="0"/>
              <a:pathLst>
                <a:path h="264717">
                  <a:moveTo>
                    <a:pt x="0" y="0"/>
                  </a:moveTo>
                  <a:lnTo>
                    <a:pt x="0" y="264717"/>
                  </a:lnTo>
                </a:path>
              </a:pathLst>
            </a:custGeom>
            <a:ln w="13550" cap="flat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2570628" y="4400419"/>
              <a:ext cx="0" cy="340012"/>
            </a:xfrm>
            <a:custGeom>
              <a:avLst/>
              <a:gdLst/>
              <a:ahLst/>
              <a:cxnLst/>
              <a:rect l="0" t="0" r="0" b="0"/>
              <a:pathLst>
                <a:path h="340012">
                  <a:moveTo>
                    <a:pt x="0" y="3400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2570628" y="4400419"/>
              <a:ext cx="0" cy="58332"/>
            </a:xfrm>
            <a:custGeom>
              <a:avLst/>
              <a:gdLst/>
              <a:ahLst/>
              <a:cxnLst/>
              <a:rect l="0" t="0" r="0" b="0"/>
              <a:pathLst>
                <a:path h="58332">
                  <a:moveTo>
                    <a:pt x="0" y="0"/>
                  </a:moveTo>
                  <a:lnTo>
                    <a:pt x="0" y="58332"/>
                  </a:lnTo>
                </a:path>
              </a:pathLst>
            </a:custGeom>
            <a:ln w="13550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2570628" y="4458751"/>
              <a:ext cx="0" cy="67695"/>
            </a:xfrm>
            <a:custGeom>
              <a:avLst/>
              <a:gdLst/>
              <a:ahLst/>
              <a:cxnLst/>
              <a:rect l="0" t="0" r="0" b="0"/>
              <a:pathLst>
                <a:path h="67695">
                  <a:moveTo>
                    <a:pt x="0" y="0"/>
                  </a:moveTo>
                  <a:lnTo>
                    <a:pt x="0" y="67695"/>
                  </a:lnTo>
                </a:path>
              </a:pathLst>
            </a:custGeom>
            <a:ln w="13550" cap="flat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2570628" y="4267631"/>
              <a:ext cx="0" cy="258815"/>
            </a:xfrm>
            <a:custGeom>
              <a:avLst/>
              <a:gdLst/>
              <a:ahLst/>
              <a:cxnLst/>
              <a:rect l="0" t="0" r="0" b="0"/>
              <a:pathLst>
                <a:path h="258815">
                  <a:moveTo>
                    <a:pt x="0" y="258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2570628" y="4267631"/>
              <a:ext cx="0" cy="47320"/>
            </a:xfrm>
            <a:custGeom>
              <a:avLst/>
              <a:gdLst/>
              <a:ahLst/>
              <a:cxnLst/>
              <a:rect l="0" t="0" r="0" b="0"/>
              <a:pathLst>
                <a:path h="47320">
                  <a:moveTo>
                    <a:pt x="0" y="0"/>
                  </a:moveTo>
                  <a:lnTo>
                    <a:pt x="0" y="47320"/>
                  </a:lnTo>
                </a:path>
              </a:pathLst>
            </a:custGeom>
            <a:ln w="13550" cap="flat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2570628" y="4314951"/>
              <a:ext cx="0" cy="105934"/>
            </a:xfrm>
            <a:custGeom>
              <a:avLst/>
              <a:gdLst/>
              <a:ahLst/>
              <a:cxnLst/>
              <a:rect l="0" t="0" r="0" b="0"/>
              <a:pathLst>
                <a:path h="105934">
                  <a:moveTo>
                    <a:pt x="0" y="0"/>
                  </a:moveTo>
                  <a:lnTo>
                    <a:pt x="0" y="105934"/>
                  </a:lnTo>
                </a:path>
              </a:pathLst>
            </a:custGeom>
            <a:ln w="13550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2570628" y="4420886"/>
              <a:ext cx="0" cy="99024"/>
            </a:xfrm>
            <a:custGeom>
              <a:avLst/>
              <a:gdLst/>
              <a:ahLst/>
              <a:cxnLst/>
              <a:rect l="0" t="0" r="0" b="0"/>
              <a:pathLst>
                <a:path h="99024">
                  <a:moveTo>
                    <a:pt x="0" y="0"/>
                  </a:moveTo>
                  <a:lnTo>
                    <a:pt x="0" y="99024"/>
                  </a:lnTo>
                </a:path>
              </a:pathLst>
            </a:custGeom>
            <a:ln w="13550" cap="flat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2570628" y="4514497"/>
              <a:ext cx="0" cy="5412"/>
            </a:xfrm>
            <a:custGeom>
              <a:avLst/>
              <a:gdLst/>
              <a:ahLst/>
              <a:cxnLst/>
              <a:rect l="0" t="0" r="0" b="0"/>
              <a:pathLst>
                <a:path h="5412">
                  <a:moveTo>
                    <a:pt x="0" y="54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2570628" y="4287194"/>
              <a:ext cx="0" cy="227302"/>
            </a:xfrm>
            <a:custGeom>
              <a:avLst/>
              <a:gdLst/>
              <a:ahLst/>
              <a:cxnLst/>
              <a:rect l="0" t="0" r="0" b="0"/>
              <a:pathLst>
                <a:path h="227302">
                  <a:moveTo>
                    <a:pt x="0" y="22730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2570628" y="4287194"/>
              <a:ext cx="0" cy="608742"/>
            </a:xfrm>
            <a:custGeom>
              <a:avLst/>
              <a:gdLst/>
              <a:ahLst/>
              <a:cxnLst/>
              <a:rect l="0" t="0" r="0" b="0"/>
              <a:pathLst>
                <a:path h="608742">
                  <a:moveTo>
                    <a:pt x="0" y="0"/>
                  </a:moveTo>
                  <a:lnTo>
                    <a:pt x="0" y="608742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2570628" y="4397653"/>
              <a:ext cx="0" cy="498283"/>
            </a:xfrm>
            <a:custGeom>
              <a:avLst/>
              <a:gdLst/>
              <a:ahLst/>
              <a:cxnLst/>
              <a:rect l="0" t="0" r="0" b="0"/>
              <a:pathLst>
                <a:path h="498283">
                  <a:moveTo>
                    <a:pt x="0" y="498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2570628" y="4397653"/>
              <a:ext cx="0" cy="118798"/>
            </a:xfrm>
            <a:custGeom>
              <a:avLst/>
              <a:gdLst/>
              <a:ahLst/>
              <a:cxnLst/>
              <a:rect l="0" t="0" r="0" b="0"/>
              <a:pathLst>
                <a:path h="118798">
                  <a:moveTo>
                    <a:pt x="0" y="0"/>
                  </a:moveTo>
                  <a:lnTo>
                    <a:pt x="0" y="118798"/>
                  </a:lnTo>
                </a:path>
              </a:pathLst>
            </a:custGeom>
            <a:ln w="13550" cap="flat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2570628" y="4442149"/>
              <a:ext cx="496016" cy="74302"/>
            </a:xfrm>
            <a:custGeom>
              <a:avLst/>
              <a:gdLst/>
              <a:ahLst/>
              <a:cxnLst/>
              <a:rect l="0" t="0" r="0" b="0"/>
              <a:pathLst>
                <a:path w="496016" h="74302">
                  <a:moveTo>
                    <a:pt x="0" y="74302"/>
                  </a:moveTo>
                  <a:lnTo>
                    <a:pt x="496016" y="0"/>
                  </a:lnTo>
                </a:path>
              </a:pathLst>
            </a:custGeom>
            <a:ln w="13550" cap="flat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3066644" y="4316717"/>
              <a:ext cx="0" cy="125432"/>
            </a:xfrm>
            <a:custGeom>
              <a:avLst/>
              <a:gdLst/>
              <a:ahLst/>
              <a:cxnLst/>
              <a:rect l="0" t="0" r="0" b="0"/>
              <a:pathLst>
                <a:path h="125432">
                  <a:moveTo>
                    <a:pt x="0" y="1254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3066644" y="4243669"/>
              <a:ext cx="0" cy="73047"/>
            </a:xfrm>
            <a:custGeom>
              <a:avLst/>
              <a:gdLst/>
              <a:ahLst/>
              <a:cxnLst/>
              <a:rect l="0" t="0" r="0" b="0"/>
              <a:pathLst>
                <a:path h="73047">
                  <a:moveTo>
                    <a:pt x="0" y="730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3066644" y="4233641"/>
              <a:ext cx="0" cy="10027"/>
            </a:xfrm>
            <a:custGeom>
              <a:avLst/>
              <a:gdLst/>
              <a:ahLst/>
              <a:cxnLst/>
              <a:rect l="0" t="0" r="0" b="0"/>
              <a:pathLst>
                <a:path h="10027">
                  <a:moveTo>
                    <a:pt x="0" y="1002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3066644" y="4159180"/>
              <a:ext cx="0" cy="74461"/>
            </a:xfrm>
            <a:custGeom>
              <a:avLst/>
              <a:gdLst/>
              <a:ahLst/>
              <a:cxnLst/>
              <a:rect l="0" t="0" r="0" b="0"/>
              <a:pathLst>
                <a:path h="74461">
                  <a:moveTo>
                    <a:pt x="0" y="744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3066644" y="4159180"/>
              <a:ext cx="0" cy="452702"/>
            </a:xfrm>
            <a:custGeom>
              <a:avLst/>
              <a:gdLst/>
              <a:ahLst/>
              <a:cxnLst/>
              <a:rect l="0" t="0" r="0" b="0"/>
              <a:pathLst>
                <a:path h="452702">
                  <a:moveTo>
                    <a:pt x="0" y="0"/>
                  </a:moveTo>
                  <a:lnTo>
                    <a:pt x="0" y="452702"/>
                  </a:lnTo>
                </a:path>
              </a:pathLst>
            </a:custGeom>
            <a:ln w="13550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3066644" y="4180443"/>
              <a:ext cx="0" cy="431439"/>
            </a:xfrm>
            <a:custGeom>
              <a:avLst/>
              <a:gdLst/>
              <a:ahLst/>
              <a:cxnLst/>
              <a:rect l="0" t="0" r="0" b="0"/>
              <a:pathLst>
                <a:path h="431439">
                  <a:moveTo>
                    <a:pt x="0" y="4314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3066644" y="4180443"/>
              <a:ext cx="0" cy="102761"/>
            </a:xfrm>
            <a:custGeom>
              <a:avLst/>
              <a:gdLst/>
              <a:ahLst/>
              <a:cxnLst/>
              <a:rect l="0" t="0" r="0" b="0"/>
              <a:pathLst>
                <a:path h="102761">
                  <a:moveTo>
                    <a:pt x="0" y="0"/>
                  </a:moveTo>
                  <a:lnTo>
                    <a:pt x="0" y="102761"/>
                  </a:lnTo>
                </a:path>
              </a:pathLst>
            </a:custGeom>
            <a:ln w="13550" cap="flat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3066644" y="4161837"/>
              <a:ext cx="0" cy="121366"/>
            </a:xfrm>
            <a:custGeom>
              <a:avLst/>
              <a:gdLst/>
              <a:ahLst/>
              <a:cxnLst/>
              <a:rect l="0" t="0" r="0" b="0"/>
              <a:pathLst>
                <a:path h="121366">
                  <a:moveTo>
                    <a:pt x="0" y="1213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3066644" y="4113412"/>
              <a:ext cx="0" cy="48425"/>
            </a:xfrm>
            <a:custGeom>
              <a:avLst/>
              <a:gdLst/>
              <a:ahLst/>
              <a:cxnLst/>
              <a:rect l="0" t="0" r="0" b="0"/>
              <a:pathLst>
                <a:path h="48425">
                  <a:moveTo>
                    <a:pt x="0" y="484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3066644" y="4113412"/>
              <a:ext cx="0" cy="244383"/>
            </a:xfrm>
            <a:custGeom>
              <a:avLst/>
              <a:gdLst/>
              <a:ahLst/>
              <a:cxnLst/>
              <a:rect l="0" t="0" r="0" b="0"/>
              <a:pathLst>
                <a:path h="244383">
                  <a:moveTo>
                    <a:pt x="0" y="0"/>
                  </a:moveTo>
                  <a:lnTo>
                    <a:pt x="0" y="244383"/>
                  </a:lnTo>
                </a:path>
              </a:pathLst>
            </a:custGeom>
            <a:ln w="13550" cap="flat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3066644" y="4357795"/>
              <a:ext cx="0" cy="25264"/>
            </a:xfrm>
            <a:custGeom>
              <a:avLst/>
              <a:gdLst/>
              <a:ahLst/>
              <a:cxnLst/>
              <a:rect l="0" t="0" r="0" b="0"/>
              <a:pathLst>
                <a:path h="25264">
                  <a:moveTo>
                    <a:pt x="0" y="0"/>
                  </a:moveTo>
                  <a:lnTo>
                    <a:pt x="0" y="25264"/>
                  </a:lnTo>
                </a:path>
              </a:pathLst>
            </a:custGeom>
            <a:ln w="13550" cap="flat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3066644" y="4122327"/>
              <a:ext cx="0" cy="260732"/>
            </a:xfrm>
            <a:custGeom>
              <a:avLst/>
              <a:gdLst/>
              <a:ahLst/>
              <a:cxnLst/>
              <a:rect l="0" t="0" r="0" b="0"/>
              <a:pathLst>
                <a:path h="260732">
                  <a:moveTo>
                    <a:pt x="0" y="2607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3066644" y="4122327"/>
              <a:ext cx="0" cy="503893"/>
            </a:xfrm>
            <a:custGeom>
              <a:avLst/>
              <a:gdLst/>
              <a:ahLst/>
              <a:cxnLst/>
              <a:rect l="0" t="0" r="0" b="0"/>
              <a:pathLst>
                <a:path h="503893">
                  <a:moveTo>
                    <a:pt x="0" y="0"/>
                  </a:moveTo>
                  <a:lnTo>
                    <a:pt x="0" y="503893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3066644" y="4220316"/>
              <a:ext cx="0" cy="405904"/>
            </a:xfrm>
            <a:custGeom>
              <a:avLst/>
              <a:gdLst/>
              <a:ahLst/>
              <a:cxnLst/>
              <a:rect l="0" t="0" r="0" b="0"/>
              <a:pathLst>
                <a:path h="405904">
                  <a:moveTo>
                    <a:pt x="0" y="4059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3066644" y="4220316"/>
              <a:ext cx="0" cy="54279"/>
            </a:xfrm>
            <a:custGeom>
              <a:avLst/>
              <a:gdLst/>
              <a:ahLst/>
              <a:cxnLst/>
              <a:rect l="0" t="0" r="0" b="0"/>
              <a:pathLst>
                <a:path h="54279">
                  <a:moveTo>
                    <a:pt x="0" y="0"/>
                  </a:moveTo>
                  <a:lnTo>
                    <a:pt x="0" y="54279"/>
                  </a:lnTo>
                </a:path>
              </a:pathLst>
            </a:custGeom>
            <a:ln w="13550" cap="flat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3066644" y="4212428"/>
              <a:ext cx="496016" cy="62167"/>
            </a:xfrm>
            <a:custGeom>
              <a:avLst/>
              <a:gdLst/>
              <a:ahLst/>
              <a:cxnLst/>
              <a:rect l="0" t="0" r="0" b="0"/>
              <a:pathLst>
                <a:path w="496016" h="62167">
                  <a:moveTo>
                    <a:pt x="0" y="62167"/>
                  </a:moveTo>
                  <a:lnTo>
                    <a:pt x="496016" y="0"/>
                  </a:lnTo>
                </a:path>
              </a:pathLst>
            </a:custGeom>
            <a:ln w="13550" cap="flat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3562660" y="4212428"/>
              <a:ext cx="0" cy="265654"/>
            </a:xfrm>
            <a:custGeom>
              <a:avLst/>
              <a:gdLst/>
              <a:ahLst/>
              <a:cxnLst/>
              <a:rect l="0" t="0" r="0" b="0"/>
              <a:pathLst>
                <a:path h="265654">
                  <a:moveTo>
                    <a:pt x="0" y="0"/>
                  </a:moveTo>
                  <a:lnTo>
                    <a:pt x="0" y="265654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3562660" y="4306743"/>
              <a:ext cx="0" cy="171339"/>
            </a:xfrm>
            <a:custGeom>
              <a:avLst/>
              <a:gdLst/>
              <a:ahLst/>
              <a:cxnLst/>
              <a:rect l="0" t="0" r="0" b="0"/>
              <a:pathLst>
                <a:path h="171339">
                  <a:moveTo>
                    <a:pt x="0" y="1713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3562660" y="4306743"/>
              <a:ext cx="0" cy="84025"/>
            </a:xfrm>
            <a:custGeom>
              <a:avLst/>
              <a:gdLst/>
              <a:ahLst/>
              <a:cxnLst/>
              <a:rect l="0" t="0" r="0" b="0"/>
              <a:pathLst>
                <a:path h="84025">
                  <a:moveTo>
                    <a:pt x="0" y="0"/>
                  </a:moveTo>
                  <a:lnTo>
                    <a:pt x="0" y="84025"/>
                  </a:lnTo>
                </a:path>
              </a:pathLst>
            </a:custGeom>
            <a:ln w="13550" cap="flat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3562660" y="4273558"/>
              <a:ext cx="0" cy="117210"/>
            </a:xfrm>
            <a:custGeom>
              <a:avLst/>
              <a:gdLst/>
              <a:ahLst/>
              <a:cxnLst/>
              <a:rect l="0" t="0" r="0" b="0"/>
              <a:pathLst>
                <a:path h="117210">
                  <a:moveTo>
                    <a:pt x="0" y="11721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5"/>
            <p:cNvSpPr/>
            <p:nvPr/>
          </p:nvSpPr>
          <p:spPr>
            <a:xfrm>
              <a:off x="3562660" y="4273558"/>
              <a:ext cx="0" cy="264310"/>
            </a:xfrm>
            <a:custGeom>
              <a:avLst/>
              <a:gdLst/>
              <a:ahLst/>
              <a:cxnLst/>
              <a:rect l="0" t="0" r="0" b="0"/>
              <a:pathLst>
                <a:path h="264310">
                  <a:moveTo>
                    <a:pt x="0" y="0"/>
                  </a:moveTo>
                  <a:lnTo>
                    <a:pt x="0" y="264310"/>
                  </a:lnTo>
                </a:path>
              </a:pathLst>
            </a:custGeom>
            <a:ln w="13550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3562660" y="4537869"/>
              <a:ext cx="0" cy="133042"/>
            </a:xfrm>
            <a:custGeom>
              <a:avLst/>
              <a:gdLst/>
              <a:ahLst/>
              <a:cxnLst/>
              <a:rect l="0" t="0" r="0" b="0"/>
              <a:pathLst>
                <a:path h="133042">
                  <a:moveTo>
                    <a:pt x="0" y="0"/>
                  </a:moveTo>
                  <a:lnTo>
                    <a:pt x="0" y="133042"/>
                  </a:lnTo>
                </a:path>
              </a:pathLst>
            </a:custGeom>
            <a:ln w="13550" cap="flat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3562660" y="4188942"/>
              <a:ext cx="0" cy="481969"/>
            </a:xfrm>
            <a:custGeom>
              <a:avLst/>
              <a:gdLst/>
              <a:ahLst/>
              <a:cxnLst/>
              <a:rect l="0" t="0" r="0" b="0"/>
              <a:pathLst>
                <a:path h="481969">
                  <a:moveTo>
                    <a:pt x="0" y="48196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3562660" y="4188942"/>
              <a:ext cx="0" cy="78014"/>
            </a:xfrm>
            <a:custGeom>
              <a:avLst/>
              <a:gdLst/>
              <a:ahLst/>
              <a:cxnLst/>
              <a:rect l="0" t="0" r="0" b="0"/>
              <a:pathLst>
                <a:path h="78014">
                  <a:moveTo>
                    <a:pt x="0" y="0"/>
                  </a:moveTo>
                  <a:lnTo>
                    <a:pt x="0" y="78014"/>
                  </a:lnTo>
                </a:path>
              </a:pathLst>
            </a:custGeom>
            <a:ln w="13550" cap="flat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3562660" y="4087866"/>
              <a:ext cx="0" cy="179090"/>
            </a:xfrm>
            <a:custGeom>
              <a:avLst/>
              <a:gdLst/>
              <a:ahLst/>
              <a:cxnLst/>
              <a:rect l="0" t="0" r="0" b="0"/>
              <a:pathLst>
                <a:path h="179090">
                  <a:moveTo>
                    <a:pt x="0" y="17909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3562660" y="4087866"/>
              <a:ext cx="0" cy="386420"/>
            </a:xfrm>
            <a:custGeom>
              <a:avLst/>
              <a:gdLst/>
              <a:ahLst/>
              <a:cxnLst/>
              <a:rect l="0" t="0" r="0" b="0"/>
              <a:pathLst>
                <a:path h="386420">
                  <a:moveTo>
                    <a:pt x="0" y="0"/>
                  </a:moveTo>
                  <a:lnTo>
                    <a:pt x="0" y="386420"/>
                  </a:lnTo>
                </a:path>
              </a:pathLst>
            </a:custGeom>
            <a:ln w="13550" cap="flat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3562660" y="4474286"/>
              <a:ext cx="0" cy="93022"/>
            </a:xfrm>
            <a:custGeom>
              <a:avLst/>
              <a:gdLst/>
              <a:ahLst/>
              <a:cxnLst/>
              <a:rect l="0" t="0" r="0" b="0"/>
              <a:pathLst>
                <a:path h="93022">
                  <a:moveTo>
                    <a:pt x="0" y="0"/>
                  </a:moveTo>
                  <a:lnTo>
                    <a:pt x="0" y="93022"/>
                  </a:lnTo>
                </a:path>
              </a:pathLst>
            </a:custGeom>
            <a:ln w="13550" cap="flat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2"/>
            <p:cNvSpPr/>
            <p:nvPr/>
          </p:nvSpPr>
          <p:spPr>
            <a:xfrm>
              <a:off x="3562660" y="4327944"/>
              <a:ext cx="0" cy="239364"/>
            </a:xfrm>
            <a:custGeom>
              <a:avLst/>
              <a:gdLst/>
              <a:ahLst/>
              <a:cxnLst/>
              <a:rect l="0" t="0" r="0" b="0"/>
              <a:pathLst>
                <a:path h="239364">
                  <a:moveTo>
                    <a:pt x="0" y="23936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3"/>
            <p:cNvSpPr/>
            <p:nvPr/>
          </p:nvSpPr>
          <p:spPr>
            <a:xfrm>
              <a:off x="3562660" y="4327944"/>
              <a:ext cx="0" cy="310930"/>
            </a:xfrm>
            <a:custGeom>
              <a:avLst/>
              <a:gdLst/>
              <a:ahLst/>
              <a:cxnLst/>
              <a:rect l="0" t="0" r="0" b="0"/>
              <a:pathLst>
                <a:path h="310930">
                  <a:moveTo>
                    <a:pt x="0" y="0"/>
                  </a:moveTo>
                  <a:lnTo>
                    <a:pt x="0" y="310930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4"/>
            <p:cNvSpPr/>
            <p:nvPr/>
          </p:nvSpPr>
          <p:spPr>
            <a:xfrm>
              <a:off x="3562660" y="4395219"/>
              <a:ext cx="0" cy="243656"/>
            </a:xfrm>
            <a:custGeom>
              <a:avLst/>
              <a:gdLst/>
              <a:ahLst/>
              <a:cxnLst/>
              <a:rect l="0" t="0" r="0" b="0"/>
              <a:pathLst>
                <a:path h="243656">
                  <a:moveTo>
                    <a:pt x="0" y="2436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5"/>
            <p:cNvSpPr/>
            <p:nvPr/>
          </p:nvSpPr>
          <p:spPr>
            <a:xfrm>
              <a:off x="3562660" y="4395219"/>
              <a:ext cx="0" cy="54502"/>
            </a:xfrm>
            <a:custGeom>
              <a:avLst/>
              <a:gdLst/>
              <a:ahLst/>
              <a:cxnLst/>
              <a:rect l="0" t="0" r="0" b="0"/>
              <a:pathLst>
                <a:path h="54502">
                  <a:moveTo>
                    <a:pt x="0" y="0"/>
                  </a:moveTo>
                  <a:lnTo>
                    <a:pt x="0" y="54502"/>
                  </a:lnTo>
                </a:path>
              </a:pathLst>
            </a:custGeom>
            <a:ln w="13550" cap="flat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6"/>
            <p:cNvSpPr/>
            <p:nvPr/>
          </p:nvSpPr>
          <p:spPr>
            <a:xfrm>
              <a:off x="3562660" y="4276984"/>
              <a:ext cx="496016" cy="172737"/>
            </a:xfrm>
            <a:custGeom>
              <a:avLst/>
              <a:gdLst/>
              <a:ahLst/>
              <a:cxnLst/>
              <a:rect l="0" t="0" r="0" b="0"/>
              <a:pathLst>
                <a:path w="496016" h="172737">
                  <a:moveTo>
                    <a:pt x="0" y="172737"/>
                  </a:moveTo>
                  <a:lnTo>
                    <a:pt x="496016" y="0"/>
                  </a:lnTo>
                </a:path>
              </a:pathLst>
            </a:custGeom>
            <a:ln w="13550" cap="flat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7"/>
            <p:cNvSpPr/>
            <p:nvPr/>
          </p:nvSpPr>
          <p:spPr>
            <a:xfrm>
              <a:off x="4058676" y="4276984"/>
              <a:ext cx="0" cy="86012"/>
            </a:xfrm>
            <a:custGeom>
              <a:avLst/>
              <a:gdLst/>
              <a:ahLst/>
              <a:cxnLst/>
              <a:rect l="0" t="0" r="0" b="0"/>
              <a:pathLst>
                <a:path h="86012">
                  <a:moveTo>
                    <a:pt x="0" y="0"/>
                  </a:moveTo>
                  <a:lnTo>
                    <a:pt x="0" y="8601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8"/>
            <p:cNvSpPr/>
            <p:nvPr/>
          </p:nvSpPr>
          <p:spPr>
            <a:xfrm>
              <a:off x="4058676" y="4362997"/>
              <a:ext cx="0" cy="74687"/>
            </a:xfrm>
            <a:custGeom>
              <a:avLst/>
              <a:gdLst/>
              <a:ahLst/>
              <a:cxnLst/>
              <a:rect l="0" t="0" r="0" b="0"/>
              <a:pathLst>
                <a:path h="74687">
                  <a:moveTo>
                    <a:pt x="0" y="0"/>
                  </a:moveTo>
                  <a:lnTo>
                    <a:pt x="0" y="74687"/>
                  </a:lnTo>
                </a:path>
              </a:pathLst>
            </a:custGeom>
            <a:ln w="13550" cap="flat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4058676" y="4249217"/>
              <a:ext cx="0" cy="188466"/>
            </a:xfrm>
            <a:custGeom>
              <a:avLst/>
              <a:gdLst/>
              <a:ahLst/>
              <a:cxnLst/>
              <a:rect l="0" t="0" r="0" b="0"/>
              <a:pathLst>
                <a:path h="188466">
                  <a:moveTo>
                    <a:pt x="0" y="188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20"/>
            <p:cNvSpPr/>
            <p:nvPr/>
          </p:nvSpPr>
          <p:spPr>
            <a:xfrm>
              <a:off x="4058676" y="4130984"/>
              <a:ext cx="0" cy="118233"/>
            </a:xfrm>
            <a:custGeom>
              <a:avLst/>
              <a:gdLst/>
              <a:ahLst/>
              <a:cxnLst/>
              <a:rect l="0" t="0" r="0" b="0"/>
              <a:pathLst>
                <a:path h="118233">
                  <a:moveTo>
                    <a:pt x="0" y="1182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4058676" y="4130984"/>
              <a:ext cx="0" cy="331151"/>
            </a:xfrm>
            <a:custGeom>
              <a:avLst/>
              <a:gdLst/>
              <a:ahLst/>
              <a:cxnLst/>
              <a:rect l="0" t="0" r="0" b="0"/>
              <a:pathLst>
                <a:path h="331151">
                  <a:moveTo>
                    <a:pt x="0" y="0"/>
                  </a:moveTo>
                  <a:lnTo>
                    <a:pt x="0" y="331151"/>
                  </a:lnTo>
                </a:path>
              </a:pathLst>
            </a:custGeom>
            <a:ln w="13550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2"/>
            <p:cNvSpPr/>
            <p:nvPr/>
          </p:nvSpPr>
          <p:spPr>
            <a:xfrm>
              <a:off x="4058676" y="4462136"/>
              <a:ext cx="0" cy="61169"/>
            </a:xfrm>
            <a:custGeom>
              <a:avLst/>
              <a:gdLst/>
              <a:ahLst/>
              <a:cxnLst/>
              <a:rect l="0" t="0" r="0" b="0"/>
              <a:pathLst>
                <a:path h="61169">
                  <a:moveTo>
                    <a:pt x="0" y="0"/>
                  </a:moveTo>
                  <a:lnTo>
                    <a:pt x="0" y="61169"/>
                  </a:lnTo>
                </a:path>
              </a:pathLst>
            </a:custGeom>
            <a:ln w="13550" cap="flat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4058676" y="4318302"/>
              <a:ext cx="0" cy="205003"/>
            </a:xfrm>
            <a:custGeom>
              <a:avLst/>
              <a:gdLst/>
              <a:ahLst/>
              <a:cxnLst/>
              <a:rect l="0" t="0" r="0" b="0"/>
              <a:pathLst>
                <a:path h="205003">
                  <a:moveTo>
                    <a:pt x="0" y="2050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4"/>
            <p:cNvSpPr/>
            <p:nvPr/>
          </p:nvSpPr>
          <p:spPr>
            <a:xfrm>
              <a:off x="4058676" y="4318302"/>
              <a:ext cx="0" cy="174840"/>
            </a:xfrm>
            <a:custGeom>
              <a:avLst/>
              <a:gdLst/>
              <a:ahLst/>
              <a:cxnLst/>
              <a:rect l="0" t="0" r="0" b="0"/>
              <a:pathLst>
                <a:path h="174840">
                  <a:moveTo>
                    <a:pt x="0" y="0"/>
                  </a:moveTo>
                  <a:lnTo>
                    <a:pt x="0" y="174840"/>
                  </a:lnTo>
                </a:path>
              </a:pathLst>
            </a:custGeom>
            <a:ln w="13550" cap="flat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5"/>
            <p:cNvSpPr/>
            <p:nvPr/>
          </p:nvSpPr>
          <p:spPr>
            <a:xfrm>
              <a:off x="4058676" y="4349549"/>
              <a:ext cx="0" cy="143593"/>
            </a:xfrm>
            <a:custGeom>
              <a:avLst/>
              <a:gdLst/>
              <a:ahLst/>
              <a:cxnLst/>
              <a:rect l="0" t="0" r="0" b="0"/>
              <a:pathLst>
                <a:path h="143593">
                  <a:moveTo>
                    <a:pt x="0" y="1435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l126"/>
            <p:cNvSpPr/>
            <p:nvPr/>
          </p:nvSpPr>
          <p:spPr>
            <a:xfrm>
              <a:off x="4058676" y="4349549"/>
              <a:ext cx="0" cy="186210"/>
            </a:xfrm>
            <a:custGeom>
              <a:avLst/>
              <a:gdLst/>
              <a:ahLst/>
              <a:cxnLst/>
              <a:rect l="0" t="0" r="0" b="0"/>
              <a:pathLst>
                <a:path h="186210">
                  <a:moveTo>
                    <a:pt x="0" y="0"/>
                  </a:moveTo>
                  <a:lnTo>
                    <a:pt x="0" y="186210"/>
                  </a:lnTo>
                </a:path>
              </a:pathLst>
            </a:custGeom>
            <a:ln w="13550" cap="flat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127"/>
            <p:cNvSpPr/>
            <p:nvPr/>
          </p:nvSpPr>
          <p:spPr>
            <a:xfrm>
              <a:off x="4058676" y="4363417"/>
              <a:ext cx="0" cy="172342"/>
            </a:xfrm>
            <a:custGeom>
              <a:avLst/>
              <a:gdLst/>
              <a:ahLst/>
              <a:cxnLst/>
              <a:rect l="0" t="0" r="0" b="0"/>
              <a:pathLst>
                <a:path h="172342">
                  <a:moveTo>
                    <a:pt x="0" y="1723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l128"/>
            <p:cNvSpPr/>
            <p:nvPr/>
          </p:nvSpPr>
          <p:spPr>
            <a:xfrm>
              <a:off x="4058676" y="4285060"/>
              <a:ext cx="0" cy="78357"/>
            </a:xfrm>
            <a:custGeom>
              <a:avLst/>
              <a:gdLst/>
              <a:ahLst/>
              <a:cxnLst/>
              <a:rect l="0" t="0" r="0" b="0"/>
              <a:pathLst>
                <a:path h="78357">
                  <a:moveTo>
                    <a:pt x="0" y="7835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129"/>
            <p:cNvSpPr/>
            <p:nvPr/>
          </p:nvSpPr>
          <p:spPr>
            <a:xfrm>
              <a:off x="4058676" y="4285060"/>
              <a:ext cx="0" cy="459392"/>
            </a:xfrm>
            <a:custGeom>
              <a:avLst/>
              <a:gdLst/>
              <a:ahLst/>
              <a:cxnLst/>
              <a:rect l="0" t="0" r="0" b="0"/>
              <a:pathLst>
                <a:path h="459392">
                  <a:moveTo>
                    <a:pt x="0" y="0"/>
                  </a:moveTo>
                  <a:lnTo>
                    <a:pt x="0" y="459392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l130"/>
            <p:cNvSpPr/>
            <p:nvPr/>
          </p:nvSpPr>
          <p:spPr>
            <a:xfrm>
              <a:off x="4058676" y="4505758"/>
              <a:ext cx="0" cy="238694"/>
            </a:xfrm>
            <a:custGeom>
              <a:avLst/>
              <a:gdLst/>
              <a:ahLst/>
              <a:cxnLst/>
              <a:rect l="0" t="0" r="0" b="0"/>
              <a:pathLst>
                <a:path h="238694">
                  <a:moveTo>
                    <a:pt x="0" y="2386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l131"/>
            <p:cNvSpPr/>
            <p:nvPr/>
          </p:nvSpPr>
          <p:spPr>
            <a:xfrm>
              <a:off x="4058676" y="4226444"/>
              <a:ext cx="0" cy="279314"/>
            </a:xfrm>
            <a:custGeom>
              <a:avLst/>
              <a:gdLst/>
              <a:ahLst/>
              <a:cxnLst/>
              <a:rect l="0" t="0" r="0" b="0"/>
              <a:pathLst>
                <a:path h="279314">
                  <a:moveTo>
                    <a:pt x="0" y="2793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l132"/>
            <p:cNvSpPr/>
            <p:nvPr/>
          </p:nvSpPr>
          <p:spPr>
            <a:xfrm>
              <a:off x="4058676" y="4226444"/>
              <a:ext cx="496016" cy="189840"/>
            </a:xfrm>
            <a:custGeom>
              <a:avLst/>
              <a:gdLst/>
              <a:ahLst/>
              <a:cxnLst/>
              <a:rect l="0" t="0" r="0" b="0"/>
              <a:pathLst>
                <a:path w="496016" h="189840">
                  <a:moveTo>
                    <a:pt x="0" y="0"/>
                  </a:moveTo>
                  <a:lnTo>
                    <a:pt x="496016" y="189840"/>
                  </a:lnTo>
                </a:path>
              </a:pathLst>
            </a:custGeom>
            <a:ln w="13550" cap="flat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l133"/>
            <p:cNvSpPr/>
            <p:nvPr/>
          </p:nvSpPr>
          <p:spPr>
            <a:xfrm>
              <a:off x="4554692" y="4416285"/>
              <a:ext cx="0" cy="30649"/>
            </a:xfrm>
            <a:custGeom>
              <a:avLst/>
              <a:gdLst/>
              <a:ahLst/>
              <a:cxnLst/>
              <a:rect l="0" t="0" r="0" b="0"/>
              <a:pathLst>
                <a:path h="30649">
                  <a:moveTo>
                    <a:pt x="0" y="0"/>
                  </a:moveTo>
                  <a:lnTo>
                    <a:pt x="0" y="30649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l134"/>
            <p:cNvSpPr/>
            <p:nvPr/>
          </p:nvSpPr>
          <p:spPr>
            <a:xfrm>
              <a:off x="4554692" y="4446935"/>
              <a:ext cx="0" cy="149530"/>
            </a:xfrm>
            <a:custGeom>
              <a:avLst/>
              <a:gdLst/>
              <a:ahLst/>
              <a:cxnLst/>
              <a:rect l="0" t="0" r="0" b="0"/>
              <a:pathLst>
                <a:path h="149530">
                  <a:moveTo>
                    <a:pt x="0" y="0"/>
                  </a:moveTo>
                  <a:lnTo>
                    <a:pt x="0" y="149530"/>
                  </a:lnTo>
                </a:path>
              </a:pathLst>
            </a:custGeom>
            <a:ln w="13550" cap="flat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l135"/>
            <p:cNvSpPr/>
            <p:nvPr/>
          </p:nvSpPr>
          <p:spPr>
            <a:xfrm>
              <a:off x="4554692" y="4596465"/>
              <a:ext cx="0" cy="10350"/>
            </a:xfrm>
            <a:custGeom>
              <a:avLst/>
              <a:gdLst/>
              <a:ahLst/>
              <a:cxnLst/>
              <a:rect l="0" t="0" r="0" b="0"/>
              <a:pathLst>
                <a:path h="10350">
                  <a:moveTo>
                    <a:pt x="0" y="0"/>
                  </a:moveTo>
                  <a:lnTo>
                    <a:pt x="0" y="10350"/>
                  </a:lnTo>
                </a:path>
              </a:pathLst>
            </a:custGeom>
            <a:ln w="13550" cap="flat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l136"/>
            <p:cNvSpPr/>
            <p:nvPr/>
          </p:nvSpPr>
          <p:spPr>
            <a:xfrm>
              <a:off x="4554692" y="4541723"/>
              <a:ext cx="0" cy="65092"/>
            </a:xfrm>
            <a:custGeom>
              <a:avLst/>
              <a:gdLst/>
              <a:ahLst/>
              <a:cxnLst/>
              <a:rect l="0" t="0" r="0" b="0"/>
              <a:pathLst>
                <a:path h="65092">
                  <a:moveTo>
                    <a:pt x="0" y="650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l137"/>
            <p:cNvSpPr/>
            <p:nvPr/>
          </p:nvSpPr>
          <p:spPr>
            <a:xfrm>
              <a:off x="4554692" y="4541723"/>
              <a:ext cx="0" cy="311218"/>
            </a:xfrm>
            <a:custGeom>
              <a:avLst/>
              <a:gdLst/>
              <a:ahLst/>
              <a:cxnLst/>
              <a:rect l="0" t="0" r="0" b="0"/>
              <a:pathLst>
                <a:path h="311218">
                  <a:moveTo>
                    <a:pt x="0" y="0"/>
                  </a:moveTo>
                  <a:lnTo>
                    <a:pt x="0" y="311218"/>
                  </a:lnTo>
                </a:path>
              </a:pathLst>
            </a:custGeom>
            <a:ln w="13550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l138"/>
            <p:cNvSpPr/>
            <p:nvPr/>
          </p:nvSpPr>
          <p:spPr>
            <a:xfrm>
              <a:off x="4554692" y="4642823"/>
              <a:ext cx="0" cy="210118"/>
            </a:xfrm>
            <a:custGeom>
              <a:avLst/>
              <a:gdLst/>
              <a:ahLst/>
              <a:cxnLst/>
              <a:rect l="0" t="0" r="0" b="0"/>
              <a:pathLst>
                <a:path h="210118">
                  <a:moveTo>
                    <a:pt x="0" y="2101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l139"/>
            <p:cNvSpPr/>
            <p:nvPr/>
          </p:nvSpPr>
          <p:spPr>
            <a:xfrm>
              <a:off x="4554692" y="4446817"/>
              <a:ext cx="0" cy="196006"/>
            </a:xfrm>
            <a:custGeom>
              <a:avLst/>
              <a:gdLst/>
              <a:ahLst/>
              <a:cxnLst/>
              <a:rect l="0" t="0" r="0" b="0"/>
              <a:pathLst>
                <a:path h="196006">
                  <a:moveTo>
                    <a:pt x="0" y="1960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l140"/>
            <p:cNvSpPr/>
            <p:nvPr/>
          </p:nvSpPr>
          <p:spPr>
            <a:xfrm>
              <a:off x="4554692" y="4446817"/>
              <a:ext cx="0" cy="46292"/>
            </a:xfrm>
            <a:custGeom>
              <a:avLst/>
              <a:gdLst/>
              <a:ahLst/>
              <a:cxnLst/>
              <a:rect l="0" t="0" r="0" b="0"/>
              <a:pathLst>
                <a:path h="46292">
                  <a:moveTo>
                    <a:pt x="0" y="0"/>
                  </a:moveTo>
                  <a:lnTo>
                    <a:pt x="0" y="46292"/>
                  </a:lnTo>
                </a:path>
              </a:pathLst>
            </a:custGeom>
            <a:ln w="13550" cap="flat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l141"/>
            <p:cNvSpPr/>
            <p:nvPr/>
          </p:nvSpPr>
          <p:spPr>
            <a:xfrm>
              <a:off x="4554692" y="4493110"/>
              <a:ext cx="0" cy="88331"/>
            </a:xfrm>
            <a:custGeom>
              <a:avLst/>
              <a:gdLst/>
              <a:ahLst/>
              <a:cxnLst/>
              <a:rect l="0" t="0" r="0" b="0"/>
              <a:pathLst>
                <a:path h="88331">
                  <a:moveTo>
                    <a:pt x="0" y="0"/>
                  </a:moveTo>
                  <a:lnTo>
                    <a:pt x="0" y="88331"/>
                  </a:lnTo>
                </a:path>
              </a:pathLst>
            </a:custGeom>
            <a:ln w="13550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l142"/>
            <p:cNvSpPr/>
            <p:nvPr/>
          </p:nvSpPr>
          <p:spPr>
            <a:xfrm>
              <a:off x="4554692" y="4581441"/>
              <a:ext cx="0" cy="145658"/>
            </a:xfrm>
            <a:custGeom>
              <a:avLst/>
              <a:gdLst/>
              <a:ahLst/>
              <a:cxnLst/>
              <a:rect l="0" t="0" r="0" b="0"/>
              <a:pathLst>
                <a:path h="145658">
                  <a:moveTo>
                    <a:pt x="0" y="0"/>
                  </a:moveTo>
                  <a:lnTo>
                    <a:pt x="0" y="145658"/>
                  </a:lnTo>
                </a:path>
              </a:pathLst>
            </a:custGeom>
            <a:ln w="13550" cap="flat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l143"/>
            <p:cNvSpPr/>
            <p:nvPr/>
          </p:nvSpPr>
          <p:spPr>
            <a:xfrm>
              <a:off x="4554692" y="4727100"/>
              <a:ext cx="0" cy="26368"/>
            </a:xfrm>
            <a:custGeom>
              <a:avLst/>
              <a:gdLst/>
              <a:ahLst/>
              <a:cxnLst/>
              <a:rect l="0" t="0" r="0" b="0"/>
              <a:pathLst>
                <a:path h="26368">
                  <a:moveTo>
                    <a:pt x="0" y="0"/>
                  </a:moveTo>
                  <a:lnTo>
                    <a:pt x="0" y="26368"/>
                  </a:lnTo>
                </a:path>
              </a:pathLst>
            </a:custGeom>
            <a:ln w="13550" cap="flat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l144"/>
            <p:cNvSpPr/>
            <p:nvPr/>
          </p:nvSpPr>
          <p:spPr>
            <a:xfrm>
              <a:off x="4554692" y="4533488"/>
              <a:ext cx="0" cy="219980"/>
            </a:xfrm>
            <a:custGeom>
              <a:avLst/>
              <a:gdLst/>
              <a:ahLst/>
              <a:cxnLst/>
              <a:rect l="0" t="0" r="0" b="0"/>
              <a:pathLst>
                <a:path h="219980">
                  <a:moveTo>
                    <a:pt x="0" y="2199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l145"/>
            <p:cNvSpPr/>
            <p:nvPr/>
          </p:nvSpPr>
          <p:spPr>
            <a:xfrm>
              <a:off x="4554692" y="4533488"/>
              <a:ext cx="0" cy="149702"/>
            </a:xfrm>
            <a:custGeom>
              <a:avLst/>
              <a:gdLst/>
              <a:ahLst/>
              <a:cxnLst/>
              <a:rect l="0" t="0" r="0" b="0"/>
              <a:pathLst>
                <a:path h="149702">
                  <a:moveTo>
                    <a:pt x="0" y="0"/>
                  </a:moveTo>
                  <a:lnTo>
                    <a:pt x="0" y="149702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l146"/>
            <p:cNvSpPr/>
            <p:nvPr/>
          </p:nvSpPr>
          <p:spPr>
            <a:xfrm>
              <a:off x="4554692" y="4399491"/>
              <a:ext cx="0" cy="283698"/>
            </a:xfrm>
            <a:custGeom>
              <a:avLst/>
              <a:gdLst/>
              <a:ahLst/>
              <a:cxnLst/>
              <a:rect l="0" t="0" r="0" b="0"/>
              <a:pathLst>
                <a:path h="283698">
                  <a:moveTo>
                    <a:pt x="0" y="2836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l147"/>
            <p:cNvSpPr/>
            <p:nvPr/>
          </p:nvSpPr>
          <p:spPr>
            <a:xfrm>
              <a:off x="4554692" y="4399491"/>
              <a:ext cx="0" cy="238830"/>
            </a:xfrm>
            <a:custGeom>
              <a:avLst/>
              <a:gdLst/>
              <a:ahLst/>
              <a:cxnLst/>
              <a:rect l="0" t="0" r="0" b="0"/>
              <a:pathLst>
                <a:path h="238830">
                  <a:moveTo>
                    <a:pt x="0" y="0"/>
                  </a:moveTo>
                  <a:lnTo>
                    <a:pt x="0" y="238830"/>
                  </a:lnTo>
                </a:path>
              </a:pathLst>
            </a:custGeom>
            <a:ln w="13550" cap="flat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l148"/>
            <p:cNvSpPr/>
            <p:nvPr/>
          </p:nvSpPr>
          <p:spPr>
            <a:xfrm>
              <a:off x="1082580" y="4581815"/>
              <a:ext cx="0" cy="23954"/>
            </a:xfrm>
            <a:custGeom>
              <a:avLst/>
              <a:gdLst/>
              <a:ahLst/>
              <a:cxnLst/>
              <a:rect l="0" t="0" r="0" b="0"/>
              <a:pathLst>
                <a:path h="23954">
                  <a:moveTo>
                    <a:pt x="0" y="0"/>
                  </a:moveTo>
                  <a:lnTo>
                    <a:pt x="0" y="23954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l149"/>
            <p:cNvSpPr/>
            <p:nvPr/>
          </p:nvSpPr>
          <p:spPr>
            <a:xfrm>
              <a:off x="1082580" y="4529368"/>
              <a:ext cx="0" cy="76401"/>
            </a:xfrm>
            <a:custGeom>
              <a:avLst/>
              <a:gdLst/>
              <a:ahLst/>
              <a:cxnLst/>
              <a:rect l="0" t="0" r="0" b="0"/>
              <a:pathLst>
                <a:path h="76401">
                  <a:moveTo>
                    <a:pt x="0" y="764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l150"/>
            <p:cNvSpPr/>
            <p:nvPr/>
          </p:nvSpPr>
          <p:spPr>
            <a:xfrm>
              <a:off x="1082580" y="4529368"/>
              <a:ext cx="0" cy="99537"/>
            </a:xfrm>
            <a:custGeom>
              <a:avLst/>
              <a:gdLst/>
              <a:ahLst/>
              <a:cxnLst/>
              <a:rect l="0" t="0" r="0" b="0"/>
              <a:pathLst>
                <a:path h="99537">
                  <a:moveTo>
                    <a:pt x="0" y="0"/>
                  </a:moveTo>
                  <a:lnTo>
                    <a:pt x="0" y="99537"/>
                  </a:lnTo>
                </a:path>
              </a:pathLst>
            </a:custGeom>
            <a:ln w="13550" cap="flat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l151"/>
            <p:cNvSpPr/>
            <p:nvPr/>
          </p:nvSpPr>
          <p:spPr>
            <a:xfrm>
              <a:off x="1082580" y="4515487"/>
              <a:ext cx="0" cy="113419"/>
            </a:xfrm>
            <a:custGeom>
              <a:avLst/>
              <a:gdLst/>
              <a:ahLst/>
              <a:cxnLst/>
              <a:rect l="0" t="0" r="0" b="0"/>
              <a:pathLst>
                <a:path h="113419">
                  <a:moveTo>
                    <a:pt x="0" y="1134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l152"/>
            <p:cNvSpPr/>
            <p:nvPr/>
          </p:nvSpPr>
          <p:spPr>
            <a:xfrm>
              <a:off x="1082580" y="4515487"/>
              <a:ext cx="0" cy="116411"/>
            </a:xfrm>
            <a:custGeom>
              <a:avLst/>
              <a:gdLst/>
              <a:ahLst/>
              <a:cxnLst/>
              <a:rect l="0" t="0" r="0" b="0"/>
              <a:pathLst>
                <a:path h="116411">
                  <a:moveTo>
                    <a:pt x="0" y="0"/>
                  </a:moveTo>
                  <a:lnTo>
                    <a:pt x="0" y="116411"/>
                  </a:lnTo>
                </a:path>
              </a:pathLst>
            </a:custGeom>
            <a:ln w="13550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l153"/>
            <p:cNvSpPr/>
            <p:nvPr/>
          </p:nvSpPr>
          <p:spPr>
            <a:xfrm>
              <a:off x="1082580" y="4631898"/>
              <a:ext cx="0" cy="15650"/>
            </a:xfrm>
            <a:custGeom>
              <a:avLst/>
              <a:gdLst/>
              <a:ahLst/>
              <a:cxnLst/>
              <a:rect l="0" t="0" r="0" b="0"/>
              <a:pathLst>
                <a:path h="15650">
                  <a:moveTo>
                    <a:pt x="0" y="0"/>
                  </a:moveTo>
                  <a:lnTo>
                    <a:pt x="0" y="15650"/>
                  </a:lnTo>
                </a:path>
              </a:pathLst>
            </a:custGeom>
            <a:ln w="13550" cap="flat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l154"/>
            <p:cNvSpPr/>
            <p:nvPr/>
          </p:nvSpPr>
          <p:spPr>
            <a:xfrm>
              <a:off x="1082580" y="4573268"/>
              <a:ext cx="0" cy="74280"/>
            </a:xfrm>
            <a:custGeom>
              <a:avLst/>
              <a:gdLst/>
              <a:ahLst/>
              <a:cxnLst/>
              <a:rect l="0" t="0" r="0" b="0"/>
              <a:pathLst>
                <a:path h="74280">
                  <a:moveTo>
                    <a:pt x="0" y="742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l155"/>
            <p:cNvSpPr/>
            <p:nvPr/>
          </p:nvSpPr>
          <p:spPr>
            <a:xfrm>
              <a:off x="1082580" y="4573268"/>
              <a:ext cx="0" cy="27307"/>
            </a:xfrm>
            <a:custGeom>
              <a:avLst/>
              <a:gdLst/>
              <a:ahLst/>
              <a:cxnLst/>
              <a:rect l="0" t="0" r="0" b="0"/>
              <a:pathLst>
                <a:path h="27307">
                  <a:moveTo>
                    <a:pt x="0" y="0"/>
                  </a:moveTo>
                  <a:lnTo>
                    <a:pt x="0" y="27307"/>
                  </a:lnTo>
                </a:path>
              </a:pathLst>
            </a:custGeom>
            <a:ln w="13550" cap="flat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l156"/>
            <p:cNvSpPr/>
            <p:nvPr/>
          </p:nvSpPr>
          <p:spPr>
            <a:xfrm>
              <a:off x="1082580" y="4526105"/>
              <a:ext cx="0" cy="74470"/>
            </a:xfrm>
            <a:custGeom>
              <a:avLst/>
              <a:gdLst/>
              <a:ahLst/>
              <a:cxnLst/>
              <a:rect l="0" t="0" r="0" b="0"/>
              <a:pathLst>
                <a:path h="74470">
                  <a:moveTo>
                    <a:pt x="0" y="7447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l157"/>
            <p:cNvSpPr/>
            <p:nvPr/>
          </p:nvSpPr>
          <p:spPr>
            <a:xfrm>
              <a:off x="1082580" y="4526105"/>
              <a:ext cx="0" cy="232927"/>
            </a:xfrm>
            <a:custGeom>
              <a:avLst/>
              <a:gdLst/>
              <a:ahLst/>
              <a:cxnLst/>
              <a:rect l="0" t="0" r="0" b="0"/>
              <a:pathLst>
                <a:path h="232927">
                  <a:moveTo>
                    <a:pt x="0" y="0"/>
                  </a:moveTo>
                  <a:lnTo>
                    <a:pt x="0" y="232927"/>
                  </a:lnTo>
                </a:path>
              </a:pathLst>
            </a:custGeom>
            <a:ln w="13550" cap="flat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l158"/>
            <p:cNvSpPr/>
            <p:nvPr/>
          </p:nvSpPr>
          <p:spPr>
            <a:xfrm>
              <a:off x="1082580" y="4589375"/>
              <a:ext cx="0" cy="169658"/>
            </a:xfrm>
            <a:custGeom>
              <a:avLst/>
              <a:gdLst/>
              <a:ahLst/>
              <a:cxnLst/>
              <a:rect l="0" t="0" r="0" b="0"/>
              <a:pathLst>
                <a:path h="169658">
                  <a:moveTo>
                    <a:pt x="0" y="1696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l159"/>
            <p:cNvSpPr/>
            <p:nvPr/>
          </p:nvSpPr>
          <p:spPr>
            <a:xfrm>
              <a:off x="1082580" y="4390098"/>
              <a:ext cx="0" cy="199277"/>
            </a:xfrm>
            <a:custGeom>
              <a:avLst/>
              <a:gdLst/>
              <a:ahLst/>
              <a:cxnLst/>
              <a:rect l="0" t="0" r="0" b="0"/>
              <a:pathLst>
                <a:path h="199277">
                  <a:moveTo>
                    <a:pt x="0" y="1992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l160"/>
            <p:cNvSpPr/>
            <p:nvPr/>
          </p:nvSpPr>
          <p:spPr>
            <a:xfrm>
              <a:off x="1082580" y="4390098"/>
              <a:ext cx="0" cy="47212"/>
            </a:xfrm>
            <a:custGeom>
              <a:avLst/>
              <a:gdLst/>
              <a:ahLst/>
              <a:cxnLst/>
              <a:rect l="0" t="0" r="0" b="0"/>
              <a:pathLst>
                <a:path h="47212">
                  <a:moveTo>
                    <a:pt x="0" y="0"/>
                  </a:moveTo>
                  <a:lnTo>
                    <a:pt x="0" y="47212"/>
                  </a:lnTo>
                </a:path>
              </a:pathLst>
            </a:custGeom>
            <a:ln w="13550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l161"/>
            <p:cNvSpPr/>
            <p:nvPr/>
          </p:nvSpPr>
          <p:spPr>
            <a:xfrm>
              <a:off x="1082580" y="4437310"/>
              <a:ext cx="0" cy="262560"/>
            </a:xfrm>
            <a:custGeom>
              <a:avLst/>
              <a:gdLst/>
              <a:ahLst/>
              <a:cxnLst/>
              <a:rect l="0" t="0" r="0" b="0"/>
              <a:pathLst>
                <a:path h="262560">
                  <a:moveTo>
                    <a:pt x="0" y="0"/>
                  </a:moveTo>
                  <a:lnTo>
                    <a:pt x="0" y="262560"/>
                  </a:lnTo>
                </a:path>
              </a:pathLst>
            </a:custGeom>
            <a:ln w="13550" cap="flat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l162"/>
            <p:cNvSpPr/>
            <p:nvPr/>
          </p:nvSpPr>
          <p:spPr>
            <a:xfrm>
              <a:off x="1578596" y="4406468"/>
              <a:ext cx="0" cy="150661"/>
            </a:xfrm>
            <a:custGeom>
              <a:avLst/>
              <a:gdLst/>
              <a:ahLst/>
              <a:cxnLst/>
              <a:rect l="0" t="0" r="0" b="0"/>
              <a:pathLst>
                <a:path h="150661">
                  <a:moveTo>
                    <a:pt x="0" y="0"/>
                  </a:moveTo>
                  <a:lnTo>
                    <a:pt x="0" y="150661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l163"/>
            <p:cNvSpPr/>
            <p:nvPr/>
          </p:nvSpPr>
          <p:spPr>
            <a:xfrm>
              <a:off x="1578596" y="4299618"/>
              <a:ext cx="0" cy="257511"/>
            </a:xfrm>
            <a:custGeom>
              <a:avLst/>
              <a:gdLst/>
              <a:ahLst/>
              <a:cxnLst/>
              <a:rect l="0" t="0" r="0" b="0"/>
              <a:pathLst>
                <a:path h="257511">
                  <a:moveTo>
                    <a:pt x="0" y="25751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l164"/>
            <p:cNvSpPr/>
            <p:nvPr/>
          </p:nvSpPr>
          <p:spPr>
            <a:xfrm>
              <a:off x="1578596" y="4299618"/>
              <a:ext cx="0" cy="100691"/>
            </a:xfrm>
            <a:custGeom>
              <a:avLst/>
              <a:gdLst/>
              <a:ahLst/>
              <a:cxnLst/>
              <a:rect l="0" t="0" r="0" b="0"/>
              <a:pathLst>
                <a:path h="100691">
                  <a:moveTo>
                    <a:pt x="0" y="0"/>
                  </a:moveTo>
                  <a:lnTo>
                    <a:pt x="0" y="100691"/>
                  </a:lnTo>
                </a:path>
              </a:pathLst>
            </a:custGeom>
            <a:ln w="13550" cap="flat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l165"/>
            <p:cNvSpPr/>
            <p:nvPr/>
          </p:nvSpPr>
          <p:spPr>
            <a:xfrm>
              <a:off x="1578596" y="4400309"/>
              <a:ext cx="0" cy="14469"/>
            </a:xfrm>
            <a:custGeom>
              <a:avLst/>
              <a:gdLst/>
              <a:ahLst/>
              <a:cxnLst/>
              <a:rect l="0" t="0" r="0" b="0"/>
              <a:pathLst>
                <a:path h="14469">
                  <a:moveTo>
                    <a:pt x="0" y="0"/>
                  </a:moveTo>
                  <a:lnTo>
                    <a:pt x="0" y="14469"/>
                  </a:lnTo>
                </a:path>
              </a:pathLst>
            </a:custGeom>
            <a:ln w="13550" cap="flat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l166"/>
            <p:cNvSpPr/>
            <p:nvPr/>
          </p:nvSpPr>
          <p:spPr>
            <a:xfrm>
              <a:off x="1578596" y="4414778"/>
              <a:ext cx="0" cy="64630"/>
            </a:xfrm>
            <a:custGeom>
              <a:avLst/>
              <a:gdLst/>
              <a:ahLst/>
              <a:cxnLst/>
              <a:rect l="0" t="0" r="0" b="0"/>
              <a:pathLst>
                <a:path h="64630">
                  <a:moveTo>
                    <a:pt x="0" y="0"/>
                  </a:moveTo>
                  <a:lnTo>
                    <a:pt x="0" y="64630"/>
                  </a:lnTo>
                </a:path>
              </a:pathLst>
            </a:custGeom>
            <a:ln w="13550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l167"/>
            <p:cNvSpPr/>
            <p:nvPr/>
          </p:nvSpPr>
          <p:spPr>
            <a:xfrm>
              <a:off x="1578596" y="4479409"/>
              <a:ext cx="0" cy="169257"/>
            </a:xfrm>
            <a:custGeom>
              <a:avLst/>
              <a:gdLst/>
              <a:ahLst/>
              <a:cxnLst/>
              <a:rect l="0" t="0" r="0" b="0"/>
              <a:pathLst>
                <a:path h="169257">
                  <a:moveTo>
                    <a:pt x="0" y="0"/>
                  </a:moveTo>
                  <a:lnTo>
                    <a:pt x="0" y="169257"/>
                  </a:lnTo>
                </a:path>
              </a:pathLst>
            </a:custGeom>
            <a:ln w="13550" cap="flat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l168"/>
            <p:cNvSpPr/>
            <p:nvPr/>
          </p:nvSpPr>
          <p:spPr>
            <a:xfrm>
              <a:off x="1578596" y="4550001"/>
              <a:ext cx="0" cy="98664"/>
            </a:xfrm>
            <a:custGeom>
              <a:avLst/>
              <a:gdLst/>
              <a:ahLst/>
              <a:cxnLst/>
              <a:rect l="0" t="0" r="0" b="0"/>
              <a:pathLst>
                <a:path h="98664">
                  <a:moveTo>
                    <a:pt x="0" y="9866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l169"/>
            <p:cNvSpPr/>
            <p:nvPr/>
          </p:nvSpPr>
          <p:spPr>
            <a:xfrm>
              <a:off x="1578596" y="4443370"/>
              <a:ext cx="0" cy="106631"/>
            </a:xfrm>
            <a:custGeom>
              <a:avLst/>
              <a:gdLst/>
              <a:ahLst/>
              <a:cxnLst/>
              <a:rect l="0" t="0" r="0" b="0"/>
              <a:pathLst>
                <a:path h="106631">
                  <a:moveTo>
                    <a:pt x="0" y="1066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l170"/>
            <p:cNvSpPr/>
            <p:nvPr/>
          </p:nvSpPr>
          <p:spPr>
            <a:xfrm>
              <a:off x="1578596" y="4432572"/>
              <a:ext cx="0" cy="10798"/>
            </a:xfrm>
            <a:custGeom>
              <a:avLst/>
              <a:gdLst/>
              <a:ahLst/>
              <a:cxnLst/>
              <a:rect l="0" t="0" r="0" b="0"/>
              <a:pathLst>
                <a:path h="10798">
                  <a:moveTo>
                    <a:pt x="0" y="107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l171"/>
            <p:cNvSpPr/>
            <p:nvPr/>
          </p:nvSpPr>
          <p:spPr>
            <a:xfrm>
              <a:off x="1578596" y="4432572"/>
              <a:ext cx="0" cy="173780"/>
            </a:xfrm>
            <a:custGeom>
              <a:avLst/>
              <a:gdLst/>
              <a:ahLst/>
              <a:cxnLst/>
              <a:rect l="0" t="0" r="0" b="0"/>
              <a:pathLst>
                <a:path h="173780">
                  <a:moveTo>
                    <a:pt x="0" y="0"/>
                  </a:moveTo>
                  <a:lnTo>
                    <a:pt x="0" y="173780"/>
                  </a:lnTo>
                </a:path>
              </a:pathLst>
            </a:custGeom>
            <a:ln w="13550" cap="flat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l172"/>
            <p:cNvSpPr/>
            <p:nvPr/>
          </p:nvSpPr>
          <p:spPr>
            <a:xfrm>
              <a:off x="1578596" y="4311321"/>
              <a:ext cx="0" cy="295031"/>
            </a:xfrm>
            <a:custGeom>
              <a:avLst/>
              <a:gdLst/>
              <a:ahLst/>
              <a:cxnLst/>
              <a:rect l="0" t="0" r="0" b="0"/>
              <a:pathLst>
                <a:path h="295031">
                  <a:moveTo>
                    <a:pt x="0" y="2950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l173"/>
            <p:cNvSpPr/>
            <p:nvPr/>
          </p:nvSpPr>
          <p:spPr>
            <a:xfrm>
              <a:off x="1578596" y="4209375"/>
              <a:ext cx="0" cy="101946"/>
            </a:xfrm>
            <a:custGeom>
              <a:avLst/>
              <a:gdLst/>
              <a:ahLst/>
              <a:cxnLst/>
              <a:rect l="0" t="0" r="0" b="0"/>
              <a:pathLst>
                <a:path h="101946">
                  <a:moveTo>
                    <a:pt x="0" y="1019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l174"/>
            <p:cNvSpPr/>
            <p:nvPr/>
          </p:nvSpPr>
          <p:spPr>
            <a:xfrm>
              <a:off x="1578596" y="4209375"/>
              <a:ext cx="0" cy="156123"/>
            </a:xfrm>
            <a:custGeom>
              <a:avLst/>
              <a:gdLst/>
              <a:ahLst/>
              <a:cxnLst/>
              <a:rect l="0" t="0" r="0" b="0"/>
              <a:pathLst>
                <a:path h="156123">
                  <a:moveTo>
                    <a:pt x="0" y="0"/>
                  </a:moveTo>
                  <a:lnTo>
                    <a:pt x="0" y="156123"/>
                  </a:lnTo>
                </a:path>
              </a:pathLst>
            </a:custGeom>
            <a:ln w="13550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l175"/>
            <p:cNvSpPr/>
            <p:nvPr/>
          </p:nvSpPr>
          <p:spPr>
            <a:xfrm>
              <a:off x="1578596" y="4365498"/>
              <a:ext cx="0" cy="53995"/>
            </a:xfrm>
            <a:custGeom>
              <a:avLst/>
              <a:gdLst/>
              <a:ahLst/>
              <a:cxnLst/>
              <a:rect l="0" t="0" r="0" b="0"/>
              <a:pathLst>
                <a:path h="53995">
                  <a:moveTo>
                    <a:pt x="0" y="0"/>
                  </a:moveTo>
                  <a:lnTo>
                    <a:pt x="0" y="53995"/>
                  </a:lnTo>
                </a:path>
              </a:pathLst>
            </a:custGeom>
            <a:ln w="13550" cap="flat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l176"/>
            <p:cNvSpPr/>
            <p:nvPr/>
          </p:nvSpPr>
          <p:spPr>
            <a:xfrm>
              <a:off x="2074612" y="4544391"/>
              <a:ext cx="0" cy="28362"/>
            </a:xfrm>
            <a:custGeom>
              <a:avLst/>
              <a:gdLst/>
              <a:ahLst/>
              <a:cxnLst/>
              <a:rect l="0" t="0" r="0" b="0"/>
              <a:pathLst>
                <a:path h="28362">
                  <a:moveTo>
                    <a:pt x="0" y="0"/>
                  </a:moveTo>
                  <a:lnTo>
                    <a:pt x="0" y="28362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l177"/>
            <p:cNvSpPr/>
            <p:nvPr/>
          </p:nvSpPr>
          <p:spPr>
            <a:xfrm>
              <a:off x="2074612" y="4257881"/>
              <a:ext cx="0" cy="314873"/>
            </a:xfrm>
            <a:custGeom>
              <a:avLst/>
              <a:gdLst/>
              <a:ahLst/>
              <a:cxnLst/>
              <a:rect l="0" t="0" r="0" b="0"/>
              <a:pathLst>
                <a:path h="314873">
                  <a:moveTo>
                    <a:pt x="0" y="31487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l178"/>
            <p:cNvSpPr/>
            <p:nvPr/>
          </p:nvSpPr>
          <p:spPr>
            <a:xfrm>
              <a:off x="2074612" y="4257881"/>
              <a:ext cx="0" cy="195274"/>
            </a:xfrm>
            <a:custGeom>
              <a:avLst/>
              <a:gdLst/>
              <a:ahLst/>
              <a:cxnLst/>
              <a:rect l="0" t="0" r="0" b="0"/>
              <a:pathLst>
                <a:path h="195274">
                  <a:moveTo>
                    <a:pt x="0" y="0"/>
                  </a:moveTo>
                  <a:lnTo>
                    <a:pt x="0" y="195274"/>
                  </a:lnTo>
                </a:path>
              </a:pathLst>
            </a:custGeom>
            <a:ln w="13550" cap="flat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l179"/>
            <p:cNvSpPr/>
            <p:nvPr/>
          </p:nvSpPr>
          <p:spPr>
            <a:xfrm>
              <a:off x="2074612" y="4212974"/>
              <a:ext cx="0" cy="240180"/>
            </a:xfrm>
            <a:custGeom>
              <a:avLst/>
              <a:gdLst/>
              <a:ahLst/>
              <a:cxnLst/>
              <a:rect l="0" t="0" r="0" b="0"/>
              <a:pathLst>
                <a:path h="240180">
                  <a:moveTo>
                    <a:pt x="0" y="2401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l180"/>
            <p:cNvSpPr/>
            <p:nvPr/>
          </p:nvSpPr>
          <p:spPr>
            <a:xfrm>
              <a:off x="2074612" y="4212974"/>
              <a:ext cx="0" cy="309876"/>
            </a:xfrm>
            <a:custGeom>
              <a:avLst/>
              <a:gdLst/>
              <a:ahLst/>
              <a:cxnLst/>
              <a:rect l="0" t="0" r="0" b="0"/>
              <a:pathLst>
                <a:path h="309876">
                  <a:moveTo>
                    <a:pt x="0" y="0"/>
                  </a:moveTo>
                  <a:lnTo>
                    <a:pt x="0" y="309876"/>
                  </a:lnTo>
                </a:path>
              </a:pathLst>
            </a:custGeom>
            <a:ln w="13550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l181"/>
            <p:cNvSpPr/>
            <p:nvPr/>
          </p:nvSpPr>
          <p:spPr>
            <a:xfrm>
              <a:off x="2074612" y="4522851"/>
              <a:ext cx="0" cy="105596"/>
            </a:xfrm>
            <a:custGeom>
              <a:avLst/>
              <a:gdLst/>
              <a:ahLst/>
              <a:cxnLst/>
              <a:rect l="0" t="0" r="0" b="0"/>
              <a:pathLst>
                <a:path h="105596">
                  <a:moveTo>
                    <a:pt x="0" y="0"/>
                  </a:moveTo>
                  <a:lnTo>
                    <a:pt x="0" y="105596"/>
                  </a:lnTo>
                </a:path>
              </a:pathLst>
            </a:custGeom>
            <a:ln w="13550" cap="flat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l182"/>
            <p:cNvSpPr/>
            <p:nvPr/>
          </p:nvSpPr>
          <p:spPr>
            <a:xfrm>
              <a:off x="2074612" y="4628448"/>
              <a:ext cx="0" cy="23335"/>
            </a:xfrm>
            <a:custGeom>
              <a:avLst/>
              <a:gdLst/>
              <a:ahLst/>
              <a:cxnLst/>
              <a:rect l="0" t="0" r="0" b="0"/>
              <a:pathLst>
                <a:path h="23335">
                  <a:moveTo>
                    <a:pt x="0" y="0"/>
                  </a:moveTo>
                  <a:lnTo>
                    <a:pt x="0" y="23335"/>
                  </a:lnTo>
                </a:path>
              </a:pathLst>
            </a:custGeom>
            <a:ln w="13550" cap="flat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l183"/>
            <p:cNvSpPr/>
            <p:nvPr/>
          </p:nvSpPr>
          <p:spPr>
            <a:xfrm>
              <a:off x="2074612" y="4499482"/>
              <a:ext cx="0" cy="152301"/>
            </a:xfrm>
            <a:custGeom>
              <a:avLst/>
              <a:gdLst/>
              <a:ahLst/>
              <a:cxnLst/>
              <a:rect l="0" t="0" r="0" b="0"/>
              <a:pathLst>
                <a:path h="152301">
                  <a:moveTo>
                    <a:pt x="0" y="1523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l184"/>
            <p:cNvSpPr/>
            <p:nvPr/>
          </p:nvSpPr>
          <p:spPr>
            <a:xfrm>
              <a:off x="2074612" y="4451641"/>
              <a:ext cx="0" cy="47840"/>
            </a:xfrm>
            <a:custGeom>
              <a:avLst/>
              <a:gdLst/>
              <a:ahLst/>
              <a:cxnLst/>
              <a:rect l="0" t="0" r="0" b="0"/>
              <a:pathLst>
                <a:path h="47840">
                  <a:moveTo>
                    <a:pt x="0" y="478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l185"/>
            <p:cNvSpPr/>
            <p:nvPr/>
          </p:nvSpPr>
          <p:spPr>
            <a:xfrm>
              <a:off x="2074612" y="4451641"/>
              <a:ext cx="0" cy="66892"/>
            </a:xfrm>
            <a:custGeom>
              <a:avLst/>
              <a:gdLst/>
              <a:ahLst/>
              <a:cxnLst/>
              <a:rect l="0" t="0" r="0" b="0"/>
              <a:pathLst>
                <a:path h="66892">
                  <a:moveTo>
                    <a:pt x="0" y="0"/>
                  </a:moveTo>
                  <a:lnTo>
                    <a:pt x="0" y="66892"/>
                  </a:lnTo>
                </a:path>
              </a:pathLst>
            </a:custGeom>
            <a:ln w="13550" cap="flat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l186"/>
            <p:cNvSpPr/>
            <p:nvPr/>
          </p:nvSpPr>
          <p:spPr>
            <a:xfrm>
              <a:off x="2074612" y="4422468"/>
              <a:ext cx="0" cy="96065"/>
            </a:xfrm>
            <a:custGeom>
              <a:avLst/>
              <a:gdLst/>
              <a:ahLst/>
              <a:cxnLst/>
              <a:rect l="0" t="0" r="0" b="0"/>
              <a:pathLst>
                <a:path h="96065">
                  <a:moveTo>
                    <a:pt x="0" y="960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l187"/>
            <p:cNvSpPr/>
            <p:nvPr/>
          </p:nvSpPr>
          <p:spPr>
            <a:xfrm>
              <a:off x="2074612" y="4302233"/>
              <a:ext cx="0" cy="120234"/>
            </a:xfrm>
            <a:custGeom>
              <a:avLst/>
              <a:gdLst/>
              <a:ahLst/>
              <a:cxnLst/>
              <a:rect l="0" t="0" r="0" b="0"/>
              <a:pathLst>
                <a:path h="120234">
                  <a:moveTo>
                    <a:pt x="0" y="12023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l188"/>
            <p:cNvSpPr/>
            <p:nvPr/>
          </p:nvSpPr>
          <p:spPr>
            <a:xfrm>
              <a:off x="2074612" y="4242145"/>
              <a:ext cx="0" cy="60087"/>
            </a:xfrm>
            <a:custGeom>
              <a:avLst/>
              <a:gdLst/>
              <a:ahLst/>
              <a:cxnLst/>
              <a:rect l="0" t="0" r="0" b="0"/>
              <a:pathLst>
                <a:path h="60087">
                  <a:moveTo>
                    <a:pt x="0" y="600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l189"/>
            <p:cNvSpPr/>
            <p:nvPr/>
          </p:nvSpPr>
          <p:spPr>
            <a:xfrm>
              <a:off x="2074612" y="4242145"/>
              <a:ext cx="0" cy="57583"/>
            </a:xfrm>
            <a:custGeom>
              <a:avLst/>
              <a:gdLst/>
              <a:ahLst/>
              <a:cxnLst/>
              <a:rect l="0" t="0" r="0" b="0"/>
              <a:pathLst>
                <a:path h="57583">
                  <a:moveTo>
                    <a:pt x="0" y="0"/>
                  </a:moveTo>
                  <a:lnTo>
                    <a:pt x="0" y="57583"/>
                  </a:lnTo>
                </a:path>
              </a:pathLst>
            </a:custGeom>
            <a:ln w="13550" cap="flat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l190"/>
            <p:cNvSpPr/>
            <p:nvPr/>
          </p:nvSpPr>
          <p:spPr>
            <a:xfrm>
              <a:off x="2570628" y="4347089"/>
              <a:ext cx="0" cy="85178"/>
            </a:xfrm>
            <a:custGeom>
              <a:avLst/>
              <a:gdLst/>
              <a:ahLst/>
              <a:cxnLst/>
              <a:rect l="0" t="0" r="0" b="0"/>
              <a:pathLst>
                <a:path h="85178">
                  <a:moveTo>
                    <a:pt x="0" y="8517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l191"/>
            <p:cNvSpPr/>
            <p:nvPr/>
          </p:nvSpPr>
          <p:spPr>
            <a:xfrm>
              <a:off x="2570628" y="4316571"/>
              <a:ext cx="0" cy="30517"/>
            </a:xfrm>
            <a:custGeom>
              <a:avLst/>
              <a:gdLst/>
              <a:ahLst/>
              <a:cxnLst/>
              <a:rect l="0" t="0" r="0" b="0"/>
              <a:pathLst>
                <a:path h="30517">
                  <a:moveTo>
                    <a:pt x="0" y="3051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l192"/>
            <p:cNvSpPr/>
            <p:nvPr/>
          </p:nvSpPr>
          <p:spPr>
            <a:xfrm>
              <a:off x="2570628" y="4192640"/>
              <a:ext cx="0" cy="123930"/>
            </a:xfrm>
            <a:custGeom>
              <a:avLst/>
              <a:gdLst/>
              <a:ahLst/>
              <a:cxnLst/>
              <a:rect l="0" t="0" r="0" b="0"/>
              <a:pathLst>
                <a:path h="123930">
                  <a:moveTo>
                    <a:pt x="0" y="12393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l193"/>
            <p:cNvSpPr/>
            <p:nvPr/>
          </p:nvSpPr>
          <p:spPr>
            <a:xfrm>
              <a:off x="2570628" y="4192640"/>
              <a:ext cx="0" cy="143"/>
            </a:xfrm>
            <a:custGeom>
              <a:avLst/>
              <a:gdLst/>
              <a:ahLst/>
              <a:cxnLst/>
              <a:rect l="0" t="0" r="0" b="0"/>
              <a:pathLst>
                <a:path h="143">
                  <a:moveTo>
                    <a:pt x="0" y="0"/>
                  </a:moveTo>
                  <a:lnTo>
                    <a:pt x="0" y="143"/>
                  </a:lnTo>
                </a:path>
              </a:pathLst>
            </a:custGeom>
            <a:ln w="13550" cap="flat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l194"/>
            <p:cNvSpPr/>
            <p:nvPr/>
          </p:nvSpPr>
          <p:spPr>
            <a:xfrm>
              <a:off x="2570628" y="4192784"/>
              <a:ext cx="0" cy="254533"/>
            </a:xfrm>
            <a:custGeom>
              <a:avLst/>
              <a:gdLst/>
              <a:ahLst/>
              <a:cxnLst/>
              <a:rect l="0" t="0" r="0" b="0"/>
              <a:pathLst>
                <a:path h="254533">
                  <a:moveTo>
                    <a:pt x="0" y="0"/>
                  </a:moveTo>
                  <a:lnTo>
                    <a:pt x="0" y="254533"/>
                  </a:lnTo>
                </a:path>
              </a:pathLst>
            </a:custGeom>
            <a:ln w="13550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l195"/>
            <p:cNvSpPr/>
            <p:nvPr/>
          </p:nvSpPr>
          <p:spPr>
            <a:xfrm>
              <a:off x="2570628" y="4447318"/>
              <a:ext cx="0" cy="45195"/>
            </a:xfrm>
            <a:custGeom>
              <a:avLst/>
              <a:gdLst/>
              <a:ahLst/>
              <a:cxnLst/>
              <a:rect l="0" t="0" r="0" b="0"/>
              <a:pathLst>
                <a:path h="45195">
                  <a:moveTo>
                    <a:pt x="0" y="0"/>
                  </a:moveTo>
                  <a:lnTo>
                    <a:pt x="0" y="45195"/>
                  </a:lnTo>
                </a:path>
              </a:pathLst>
            </a:custGeom>
            <a:ln w="13550" cap="flat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l196"/>
            <p:cNvSpPr/>
            <p:nvPr/>
          </p:nvSpPr>
          <p:spPr>
            <a:xfrm>
              <a:off x="2570628" y="4269589"/>
              <a:ext cx="0" cy="222923"/>
            </a:xfrm>
            <a:custGeom>
              <a:avLst/>
              <a:gdLst/>
              <a:ahLst/>
              <a:cxnLst/>
              <a:rect l="0" t="0" r="0" b="0"/>
              <a:pathLst>
                <a:path h="222923">
                  <a:moveTo>
                    <a:pt x="0" y="2229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l197"/>
            <p:cNvSpPr/>
            <p:nvPr/>
          </p:nvSpPr>
          <p:spPr>
            <a:xfrm>
              <a:off x="2570628" y="4269589"/>
              <a:ext cx="0" cy="509028"/>
            </a:xfrm>
            <a:custGeom>
              <a:avLst/>
              <a:gdLst/>
              <a:ahLst/>
              <a:cxnLst/>
              <a:rect l="0" t="0" r="0" b="0"/>
              <a:pathLst>
                <a:path h="509028">
                  <a:moveTo>
                    <a:pt x="0" y="0"/>
                  </a:moveTo>
                  <a:lnTo>
                    <a:pt x="0" y="509028"/>
                  </a:lnTo>
                </a:path>
              </a:pathLst>
            </a:custGeom>
            <a:ln w="13550" cap="flat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l198"/>
            <p:cNvSpPr/>
            <p:nvPr/>
          </p:nvSpPr>
          <p:spPr>
            <a:xfrm>
              <a:off x="2570628" y="4508011"/>
              <a:ext cx="0" cy="270606"/>
            </a:xfrm>
            <a:custGeom>
              <a:avLst/>
              <a:gdLst/>
              <a:ahLst/>
              <a:cxnLst/>
              <a:rect l="0" t="0" r="0" b="0"/>
              <a:pathLst>
                <a:path h="270606">
                  <a:moveTo>
                    <a:pt x="0" y="2706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l199"/>
            <p:cNvSpPr/>
            <p:nvPr/>
          </p:nvSpPr>
          <p:spPr>
            <a:xfrm>
              <a:off x="2570628" y="4447494"/>
              <a:ext cx="0" cy="60516"/>
            </a:xfrm>
            <a:custGeom>
              <a:avLst/>
              <a:gdLst/>
              <a:ahLst/>
              <a:cxnLst/>
              <a:rect l="0" t="0" r="0" b="0"/>
              <a:pathLst>
                <a:path h="60516">
                  <a:moveTo>
                    <a:pt x="0" y="605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l200"/>
            <p:cNvSpPr/>
            <p:nvPr/>
          </p:nvSpPr>
          <p:spPr>
            <a:xfrm>
              <a:off x="2570628" y="4342005"/>
              <a:ext cx="0" cy="105489"/>
            </a:xfrm>
            <a:custGeom>
              <a:avLst/>
              <a:gdLst/>
              <a:ahLst/>
              <a:cxnLst/>
              <a:rect l="0" t="0" r="0" b="0"/>
              <a:pathLst>
                <a:path h="105489">
                  <a:moveTo>
                    <a:pt x="0" y="10548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l201"/>
            <p:cNvSpPr/>
            <p:nvPr/>
          </p:nvSpPr>
          <p:spPr>
            <a:xfrm>
              <a:off x="2570628" y="3917776"/>
              <a:ext cx="0" cy="424228"/>
            </a:xfrm>
            <a:custGeom>
              <a:avLst/>
              <a:gdLst/>
              <a:ahLst/>
              <a:cxnLst/>
              <a:rect l="0" t="0" r="0" b="0"/>
              <a:pathLst>
                <a:path h="424228">
                  <a:moveTo>
                    <a:pt x="0" y="4242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l202"/>
            <p:cNvSpPr/>
            <p:nvPr/>
          </p:nvSpPr>
          <p:spPr>
            <a:xfrm>
              <a:off x="2570628" y="3917776"/>
              <a:ext cx="0" cy="165158"/>
            </a:xfrm>
            <a:custGeom>
              <a:avLst/>
              <a:gdLst/>
              <a:ahLst/>
              <a:cxnLst/>
              <a:rect l="0" t="0" r="0" b="0"/>
              <a:pathLst>
                <a:path h="165158">
                  <a:moveTo>
                    <a:pt x="0" y="0"/>
                  </a:moveTo>
                  <a:lnTo>
                    <a:pt x="0" y="165158"/>
                  </a:lnTo>
                </a:path>
              </a:pathLst>
            </a:custGeom>
            <a:ln w="13550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l203"/>
            <p:cNvSpPr/>
            <p:nvPr/>
          </p:nvSpPr>
          <p:spPr>
            <a:xfrm>
              <a:off x="2570628" y="4082935"/>
              <a:ext cx="0" cy="276597"/>
            </a:xfrm>
            <a:custGeom>
              <a:avLst/>
              <a:gdLst/>
              <a:ahLst/>
              <a:cxnLst/>
              <a:rect l="0" t="0" r="0" b="0"/>
              <a:pathLst>
                <a:path h="276597">
                  <a:moveTo>
                    <a:pt x="0" y="0"/>
                  </a:moveTo>
                  <a:lnTo>
                    <a:pt x="0" y="276597"/>
                  </a:lnTo>
                </a:path>
              </a:pathLst>
            </a:custGeom>
            <a:ln w="13550" cap="flat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l204"/>
            <p:cNvSpPr/>
            <p:nvPr/>
          </p:nvSpPr>
          <p:spPr>
            <a:xfrm>
              <a:off x="3066644" y="4192980"/>
              <a:ext cx="0" cy="97896"/>
            </a:xfrm>
            <a:custGeom>
              <a:avLst/>
              <a:gdLst/>
              <a:ahLst/>
              <a:cxnLst/>
              <a:rect l="0" t="0" r="0" b="0"/>
              <a:pathLst>
                <a:path h="97896">
                  <a:moveTo>
                    <a:pt x="0" y="978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l205"/>
            <p:cNvSpPr/>
            <p:nvPr/>
          </p:nvSpPr>
          <p:spPr>
            <a:xfrm>
              <a:off x="3066644" y="4192980"/>
              <a:ext cx="0" cy="169947"/>
            </a:xfrm>
            <a:custGeom>
              <a:avLst/>
              <a:gdLst/>
              <a:ahLst/>
              <a:cxnLst/>
              <a:rect l="0" t="0" r="0" b="0"/>
              <a:pathLst>
                <a:path h="169947">
                  <a:moveTo>
                    <a:pt x="0" y="0"/>
                  </a:moveTo>
                  <a:lnTo>
                    <a:pt x="0" y="169947"/>
                  </a:lnTo>
                </a:path>
              </a:pathLst>
            </a:custGeom>
            <a:ln w="13550" cap="flat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l206"/>
            <p:cNvSpPr/>
            <p:nvPr/>
          </p:nvSpPr>
          <p:spPr>
            <a:xfrm>
              <a:off x="3066644" y="4112977"/>
              <a:ext cx="0" cy="249950"/>
            </a:xfrm>
            <a:custGeom>
              <a:avLst/>
              <a:gdLst/>
              <a:ahLst/>
              <a:cxnLst/>
              <a:rect l="0" t="0" r="0" b="0"/>
              <a:pathLst>
                <a:path h="249950">
                  <a:moveTo>
                    <a:pt x="0" y="2499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l207"/>
            <p:cNvSpPr/>
            <p:nvPr/>
          </p:nvSpPr>
          <p:spPr>
            <a:xfrm>
              <a:off x="3066644" y="3950299"/>
              <a:ext cx="0" cy="162678"/>
            </a:xfrm>
            <a:custGeom>
              <a:avLst/>
              <a:gdLst/>
              <a:ahLst/>
              <a:cxnLst/>
              <a:rect l="0" t="0" r="0" b="0"/>
              <a:pathLst>
                <a:path h="162678">
                  <a:moveTo>
                    <a:pt x="0" y="16267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l208"/>
            <p:cNvSpPr/>
            <p:nvPr/>
          </p:nvSpPr>
          <p:spPr>
            <a:xfrm>
              <a:off x="3066644" y="3950299"/>
              <a:ext cx="0" cy="157773"/>
            </a:xfrm>
            <a:custGeom>
              <a:avLst/>
              <a:gdLst/>
              <a:ahLst/>
              <a:cxnLst/>
              <a:rect l="0" t="0" r="0" b="0"/>
              <a:pathLst>
                <a:path h="157773">
                  <a:moveTo>
                    <a:pt x="0" y="0"/>
                  </a:moveTo>
                  <a:lnTo>
                    <a:pt x="0" y="157773"/>
                  </a:lnTo>
                </a:path>
              </a:pathLst>
            </a:custGeom>
            <a:ln w="13550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l209"/>
            <p:cNvSpPr/>
            <p:nvPr/>
          </p:nvSpPr>
          <p:spPr>
            <a:xfrm>
              <a:off x="3066644" y="4108072"/>
              <a:ext cx="0" cy="364723"/>
            </a:xfrm>
            <a:custGeom>
              <a:avLst/>
              <a:gdLst/>
              <a:ahLst/>
              <a:cxnLst/>
              <a:rect l="0" t="0" r="0" b="0"/>
              <a:pathLst>
                <a:path h="364723">
                  <a:moveTo>
                    <a:pt x="0" y="0"/>
                  </a:moveTo>
                  <a:lnTo>
                    <a:pt x="0" y="364723"/>
                  </a:lnTo>
                </a:path>
              </a:pathLst>
            </a:custGeom>
            <a:ln w="13550" cap="flat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l210"/>
            <p:cNvSpPr/>
            <p:nvPr/>
          </p:nvSpPr>
          <p:spPr>
            <a:xfrm>
              <a:off x="3066644" y="4178096"/>
              <a:ext cx="0" cy="294699"/>
            </a:xfrm>
            <a:custGeom>
              <a:avLst/>
              <a:gdLst/>
              <a:ahLst/>
              <a:cxnLst/>
              <a:rect l="0" t="0" r="0" b="0"/>
              <a:pathLst>
                <a:path h="294699">
                  <a:moveTo>
                    <a:pt x="0" y="2946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l211"/>
            <p:cNvSpPr/>
            <p:nvPr/>
          </p:nvSpPr>
          <p:spPr>
            <a:xfrm>
              <a:off x="3066644" y="4135424"/>
              <a:ext cx="0" cy="42671"/>
            </a:xfrm>
            <a:custGeom>
              <a:avLst/>
              <a:gdLst/>
              <a:ahLst/>
              <a:cxnLst/>
              <a:rect l="0" t="0" r="0" b="0"/>
              <a:pathLst>
                <a:path h="42671">
                  <a:moveTo>
                    <a:pt x="0" y="426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l212"/>
            <p:cNvSpPr/>
            <p:nvPr/>
          </p:nvSpPr>
          <p:spPr>
            <a:xfrm>
              <a:off x="3066644" y="4135424"/>
              <a:ext cx="0" cy="19938"/>
            </a:xfrm>
            <a:custGeom>
              <a:avLst/>
              <a:gdLst/>
              <a:ahLst/>
              <a:cxnLst/>
              <a:rect l="0" t="0" r="0" b="0"/>
              <a:pathLst>
                <a:path h="19938">
                  <a:moveTo>
                    <a:pt x="0" y="0"/>
                  </a:moveTo>
                  <a:lnTo>
                    <a:pt x="0" y="19938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l213"/>
            <p:cNvSpPr/>
            <p:nvPr/>
          </p:nvSpPr>
          <p:spPr>
            <a:xfrm>
              <a:off x="3066644" y="4155363"/>
              <a:ext cx="0" cy="131713"/>
            </a:xfrm>
            <a:custGeom>
              <a:avLst/>
              <a:gdLst/>
              <a:ahLst/>
              <a:cxnLst/>
              <a:rect l="0" t="0" r="0" b="0"/>
              <a:pathLst>
                <a:path h="131713">
                  <a:moveTo>
                    <a:pt x="0" y="0"/>
                  </a:moveTo>
                  <a:lnTo>
                    <a:pt x="0" y="131713"/>
                  </a:lnTo>
                </a:path>
              </a:pathLst>
            </a:custGeom>
            <a:ln w="13550" cap="flat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l214"/>
            <p:cNvSpPr/>
            <p:nvPr/>
          </p:nvSpPr>
          <p:spPr>
            <a:xfrm>
              <a:off x="3066644" y="4287077"/>
              <a:ext cx="0" cy="7424"/>
            </a:xfrm>
            <a:custGeom>
              <a:avLst/>
              <a:gdLst/>
              <a:ahLst/>
              <a:cxnLst/>
              <a:rect l="0" t="0" r="0" b="0"/>
              <a:pathLst>
                <a:path h="7424">
                  <a:moveTo>
                    <a:pt x="0" y="0"/>
                  </a:moveTo>
                  <a:lnTo>
                    <a:pt x="0" y="7424"/>
                  </a:lnTo>
                </a:path>
              </a:pathLst>
            </a:custGeom>
            <a:ln w="13550" cap="flat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l215"/>
            <p:cNvSpPr/>
            <p:nvPr/>
          </p:nvSpPr>
          <p:spPr>
            <a:xfrm>
              <a:off x="3066644" y="4068746"/>
              <a:ext cx="0" cy="225755"/>
            </a:xfrm>
            <a:custGeom>
              <a:avLst/>
              <a:gdLst/>
              <a:ahLst/>
              <a:cxnLst/>
              <a:rect l="0" t="0" r="0" b="0"/>
              <a:pathLst>
                <a:path h="225755">
                  <a:moveTo>
                    <a:pt x="0" y="2257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l216"/>
            <p:cNvSpPr/>
            <p:nvPr/>
          </p:nvSpPr>
          <p:spPr>
            <a:xfrm>
              <a:off x="3066644" y="4068746"/>
              <a:ext cx="0" cy="19618"/>
            </a:xfrm>
            <a:custGeom>
              <a:avLst/>
              <a:gdLst/>
              <a:ahLst/>
              <a:cxnLst/>
              <a:rect l="0" t="0" r="0" b="0"/>
              <a:pathLst>
                <a:path h="19618">
                  <a:moveTo>
                    <a:pt x="0" y="0"/>
                  </a:moveTo>
                  <a:lnTo>
                    <a:pt x="0" y="19618"/>
                  </a:lnTo>
                </a:path>
              </a:pathLst>
            </a:custGeom>
            <a:ln w="13550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l217"/>
            <p:cNvSpPr/>
            <p:nvPr/>
          </p:nvSpPr>
          <p:spPr>
            <a:xfrm>
              <a:off x="3066644" y="4088364"/>
              <a:ext cx="0" cy="97586"/>
            </a:xfrm>
            <a:custGeom>
              <a:avLst/>
              <a:gdLst/>
              <a:ahLst/>
              <a:cxnLst/>
              <a:rect l="0" t="0" r="0" b="0"/>
              <a:pathLst>
                <a:path h="97586">
                  <a:moveTo>
                    <a:pt x="0" y="0"/>
                  </a:moveTo>
                  <a:lnTo>
                    <a:pt x="0" y="97586"/>
                  </a:lnTo>
                </a:path>
              </a:pathLst>
            </a:custGeom>
            <a:ln w="13550" cap="flat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l218"/>
            <p:cNvSpPr/>
            <p:nvPr/>
          </p:nvSpPr>
          <p:spPr>
            <a:xfrm>
              <a:off x="3562660" y="4109861"/>
              <a:ext cx="0" cy="157094"/>
            </a:xfrm>
            <a:custGeom>
              <a:avLst/>
              <a:gdLst/>
              <a:ahLst/>
              <a:cxnLst/>
              <a:rect l="0" t="0" r="0" b="0"/>
              <a:pathLst>
                <a:path h="157094">
                  <a:moveTo>
                    <a:pt x="0" y="1570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l219"/>
            <p:cNvSpPr/>
            <p:nvPr/>
          </p:nvSpPr>
          <p:spPr>
            <a:xfrm>
              <a:off x="3562660" y="4109861"/>
              <a:ext cx="0" cy="255625"/>
            </a:xfrm>
            <a:custGeom>
              <a:avLst/>
              <a:gdLst/>
              <a:ahLst/>
              <a:cxnLst/>
              <a:rect l="0" t="0" r="0" b="0"/>
              <a:pathLst>
                <a:path h="255625">
                  <a:moveTo>
                    <a:pt x="0" y="0"/>
                  </a:moveTo>
                  <a:lnTo>
                    <a:pt x="0" y="255625"/>
                  </a:lnTo>
                </a:path>
              </a:pathLst>
            </a:custGeom>
            <a:ln w="13550" cap="flat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l220"/>
            <p:cNvSpPr/>
            <p:nvPr/>
          </p:nvSpPr>
          <p:spPr>
            <a:xfrm>
              <a:off x="3562660" y="4235535"/>
              <a:ext cx="0" cy="129950"/>
            </a:xfrm>
            <a:custGeom>
              <a:avLst/>
              <a:gdLst/>
              <a:ahLst/>
              <a:cxnLst/>
              <a:rect l="0" t="0" r="0" b="0"/>
              <a:pathLst>
                <a:path h="129950">
                  <a:moveTo>
                    <a:pt x="0" y="1299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l221"/>
            <p:cNvSpPr/>
            <p:nvPr/>
          </p:nvSpPr>
          <p:spPr>
            <a:xfrm>
              <a:off x="3562660" y="4235535"/>
              <a:ext cx="0" cy="197235"/>
            </a:xfrm>
            <a:custGeom>
              <a:avLst/>
              <a:gdLst/>
              <a:ahLst/>
              <a:cxnLst/>
              <a:rect l="0" t="0" r="0" b="0"/>
              <a:pathLst>
                <a:path h="197235">
                  <a:moveTo>
                    <a:pt x="0" y="0"/>
                  </a:moveTo>
                  <a:lnTo>
                    <a:pt x="0" y="197235"/>
                  </a:lnTo>
                </a:path>
              </a:pathLst>
            </a:custGeom>
            <a:ln w="13550" cap="flat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l222"/>
            <p:cNvSpPr/>
            <p:nvPr/>
          </p:nvSpPr>
          <p:spPr>
            <a:xfrm>
              <a:off x="3562660" y="4430972"/>
              <a:ext cx="0" cy="1798"/>
            </a:xfrm>
            <a:custGeom>
              <a:avLst/>
              <a:gdLst/>
              <a:ahLst/>
              <a:cxnLst/>
              <a:rect l="0" t="0" r="0" b="0"/>
              <a:pathLst>
                <a:path h="1798">
                  <a:moveTo>
                    <a:pt x="0" y="17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l223"/>
            <p:cNvSpPr/>
            <p:nvPr/>
          </p:nvSpPr>
          <p:spPr>
            <a:xfrm>
              <a:off x="3562660" y="4430263"/>
              <a:ext cx="0" cy="709"/>
            </a:xfrm>
            <a:custGeom>
              <a:avLst/>
              <a:gdLst/>
              <a:ahLst/>
              <a:cxnLst/>
              <a:rect l="0" t="0" r="0" b="0"/>
              <a:pathLst>
                <a:path h="709">
                  <a:moveTo>
                    <a:pt x="0" y="7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l224"/>
            <p:cNvSpPr/>
            <p:nvPr/>
          </p:nvSpPr>
          <p:spPr>
            <a:xfrm>
              <a:off x="3562660" y="4378235"/>
              <a:ext cx="0" cy="52027"/>
            </a:xfrm>
            <a:custGeom>
              <a:avLst/>
              <a:gdLst/>
              <a:ahLst/>
              <a:cxnLst/>
              <a:rect l="0" t="0" r="0" b="0"/>
              <a:pathLst>
                <a:path h="52027">
                  <a:moveTo>
                    <a:pt x="0" y="5202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l225"/>
            <p:cNvSpPr/>
            <p:nvPr/>
          </p:nvSpPr>
          <p:spPr>
            <a:xfrm>
              <a:off x="3562660" y="4378235"/>
              <a:ext cx="0" cy="2791"/>
            </a:xfrm>
            <a:custGeom>
              <a:avLst/>
              <a:gdLst/>
              <a:ahLst/>
              <a:cxnLst/>
              <a:rect l="0" t="0" r="0" b="0"/>
              <a:pathLst>
                <a:path h="2791">
                  <a:moveTo>
                    <a:pt x="0" y="0"/>
                  </a:moveTo>
                  <a:lnTo>
                    <a:pt x="0" y="2791"/>
                  </a:lnTo>
                </a:path>
              </a:pathLst>
            </a:custGeom>
            <a:ln w="13550" cap="flat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l226"/>
            <p:cNvSpPr/>
            <p:nvPr/>
          </p:nvSpPr>
          <p:spPr>
            <a:xfrm>
              <a:off x="3562660" y="4381027"/>
              <a:ext cx="0" cy="322324"/>
            </a:xfrm>
            <a:custGeom>
              <a:avLst/>
              <a:gdLst/>
              <a:ahLst/>
              <a:cxnLst/>
              <a:rect l="0" t="0" r="0" b="0"/>
              <a:pathLst>
                <a:path h="322324">
                  <a:moveTo>
                    <a:pt x="0" y="0"/>
                  </a:moveTo>
                  <a:lnTo>
                    <a:pt x="0" y="322324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l227"/>
            <p:cNvSpPr/>
            <p:nvPr/>
          </p:nvSpPr>
          <p:spPr>
            <a:xfrm>
              <a:off x="3562660" y="4620485"/>
              <a:ext cx="0" cy="82866"/>
            </a:xfrm>
            <a:custGeom>
              <a:avLst/>
              <a:gdLst/>
              <a:ahLst/>
              <a:cxnLst/>
              <a:rect l="0" t="0" r="0" b="0"/>
              <a:pathLst>
                <a:path h="82866">
                  <a:moveTo>
                    <a:pt x="0" y="828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l228"/>
            <p:cNvSpPr/>
            <p:nvPr/>
          </p:nvSpPr>
          <p:spPr>
            <a:xfrm>
              <a:off x="3562660" y="4393416"/>
              <a:ext cx="0" cy="227068"/>
            </a:xfrm>
            <a:custGeom>
              <a:avLst/>
              <a:gdLst/>
              <a:ahLst/>
              <a:cxnLst/>
              <a:rect l="0" t="0" r="0" b="0"/>
              <a:pathLst>
                <a:path h="227068">
                  <a:moveTo>
                    <a:pt x="0" y="2270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l229"/>
            <p:cNvSpPr/>
            <p:nvPr/>
          </p:nvSpPr>
          <p:spPr>
            <a:xfrm>
              <a:off x="3562660" y="4357386"/>
              <a:ext cx="0" cy="36029"/>
            </a:xfrm>
            <a:custGeom>
              <a:avLst/>
              <a:gdLst/>
              <a:ahLst/>
              <a:cxnLst/>
              <a:rect l="0" t="0" r="0" b="0"/>
              <a:pathLst>
                <a:path h="36029">
                  <a:moveTo>
                    <a:pt x="0" y="360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l230"/>
            <p:cNvSpPr/>
            <p:nvPr/>
          </p:nvSpPr>
          <p:spPr>
            <a:xfrm>
              <a:off x="3562660" y="4224039"/>
              <a:ext cx="0" cy="133346"/>
            </a:xfrm>
            <a:custGeom>
              <a:avLst/>
              <a:gdLst/>
              <a:ahLst/>
              <a:cxnLst/>
              <a:rect l="0" t="0" r="0" b="0"/>
              <a:pathLst>
                <a:path h="133346">
                  <a:moveTo>
                    <a:pt x="0" y="1333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l231"/>
            <p:cNvSpPr/>
            <p:nvPr/>
          </p:nvSpPr>
          <p:spPr>
            <a:xfrm>
              <a:off x="3562660" y="4224039"/>
              <a:ext cx="0" cy="79905"/>
            </a:xfrm>
            <a:custGeom>
              <a:avLst/>
              <a:gdLst/>
              <a:ahLst/>
              <a:cxnLst/>
              <a:rect l="0" t="0" r="0" b="0"/>
              <a:pathLst>
                <a:path h="79905">
                  <a:moveTo>
                    <a:pt x="0" y="0"/>
                  </a:moveTo>
                  <a:lnTo>
                    <a:pt x="0" y="79905"/>
                  </a:lnTo>
                </a:path>
              </a:pathLst>
            </a:custGeom>
            <a:ln w="13550" cap="flat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l232"/>
            <p:cNvSpPr/>
            <p:nvPr/>
          </p:nvSpPr>
          <p:spPr>
            <a:xfrm>
              <a:off x="4058676" y="4399314"/>
              <a:ext cx="0" cy="115333"/>
            </a:xfrm>
            <a:custGeom>
              <a:avLst/>
              <a:gdLst/>
              <a:ahLst/>
              <a:cxnLst/>
              <a:rect l="0" t="0" r="0" b="0"/>
              <a:pathLst>
                <a:path h="115333">
                  <a:moveTo>
                    <a:pt x="0" y="0"/>
                  </a:moveTo>
                  <a:lnTo>
                    <a:pt x="0" y="115333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l233"/>
            <p:cNvSpPr/>
            <p:nvPr/>
          </p:nvSpPr>
          <p:spPr>
            <a:xfrm>
              <a:off x="4058676" y="4486737"/>
              <a:ext cx="0" cy="27910"/>
            </a:xfrm>
            <a:custGeom>
              <a:avLst/>
              <a:gdLst/>
              <a:ahLst/>
              <a:cxnLst/>
              <a:rect l="0" t="0" r="0" b="0"/>
              <a:pathLst>
                <a:path h="27910">
                  <a:moveTo>
                    <a:pt x="0" y="2791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l234"/>
            <p:cNvSpPr/>
            <p:nvPr/>
          </p:nvSpPr>
          <p:spPr>
            <a:xfrm>
              <a:off x="4058676" y="4486737"/>
              <a:ext cx="0" cy="72130"/>
            </a:xfrm>
            <a:custGeom>
              <a:avLst/>
              <a:gdLst/>
              <a:ahLst/>
              <a:cxnLst/>
              <a:rect l="0" t="0" r="0" b="0"/>
              <a:pathLst>
                <a:path h="72130">
                  <a:moveTo>
                    <a:pt x="0" y="0"/>
                  </a:moveTo>
                  <a:lnTo>
                    <a:pt x="0" y="72130"/>
                  </a:lnTo>
                </a:path>
              </a:pathLst>
            </a:custGeom>
            <a:ln w="13550" cap="flat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l235"/>
            <p:cNvSpPr/>
            <p:nvPr/>
          </p:nvSpPr>
          <p:spPr>
            <a:xfrm>
              <a:off x="4058676" y="4470409"/>
              <a:ext cx="0" cy="88458"/>
            </a:xfrm>
            <a:custGeom>
              <a:avLst/>
              <a:gdLst/>
              <a:ahLst/>
              <a:cxnLst/>
              <a:rect l="0" t="0" r="0" b="0"/>
              <a:pathLst>
                <a:path h="88458">
                  <a:moveTo>
                    <a:pt x="0" y="884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l236"/>
            <p:cNvSpPr/>
            <p:nvPr/>
          </p:nvSpPr>
          <p:spPr>
            <a:xfrm>
              <a:off x="4058676" y="4470409"/>
              <a:ext cx="0" cy="77617"/>
            </a:xfrm>
            <a:custGeom>
              <a:avLst/>
              <a:gdLst/>
              <a:ahLst/>
              <a:cxnLst/>
              <a:rect l="0" t="0" r="0" b="0"/>
              <a:pathLst>
                <a:path h="77617">
                  <a:moveTo>
                    <a:pt x="0" y="0"/>
                  </a:moveTo>
                  <a:lnTo>
                    <a:pt x="0" y="77617"/>
                  </a:lnTo>
                </a:path>
              </a:pathLst>
            </a:custGeom>
            <a:ln w="13550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l237"/>
            <p:cNvSpPr/>
            <p:nvPr/>
          </p:nvSpPr>
          <p:spPr>
            <a:xfrm>
              <a:off x="4058676" y="4548026"/>
              <a:ext cx="0" cy="203126"/>
            </a:xfrm>
            <a:custGeom>
              <a:avLst/>
              <a:gdLst/>
              <a:ahLst/>
              <a:cxnLst/>
              <a:rect l="0" t="0" r="0" b="0"/>
              <a:pathLst>
                <a:path h="203126">
                  <a:moveTo>
                    <a:pt x="0" y="0"/>
                  </a:moveTo>
                  <a:lnTo>
                    <a:pt x="0" y="203126"/>
                  </a:lnTo>
                </a:path>
              </a:pathLst>
            </a:custGeom>
            <a:ln w="13550" cap="flat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l238"/>
            <p:cNvSpPr/>
            <p:nvPr/>
          </p:nvSpPr>
          <p:spPr>
            <a:xfrm>
              <a:off x="4058676" y="4596284"/>
              <a:ext cx="0" cy="154869"/>
            </a:xfrm>
            <a:custGeom>
              <a:avLst/>
              <a:gdLst/>
              <a:ahLst/>
              <a:cxnLst/>
              <a:rect l="0" t="0" r="0" b="0"/>
              <a:pathLst>
                <a:path h="154869">
                  <a:moveTo>
                    <a:pt x="0" y="15486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l239"/>
            <p:cNvSpPr/>
            <p:nvPr/>
          </p:nvSpPr>
          <p:spPr>
            <a:xfrm>
              <a:off x="4058676" y="4596284"/>
              <a:ext cx="0" cy="38464"/>
            </a:xfrm>
            <a:custGeom>
              <a:avLst/>
              <a:gdLst/>
              <a:ahLst/>
              <a:cxnLst/>
              <a:rect l="0" t="0" r="0" b="0"/>
              <a:pathLst>
                <a:path h="38464">
                  <a:moveTo>
                    <a:pt x="0" y="0"/>
                  </a:moveTo>
                  <a:lnTo>
                    <a:pt x="0" y="38464"/>
                  </a:lnTo>
                </a:path>
              </a:pathLst>
            </a:custGeom>
            <a:ln w="13550" cap="flat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l240"/>
            <p:cNvSpPr/>
            <p:nvPr/>
          </p:nvSpPr>
          <p:spPr>
            <a:xfrm>
              <a:off x="4058676" y="4604421"/>
              <a:ext cx="0" cy="30326"/>
            </a:xfrm>
            <a:custGeom>
              <a:avLst/>
              <a:gdLst/>
              <a:ahLst/>
              <a:cxnLst/>
              <a:rect l="0" t="0" r="0" b="0"/>
              <a:pathLst>
                <a:path h="30326">
                  <a:moveTo>
                    <a:pt x="0" y="303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l241"/>
            <p:cNvSpPr/>
            <p:nvPr/>
          </p:nvSpPr>
          <p:spPr>
            <a:xfrm>
              <a:off x="4058676" y="4604421"/>
              <a:ext cx="0" cy="132597"/>
            </a:xfrm>
            <a:custGeom>
              <a:avLst/>
              <a:gdLst/>
              <a:ahLst/>
              <a:cxnLst/>
              <a:rect l="0" t="0" r="0" b="0"/>
              <a:pathLst>
                <a:path h="132597">
                  <a:moveTo>
                    <a:pt x="0" y="0"/>
                  </a:moveTo>
                  <a:lnTo>
                    <a:pt x="0" y="132597"/>
                  </a:lnTo>
                </a:path>
              </a:pathLst>
            </a:custGeom>
            <a:ln w="13550" cap="flat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l242"/>
            <p:cNvSpPr/>
            <p:nvPr/>
          </p:nvSpPr>
          <p:spPr>
            <a:xfrm>
              <a:off x="4058676" y="4484818"/>
              <a:ext cx="0" cy="252200"/>
            </a:xfrm>
            <a:custGeom>
              <a:avLst/>
              <a:gdLst/>
              <a:ahLst/>
              <a:cxnLst/>
              <a:rect l="0" t="0" r="0" b="0"/>
              <a:pathLst>
                <a:path h="252200">
                  <a:moveTo>
                    <a:pt x="0" y="2522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l243"/>
            <p:cNvSpPr/>
            <p:nvPr/>
          </p:nvSpPr>
          <p:spPr>
            <a:xfrm>
              <a:off x="4058676" y="4484818"/>
              <a:ext cx="0" cy="35701"/>
            </a:xfrm>
            <a:custGeom>
              <a:avLst/>
              <a:gdLst/>
              <a:ahLst/>
              <a:cxnLst/>
              <a:rect l="0" t="0" r="0" b="0"/>
              <a:pathLst>
                <a:path h="35701">
                  <a:moveTo>
                    <a:pt x="0" y="0"/>
                  </a:moveTo>
                  <a:lnTo>
                    <a:pt x="0" y="35701"/>
                  </a:lnTo>
                </a:path>
              </a:pathLst>
            </a:custGeom>
            <a:ln w="13550" cap="flat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l244"/>
            <p:cNvSpPr/>
            <p:nvPr/>
          </p:nvSpPr>
          <p:spPr>
            <a:xfrm>
              <a:off x="4058676" y="4478432"/>
              <a:ext cx="0" cy="42088"/>
            </a:xfrm>
            <a:custGeom>
              <a:avLst/>
              <a:gdLst/>
              <a:ahLst/>
              <a:cxnLst/>
              <a:rect l="0" t="0" r="0" b="0"/>
              <a:pathLst>
                <a:path h="42088">
                  <a:moveTo>
                    <a:pt x="0" y="4208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l245"/>
            <p:cNvSpPr/>
            <p:nvPr/>
          </p:nvSpPr>
          <p:spPr>
            <a:xfrm>
              <a:off x="4058676" y="4478432"/>
              <a:ext cx="0" cy="18947"/>
            </a:xfrm>
            <a:custGeom>
              <a:avLst/>
              <a:gdLst/>
              <a:ahLst/>
              <a:cxnLst/>
              <a:rect l="0" t="0" r="0" b="0"/>
              <a:pathLst>
                <a:path h="18947">
                  <a:moveTo>
                    <a:pt x="0" y="0"/>
                  </a:moveTo>
                  <a:lnTo>
                    <a:pt x="0" y="18947"/>
                  </a:lnTo>
                </a:path>
              </a:pathLst>
            </a:custGeom>
            <a:ln w="13550" cap="flat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l246"/>
            <p:cNvSpPr/>
            <p:nvPr/>
          </p:nvSpPr>
          <p:spPr>
            <a:xfrm>
              <a:off x="4554692" y="4515704"/>
              <a:ext cx="0" cy="165335"/>
            </a:xfrm>
            <a:custGeom>
              <a:avLst/>
              <a:gdLst/>
              <a:ahLst/>
              <a:cxnLst/>
              <a:rect l="0" t="0" r="0" b="0"/>
              <a:pathLst>
                <a:path h="165335">
                  <a:moveTo>
                    <a:pt x="0" y="16533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l247"/>
            <p:cNvSpPr/>
            <p:nvPr/>
          </p:nvSpPr>
          <p:spPr>
            <a:xfrm>
              <a:off x="4554692" y="4483360"/>
              <a:ext cx="0" cy="32343"/>
            </a:xfrm>
            <a:custGeom>
              <a:avLst/>
              <a:gdLst/>
              <a:ahLst/>
              <a:cxnLst/>
              <a:rect l="0" t="0" r="0" b="0"/>
              <a:pathLst>
                <a:path h="32343">
                  <a:moveTo>
                    <a:pt x="0" y="323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l248"/>
            <p:cNvSpPr/>
            <p:nvPr/>
          </p:nvSpPr>
          <p:spPr>
            <a:xfrm>
              <a:off x="4554692" y="4396838"/>
              <a:ext cx="0" cy="86522"/>
            </a:xfrm>
            <a:custGeom>
              <a:avLst/>
              <a:gdLst/>
              <a:ahLst/>
              <a:cxnLst/>
              <a:rect l="0" t="0" r="0" b="0"/>
              <a:pathLst>
                <a:path h="86522">
                  <a:moveTo>
                    <a:pt x="0" y="865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l249"/>
            <p:cNvSpPr/>
            <p:nvPr/>
          </p:nvSpPr>
          <p:spPr>
            <a:xfrm>
              <a:off x="4554692" y="4396838"/>
              <a:ext cx="0" cy="344505"/>
            </a:xfrm>
            <a:custGeom>
              <a:avLst/>
              <a:gdLst/>
              <a:ahLst/>
              <a:cxnLst/>
              <a:rect l="0" t="0" r="0" b="0"/>
              <a:pathLst>
                <a:path h="344505">
                  <a:moveTo>
                    <a:pt x="0" y="0"/>
                  </a:moveTo>
                  <a:lnTo>
                    <a:pt x="0" y="344505"/>
                  </a:lnTo>
                </a:path>
              </a:pathLst>
            </a:custGeom>
            <a:ln w="13550" cap="flat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l250"/>
            <p:cNvSpPr/>
            <p:nvPr/>
          </p:nvSpPr>
          <p:spPr>
            <a:xfrm>
              <a:off x="4554692" y="4678313"/>
              <a:ext cx="0" cy="63030"/>
            </a:xfrm>
            <a:custGeom>
              <a:avLst/>
              <a:gdLst/>
              <a:ahLst/>
              <a:cxnLst/>
              <a:rect l="0" t="0" r="0" b="0"/>
              <a:pathLst>
                <a:path h="63030">
                  <a:moveTo>
                    <a:pt x="0" y="6303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l251"/>
            <p:cNvSpPr/>
            <p:nvPr/>
          </p:nvSpPr>
          <p:spPr>
            <a:xfrm>
              <a:off x="4554692" y="4678313"/>
              <a:ext cx="0" cy="191886"/>
            </a:xfrm>
            <a:custGeom>
              <a:avLst/>
              <a:gdLst/>
              <a:ahLst/>
              <a:cxnLst/>
              <a:rect l="0" t="0" r="0" b="0"/>
              <a:pathLst>
                <a:path h="191886">
                  <a:moveTo>
                    <a:pt x="0" y="0"/>
                  </a:moveTo>
                  <a:lnTo>
                    <a:pt x="0" y="191886"/>
                  </a:lnTo>
                </a:path>
              </a:pathLst>
            </a:custGeom>
            <a:ln w="13550" cap="flat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l252"/>
            <p:cNvSpPr/>
            <p:nvPr/>
          </p:nvSpPr>
          <p:spPr>
            <a:xfrm>
              <a:off x="4554692" y="4795291"/>
              <a:ext cx="0" cy="74907"/>
            </a:xfrm>
            <a:custGeom>
              <a:avLst/>
              <a:gdLst/>
              <a:ahLst/>
              <a:cxnLst/>
              <a:rect l="0" t="0" r="0" b="0"/>
              <a:pathLst>
                <a:path h="74907">
                  <a:moveTo>
                    <a:pt x="0" y="749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l253"/>
            <p:cNvSpPr/>
            <p:nvPr/>
          </p:nvSpPr>
          <p:spPr>
            <a:xfrm>
              <a:off x="4554692" y="4795291"/>
              <a:ext cx="0" cy="64283"/>
            </a:xfrm>
            <a:custGeom>
              <a:avLst/>
              <a:gdLst/>
              <a:ahLst/>
              <a:cxnLst/>
              <a:rect l="0" t="0" r="0" b="0"/>
              <a:pathLst>
                <a:path h="64283">
                  <a:moveTo>
                    <a:pt x="0" y="0"/>
                  </a:moveTo>
                  <a:lnTo>
                    <a:pt x="0" y="64283"/>
                  </a:lnTo>
                </a:path>
              </a:pathLst>
            </a:custGeom>
            <a:ln w="13550" cap="flat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l254"/>
            <p:cNvSpPr/>
            <p:nvPr/>
          </p:nvSpPr>
          <p:spPr>
            <a:xfrm>
              <a:off x="4554692" y="4691801"/>
              <a:ext cx="0" cy="167773"/>
            </a:xfrm>
            <a:custGeom>
              <a:avLst/>
              <a:gdLst/>
              <a:ahLst/>
              <a:cxnLst/>
              <a:rect l="0" t="0" r="0" b="0"/>
              <a:pathLst>
                <a:path h="167773">
                  <a:moveTo>
                    <a:pt x="0" y="16777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l255"/>
            <p:cNvSpPr/>
            <p:nvPr/>
          </p:nvSpPr>
          <p:spPr>
            <a:xfrm>
              <a:off x="4554692" y="4691801"/>
              <a:ext cx="0" cy="123074"/>
            </a:xfrm>
            <a:custGeom>
              <a:avLst/>
              <a:gdLst/>
              <a:ahLst/>
              <a:cxnLst/>
              <a:rect l="0" t="0" r="0" b="0"/>
              <a:pathLst>
                <a:path h="123074">
                  <a:moveTo>
                    <a:pt x="0" y="0"/>
                  </a:moveTo>
                  <a:lnTo>
                    <a:pt x="0" y="123074"/>
                  </a:lnTo>
                </a:path>
              </a:pathLst>
            </a:custGeom>
            <a:ln w="13550" cap="flat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l256"/>
            <p:cNvSpPr/>
            <p:nvPr/>
          </p:nvSpPr>
          <p:spPr>
            <a:xfrm>
              <a:off x="4554692" y="4742100"/>
              <a:ext cx="0" cy="72774"/>
            </a:xfrm>
            <a:custGeom>
              <a:avLst/>
              <a:gdLst/>
              <a:ahLst/>
              <a:cxnLst/>
              <a:rect l="0" t="0" r="0" b="0"/>
              <a:pathLst>
                <a:path h="72774">
                  <a:moveTo>
                    <a:pt x="0" y="7277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l257"/>
            <p:cNvSpPr/>
            <p:nvPr/>
          </p:nvSpPr>
          <p:spPr>
            <a:xfrm>
              <a:off x="4554692" y="4728910"/>
              <a:ext cx="0" cy="13190"/>
            </a:xfrm>
            <a:custGeom>
              <a:avLst/>
              <a:gdLst/>
              <a:ahLst/>
              <a:cxnLst/>
              <a:rect l="0" t="0" r="0" b="0"/>
              <a:pathLst>
                <a:path h="13190">
                  <a:moveTo>
                    <a:pt x="0" y="1319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l258"/>
            <p:cNvSpPr/>
            <p:nvPr/>
          </p:nvSpPr>
          <p:spPr>
            <a:xfrm>
              <a:off x="4554692" y="4635632"/>
              <a:ext cx="0" cy="93277"/>
            </a:xfrm>
            <a:custGeom>
              <a:avLst/>
              <a:gdLst/>
              <a:ahLst/>
              <a:cxnLst/>
              <a:rect l="0" t="0" r="0" b="0"/>
              <a:pathLst>
                <a:path h="93277">
                  <a:moveTo>
                    <a:pt x="0" y="932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l259"/>
            <p:cNvSpPr/>
            <p:nvPr/>
          </p:nvSpPr>
          <p:spPr>
            <a:xfrm>
              <a:off x="4554692" y="4635632"/>
              <a:ext cx="0" cy="147803"/>
            </a:xfrm>
            <a:custGeom>
              <a:avLst/>
              <a:gdLst/>
              <a:ahLst/>
              <a:cxnLst/>
              <a:rect l="0" t="0" r="0" b="0"/>
              <a:pathLst>
                <a:path h="147803">
                  <a:moveTo>
                    <a:pt x="0" y="0"/>
                  </a:moveTo>
                  <a:lnTo>
                    <a:pt x="0" y="147803"/>
                  </a:lnTo>
                </a:path>
              </a:pathLst>
            </a:custGeom>
            <a:ln w="13550" cap="flat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l260"/>
            <p:cNvSpPr/>
            <p:nvPr/>
          </p:nvSpPr>
          <p:spPr>
            <a:xfrm>
              <a:off x="4554692" y="2387204"/>
              <a:ext cx="0" cy="2396231"/>
            </a:xfrm>
            <a:custGeom>
              <a:avLst/>
              <a:gdLst/>
              <a:ahLst/>
              <a:cxnLst/>
              <a:rect l="0" t="0" r="0" b="0"/>
              <a:pathLst>
                <a:path h="2396231">
                  <a:moveTo>
                    <a:pt x="0" y="23962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l261"/>
            <p:cNvSpPr/>
            <p:nvPr/>
          </p:nvSpPr>
          <p:spPr>
            <a:xfrm>
              <a:off x="1082580" y="4485531"/>
              <a:ext cx="0" cy="219956"/>
            </a:xfrm>
            <a:custGeom>
              <a:avLst/>
              <a:gdLst/>
              <a:ahLst/>
              <a:cxnLst/>
              <a:rect l="0" t="0" r="0" b="0"/>
              <a:pathLst>
                <a:path h="219956">
                  <a:moveTo>
                    <a:pt x="0" y="2199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l262"/>
            <p:cNvSpPr/>
            <p:nvPr/>
          </p:nvSpPr>
          <p:spPr>
            <a:xfrm>
              <a:off x="1082580" y="4485531"/>
              <a:ext cx="0" cy="188017"/>
            </a:xfrm>
            <a:custGeom>
              <a:avLst/>
              <a:gdLst/>
              <a:ahLst/>
              <a:cxnLst/>
              <a:rect l="0" t="0" r="0" b="0"/>
              <a:pathLst>
                <a:path h="188017">
                  <a:moveTo>
                    <a:pt x="0" y="0"/>
                  </a:moveTo>
                  <a:lnTo>
                    <a:pt x="0" y="188017"/>
                  </a:lnTo>
                </a:path>
              </a:pathLst>
            </a:custGeom>
            <a:ln w="13550" cap="flat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l263"/>
            <p:cNvSpPr/>
            <p:nvPr/>
          </p:nvSpPr>
          <p:spPr>
            <a:xfrm>
              <a:off x="1082580" y="4673548"/>
              <a:ext cx="0" cy="50841"/>
            </a:xfrm>
            <a:custGeom>
              <a:avLst/>
              <a:gdLst/>
              <a:ahLst/>
              <a:cxnLst/>
              <a:rect l="0" t="0" r="0" b="0"/>
              <a:pathLst>
                <a:path h="50841">
                  <a:moveTo>
                    <a:pt x="0" y="0"/>
                  </a:moveTo>
                  <a:lnTo>
                    <a:pt x="0" y="50841"/>
                  </a:lnTo>
                </a:path>
              </a:pathLst>
            </a:custGeom>
            <a:ln w="13550" cap="flat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l264"/>
            <p:cNvSpPr/>
            <p:nvPr/>
          </p:nvSpPr>
          <p:spPr>
            <a:xfrm>
              <a:off x="1082580" y="4476918"/>
              <a:ext cx="0" cy="247471"/>
            </a:xfrm>
            <a:custGeom>
              <a:avLst/>
              <a:gdLst/>
              <a:ahLst/>
              <a:cxnLst/>
              <a:rect l="0" t="0" r="0" b="0"/>
              <a:pathLst>
                <a:path h="247471">
                  <a:moveTo>
                    <a:pt x="0" y="2474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l265"/>
            <p:cNvSpPr/>
            <p:nvPr/>
          </p:nvSpPr>
          <p:spPr>
            <a:xfrm>
              <a:off x="1082580" y="4476918"/>
              <a:ext cx="0" cy="237602"/>
            </a:xfrm>
            <a:custGeom>
              <a:avLst/>
              <a:gdLst/>
              <a:ahLst/>
              <a:cxnLst/>
              <a:rect l="0" t="0" r="0" b="0"/>
              <a:pathLst>
                <a:path h="237602">
                  <a:moveTo>
                    <a:pt x="0" y="0"/>
                  </a:moveTo>
                  <a:lnTo>
                    <a:pt x="0" y="237602"/>
                  </a:lnTo>
                </a:path>
              </a:pathLst>
            </a:custGeom>
            <a:ln w="13550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l266"/>
            <p:cNvSpPr/>
            <p:nvPr/>
          </p:nvSpPr>
          <p:spPr>
            <a:xfrm>
              <a:off x="1082580" y="4622164"/>
              <a:ext cx="0" cy="92356"/>
            </a:xfrm>
            <a:custGeom>
              <a:avLst/>
              <a:gdLst/>
              <a:ahLst/>
              <a:cxnLst/>
              <a:rect l="0" t="0" r="0" b="0"/>
              <a:pathLst>
                <a:path h="92356">
                  <a:moveTo>
                    <a:pt x="0" y="923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l267"/>
            <p:cNvSpPr/>
            <p:nvPr/>
          </p:nvSpPr>
          <p:spPr>
            <a:xfrm>
              <a:off x="1082580" y="4574505"/>
              <a:ext cx="0" cy="47659"/>
            </a:xfrm>
            <a:custGeom>
              <a:avLst/>
              <a:gdLst/>
              <a:ahLst/>
              <a:cxnLst/>
              <a:rect l="0" t="0" r="0" b="0"/>
              <a:pathLst>
                <a:path h="47659">
                  <a:moveTo>
                    <a:pt x="0" y="476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l268"/>
            <p:cNvSpPr/>
            <p:nvPr/>
          </p:nvSpPr>
          <p:spPr>
            <a:xfrm>
              <a:off x="1082580" y="4574505"/>
              <a:ext cx="0" cy="99179"/>
            </a:xfrm>
            <a:custGeom>
              <a:avLst/>
              <a:gdLst/>
              <a:ahLst/>
              <a:cxnLst/>
              <a:rect l="0" t="0" r="0" b="0"/>
              <a:pathLst>
                <a:path h="99179">
                  <a:moveTo>
                    <a:pt x="0" y="0"/>
                  </a:moveTo>
                  <a:lnTo>
                    <a:pt x="0" y="99179"/>
                  </a:lnTo>
                </a:path>
              </a:pathLst>
            </a:custGeom>
            <a:ln w="13550" cap="flat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l269"/>
            <p:cNvSpPr/>
            <p:nvPr/>
          </p:nvSpPr>
          <p:spPr>
            <a:xfrm>
              <a:off x="1082580" y="4673684"/>
              <a:ext cx="0" cy="62102"/>
            </a:xfrm>
            <a:custGeom>
              <a:avLst/>
              <a:gdLst/>
              <a:ahLst/>
              <a:cxnLst/>
              <a:rect l="0" t="0" r="0" b="0"/>
              <a:pathLst>
                <a:path h="62102">
                  <a:moveTo>
                    <a:pt x="0" y="0"/>
                  </a:moveTo>
                  <a:lnTo>
                    <a:pt x="0" y="62102"/>
                  </a:lnTo>
                </a:path>
              </a:pathLst>
            </a:custGeom>
            <a:ln w="13550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l270"/>
            <p:cNvSpPr/>
            <p:nvPr/>
          </p:nvSpPr>
          <p:spPr>
            <a:xfrm>
              <a:off x="1082580" y="4614777"/>
              <a:ext cx="0" cy="121009"/>
            </a:xfrm>
            <a:custGeom>
              <a:avLst/>
              <a:gdLst/>
              <a:ahLst/>
              <a:cxnLst/>
              <a:rect l="0" t="0" r="0" b="0"/>
              <a:pathLst>
                <a:path h="121009">
                  <a:moveTo>
                    <a:pt x="0" y="1210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l271"/>
            <p:cNvSpPr/>
            <p:nvPr/>
          </p:nvSpPr>
          <p:spPr>
            <a:xfrm>
              <a:off x="1082580" y="4435563"/>
              <a:ext cx="0" cy="179213"/>
            </a:xfrm>
            <a:custGeom>
              <a:avLst/>
              <a:gdLst/>
              <a:ahLst/>
              <a:cxnLst/>
              <a:rect l="0" t="0" r="0" b="0"/>
              <a:pathLst>
                <a:path h="179213">
                  <a:moveTo>
                    <a:pt x="0" y="1792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l272"/>
            <p:cNvSpPr/>
            <p:nvPr/>
          </p:nvSpPr>
          <p:spPr>
            <a:xfrm>
              <a:off x="1082580" y="4435563"/>
              <a:ext cx="0" cy="211350"/>
            </a:xfrm>
            <a:custGeom>
              <a:avLst/>
              <a:gdLst/>
              <a:ahLst/>
              <a:cxnLst/>
              <a:rect l="0" t="0" r="0" b="0"/>
              <a:pathLst>
                <a:path h="211350">
                  <a:moveTo>
                    <a:pt x="0" y="0"/>
                  </a:moveTo>
                  <a:lnTo>
                    <a:pt x="0" y="211350"/>
                  </a:lnTo>
                </a:path>
              </a:pathLst>
            </a:custGeom>
            <a:ln w="13550" cap="flat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l273"/>
            <p:cNvSpPr/>
            <p:nvPr/>
          </p:nvSpPr>
          <p:spPr>
            <a:xfrm>
              <a:off x="1082580" y="4646914"/>
              <a:ext cx="0" cy="3397"/>
            </a:xfrm>
            <a:custGeom>
              <a:avLst/>
              <a:gdLst/>
              <a:ahLst/>
              <a:cxnLst/>
              <a:rect l="0" t="0" r="0" b="0"/>
              <a:pathLst>
                <a:path h="3397">
                  <a:moveTo>
                    <a:pt x="0" y="0"/>
                  </a:moveTo>
                  <a:lnTo>
                    <a:pt x="0" y="3397"/>
                  </a:lnTo>
                </a:path>
              </a:pathLst>
            </a:custGeom>
            <a:ln w="13550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l274"/>
            <p:cNvSpPr/>
            <p:nvPr/>
          </p:nvSpPr>
          <p:spPr>
            <a:xfrm>
              <a:off x="1082580" y="4618778"/>
              <a:ext cx="0" cy="31533"/>
            </a:xfrm>
            <a:custGeom>
              <a:avLst/>
              <a:gdLst/>
              <a:ahLst/>
              <a:cxnLst/>
              <a:rect l="0" t="0" r="0" b="0"/>
              <a:pathLst>
                <a:path h="31533">
                  <a:moveTo>
                    <a:pt x="0" y="315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l275"/>
            <p:cNvSpPr/>
            <p:nvPr/>
          </p:nvSpPr>
          <p:spPr>
            <a:xfrm>
              <a:off x="1082580" y="4618778"/>
              <a:ext cx="0" cy="131873"/>
            </a:xfrm>
            <a:custGeom>
              <a:avLst/>
              <a:gdLst/>
              <a:ahLst/>
              <a:cxnLst/>
              <a:rect l="0" t="0" r="0" b="0"/>
              <a:pathLst>
                <a:path h="131873">
                  <a:moveTo>
                    <a:pt x="0" y="0"/>
                  </a:moveTo>
                  <a:lnTo>
                    <a:pt x="0" y="131873"/>
                  </a:lnTo>
                </a:path>
              </a:pathLst>
            </a:custGeom>
            <a:ln w="13550" cap="flat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l276"/>
            <p:cNvSpPr/>
            <p:nvPr/>
          </p:nvSpPr>
          <p:spPr>
            <a:xfrm>
              <a:off x="1082580" y="4568534"/>
              <a:ext cx="496016" cy="182117"/>
            </a:xfrm>
            <a:custGeom>
              <a:avLst/>
              <a:gdLst/>
              <a:ahLst/>
              <a:cxnLst/>
              <a:rect l="0" t="0" r="0" b="0"/>
              <a:pathLst>
                <a:path w="496016" h="182117">
                  <a:moveTo>
                    <a:pt x="0" y="182117"/>
                  </a:moveTo>
                  <a:lnTo>
                    <a:pt x="496016" y="0"/>
                  </a:lnTo>
                </a:path>
              </a:pathLst>
            </a:custGeom>
            <a:ln w="13550" cap="flat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l277"/>
            <p:cNvSpPr/>
            <p:nvPr/>
          </p:nvSpPr>
          <p:spPr>
            <a:xfrm>
              <a:off x="1578596" y="4258277"/>
              <a:ext cx="0" cy="310257"/>
            </a:xfrm>
            <a:custGeom>
              <a:avLst/>
              <a:gdLst/>
              <a:ahLst/>
              <a:cxnLst/>
              <a:rect l="0" t="0" r="0" b="0"/>
              <a:pathLst>
                <a:path h="310257">
                  <a:moveTo>
                    <a:pt x="0" y="31025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l278"/>
            <p:cNvSpPr/>
            <p:nvPr/>
          </p:nvSpPr>
          <p:spPr>
            <a:xfrm>
              <a:off x="1578596" y="4258277"/>
              <a:ext cx="0" cy="227710"/>
            </a:xfrm>
            <a:custGeom>
              <a:avLst/>
              <a:gdLst/>
              <a:ahLst/>
              <a:cxnLst/>
              <a:rect l="0" t="0" r="0" b="0"/>
              <a:pathLst>
                <a:path h="227710">
                  <a:moveTo>
                    <a:pt x="0" y="0"/>
                  </a:moveTo>
                  <a:lnTo>
                    <a:pt x="0" y="227710"/>
                  </a:lnTo>
                </a:path>
              </a:pathLst>
            </a:custGeom>
            <a:ln w="13550" cap="flat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l279"/>
            <p:cNvSpPr/>
            <p:nvPr/>
          </p:nvSpPr>
          <p:spPr>
            <a:xfrm>
              <a:off x="1578596" y="4485987"/>
              <a:ext cx="0" cy="125965"/>
            </a:xfrm>
            <a:custGeom>
              <a:avLst/>
              <a:gdLst/>
              <a:ahLst/>
              <a:cxnLst/>
              <a:rect l="0" t="0" r="0" b="0"/>
              <a:pathLst>
                <a:path h="125965">
                  <a:moveTo>
                    <a:pt x="0" y="0"/>
                  </a:moveTo>
                  <a:lnTo>
                    <a:pt x="0" y="125965"/>
                  </a:lnTo>
                </a:path>
              </a:pathLst>
            </a:custGeom>
            <a:ln w="13550" cap="flat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l280"/>
            <p:cNvSpPr/>
            <p:nvPr/>
          </p:nvSpPr>
          <p:spPr>
            <a:xfrm>
              <a:off x="1578596" y="4486753"/>
              <a:ext cx="0" cy="125199"/>
            </a:xfrm>
            <a:custGeom>
              <a:avLst/>
              <a:gdLst/>
              <a:ahLst/>
              <a:cxnLst/>
              <a:rect l="0" t="0" r="0" b="0"/>
              <a:pathLst>
                <a:path h="125199">
                  <a:moveTo>
                    <a:pt x="0" y="1251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l281"/>
            <p:cNvSpPr/>
            <p:nvPr/>
          </p:nvSpPr>
          <p:spPr>
            <a:xfrm>
              <a:off x="1578596" y="4486753"/>
              <a:ext cx="0" cy="171896"/>
            </a:xfrm>
            <a:custGeom>
              <a:avLst/>
              <a:gdLst/>
              <a:ahLst/>
              <a:cxnLst/>
              <a:rect l="0" t="0" r="0" b="0"/>
              <a:pathLst>
                <a:path h="171896">
                  <a:moveTo>
                    <a:pt x="0" y="0"/>
                  </a:moveTo>
                  <a:lnTo>
                    <a:pt x="0" y="171896"/>
                  </a:lnTo>
                </a:path>
              </a:pathLst>
            </a:custGeom>
            <a:ln w="13550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l282"/>
            <p:cNvSpPr/>
            <p:nvPr/>
          </p:nvSpPr>
          <p:spPr>
            <a:xfrm>
              <a:off x="1578596" y="4394784"/>
              <a:ext cx="0" cy="263866"/>
            </a:xfrm>
            <a:custGeom>
              <a:avLst/>
              <a:gdLst/>
              <a:ahLst/>
              <a:cxnLst/>
              <a:rect l="0" t="0" r="0" b="0"/>
              <a:pathLst>
                <a:path h="263866">
                  <a:moveTo>
                    <a:pt x="0" y="2638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l283"/>
            <p:cNvSpPr/>
            <p:nvPr/>
          </p:nvSpPr>
          <p:spPr>
            <a:xfrm>
              <a:off x="1578596" y="4394784"/>
              <a:ext cx="0" cy="285101"/>
            </a:xfrm>
            <a:custGeom>
              <a:avLst/>
              <a:gdLst/>
              <a:ahLst/>
              <a:cxnLst/>
              <a:rect l="0" t="0" r="0" b="0"/>
              <a:pathLst>
                <a:path h="285101">
                  <a:moveTo>
                    <a:pt x="0" y="0"/>
                  </a:moveTo>
                  <a:lnTo>
                    <a:pt x="0" y="285101"/>
                  </a:lnTo>
                </a:path>
              </a:pathLst>
            </a:custGeom>
            <a:ln w="13550" cap="flat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l284"/>
            <p:cNvSpPr/>
            <p:nvPr/>
          </p:nvSpPr>
          <p:spPr>
            <a:xfrm>
              <a:off x="1578596" y="4448807"/>
              <a:ext cx="0" cy="231078"/>
            </a:xfrm>
            <a:custGeom>
              <a:avLst/>
              <a:gdLst/>
              <a:ahLst/>
              <a:cxnLst/>
              <a:rect l="0" t="0" r="0" b="0"/>
              <a:pathLst>
                <a:path h="231078">
                  <a:moveTo>
                    <a:pt x="0" y="23107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l285"/>
            <p:cNvSpPr/>
            <p:nvPr/>
          </p:nvSpPr>
          <p:spPr>
            <a:xfrm>
              <a:off x="1578596" y="4448807"/>
              <a:ext cx="0" cy="74735"/>
            </a:xfrm>
            <a:custGeom>
              <a:avLst/>
              <a:gdLst/>
              <a:ahLst/>
              <a:cxnLst/>
              <a:rect l="0" t="0" r="0" b="0"/>
              <a:pathLst>
                <a:path h="74735">
                  <a:moveTo>
                    <a:pt x="0" y="0"/>
                  </a:moveTo>
                  <a:lnTo>
                    <a:pt x="0" y="74735"/>
                  </a:lnTo>
                </a:path>
              </a:pathLst>
            </a:custGeom>
            <a:ln w="13550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l286"/>
            <p:cNvSpPr/>
            <p:nvPr/>
          </p:nvSpPr>
          <p:spPr>
            <a:xfrm>
              <a:off x="1578596" y="4466867"/>
              <a:ext cx="0" cy="56674"/>
            </a:xfrm>
            <a:custGeom>
              <a:avLst/>
              <a:gdLst/>
              <a:ahLst/>
              <a:cxnLst/>
              <a:rect l="0" t="0" r="0" b="0"/>
              <a:pathLst>
                <a:path h="56674">
                  <a:moveTo>
                    <a:pt x="0" y="5667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l287"/>
            <p:cNvSpPr/>
            <p:nvPr/>
          </p:nvSpPr>
          <p:spPr>
            <a:xfrm>
              <a:off x="1578596" y="4466867"/>
              <a:ext cx="0" cy="860"/>
            </a:xfrm>
            <a:custGeom>
              <a:avLst/>
              <a:gdLst/>
              <a:ahLst/>
              <a:cxnLst/>
              <a:rect l="0" t="0" r="0" b="0"/>
              <a:pathLst>
                <a:path h="860">
                  <a:moveTo>
                    <a:pt x="0" y="0"/>
                  </a:moveTo>
                  <a:lnTo>
                    <a:pt x="0" y="860"/>
                  </a:lnTo>
                </a:path>
              </a:pathLst>
            </a:custGeom>
            <a:ln w="13550" cap="flat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l288"/>
            <p:cNvSpPr/>
            <p:nvPr/>
          </p:nvSpPr>
          <p:spPr>
            <a:xfrm>
              <a:off x="1578596" y="4467728"/>
              <a:ext cx="0" cy="65588"/>
            </a:xfrm>
            <a:custGeom>
              <a:avLst/>
              <a:gdLst/>
              <a:ahLst/>
              <a:cxnLst/>
              <a:rect l="0" t="0" r="0" b="0"/>
              <a:pathLst>
                <a:path h="65588">
                  <a:moveTo>
                    <a:pt x="0" y="0"/>
                  </a:moveTo>
                  <a:lnTo>
                    <a:pt x="0" y="65588"/>
                  </a:lnTo>
                </a:path>
              </a:pathLst>
            </a:custGeom>
            <a:ln w="13550" cap="flat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l289"/>
            <p:cNvSpPr/>
            <p:nvPr/>
          </p:nvSpPr>
          <p:spPr>
            <a:xfrm>
              <a:off x="1578596" y="4533316"/>
              <a:ext cx="0" cy="88348"/>
            </a:xfrm>
            <a:custGeom>
              <a:avLst/>
              <a:gdLst/>
              <a:ahLst/>
              <a:cxnLst/>
              <a:rect l="0" t="0" r="0" b="0"/>
              <a:pathLst>
                <a:path h="88348">
                  <a:moveTo>
                    <a:pt x="0" y="0"/>
                  </a:moveTo>
                  <a:lnTo>
                    <a:pt x="0" y="88348"/>
                  </a:lnTo>
                </a:path>
              </a:pathLst>
            </a:custGeom>
            <a:ln w="13550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l290"/>
            <p:cNvSpPr/>
            <p:nvPr/>
          </p:nvSpPr>
          <p:spPr>
            <a:xfrm>
              <a:off x="1578596" y="4587245"/>
              <a:ext cx="0" cy="34419"/>
            </a:xfrm>
            <a:custGeom>
              <a:avLst/>
              <a:gdLst/>
              <a:ahLst/>
              <a:cxnLst/>
              <a:rect l="0" t="0" r="0" b="0"/>
              <a:pathLst>
                <a:path h="34419">
                  <a:moveTo>
                    <a:pt x="0" y="344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l291"/>
            <p:cNvSpPr/>
            <p:nvPr/>
          </p:nvSpPr>
          <p:spPr>
            <a:xfrm>
              <a:off x="1578596" y="4519630"/>
              <a:ext cx="0" cy="67614"/>
            </a:xfrm>
            <a:custGeom>
              <a:avLst/>
              <a:gdLst/>
              <a:ahLst/>
              <a:cxnLst/>
              <a:rect l="0" t="0" r="0" b="0"/>
              <a:pathLst>
                <a:path h="67614">
                  <a:moveTo>
                    <a:pt x="0" y="676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l292"/>
            <p:cNvSpPr/>
            <p:nvPr/>
          </p:nvSpPr>
          <p:spPr>
            <a:xfrm>
              <a:off x="1578596" y="4519630"/>
              <a:ext cx="496016" cy="85113"/>
            </a:xfrm>
            <a:custGeom>
              <a:avLst/>
              <a:gdLst/>
              <a:ahLst/>
              <a:cxnLst/>
              <a:rect l="0" t="0" r="0" b="0"/>
              <a:pathLst>
                <a:path w="496016" h="85113">
                  <a:moveTo>
                    <a:pt x="0" y="0"/>
                  </a:moveTo>
                  <a:lnTo>
                    <a:pt x="496016" y="85113"/>
                  </a:lnTo>
                </a:path>
              </a:pathLst>
            </a:custGeom>
            <a:ln w="13550" cap="flat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l293"/>
            <p:cNvSpPr/>
            <p:nvPr/>
          </p:nvSpPr>
          <p:spPr>
            <a:xfrm>
              <a:off x="2074612" y="4145144"/>
              <a:ext cx="0" cy="459599"/>
            </a:xfrm>
            <a:custGeom>
              <a:avLst/>
              <a:gdLst/>
              <a:ahLst/>
              <a:cxnLst/>
              <a:rect l="0" t="0" r="0" b="0"/>
              <a:pathLst>
                <a:path h="459599">
                  <a:moveTo>
                    <a:pt x="0" y="4595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l294"/>
            <p:cNvSpPr/>
            <p:nvPr/>
          </p:nvSpPr>
          <p:spPr>
            <a:xfrm>
              <a:off x="2074612" y="4145144"/>
              <a:ext cx="0" cy="256830"/>
            </a:xfrm>
            <a:custGeom>
              <a:avLst/>
              <a:gdLst/>
              <a:ahLst/>
              <a:cxnLst/>
              <a:rect l="0" t="0" r="0" b="0"/>
              <a:pathLst>
                <a:path h="256830">
                  <a:moveTo>
                    <a:pt x="0" y="0"/>
                  </a:moveTo>
                  <a:lnTo>
                    <a:pt x="0" y="256830"/>
                  </a:lnTo>
                </a:path>
              </a:pathLst>
            </a:custGeom>
            <a:ln w="13550" cap="flat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l295"/>
            <p:cNvSpPr/>
            <p:nvPr/>
          </p:nvSpPr>
          <p:spPr>
            <a:xfrm>
              <a:off x="2074612" y="4401975"/>
              <a:ext cx="0" cy="205685"/>
            </a:xfrm>
            <a:custGeom>
              <a:avLst/>
              <a:gdLst/>
              <a:ahLst/>
              <a:cxnLst/>
              <a:rect l="0" t="0" r="0" b="0"/>
              <a:pathLst>
                <a:path h="205685">
                  <a:moveTo>
                    <a:pt x="0" y="0"/>
                  </a:moveTo>
                  <a:lnTo>
                    <a:pt x="0" y="205685"/>
                  </a:lnTo>
                </a:path>
              </a:pathLst>
            </a:custGeom>
            <a:ln w="13550" cap="flat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l296"/>
            <p:cNvSpPr/>
            <p:nvPr/>
          </p:nvSpPr>
          <p:spPr>
            <a:xfrm>
              <a:off x="2074612" y="4523034"/>
              <a:ext cx="0" cy="84625"/>
            </a:xfrm>
            <a:custGeom>
              <a:avLst/>
              <a:gdLst/>
              <a:ahLst/>
              <a:cxnLst/>
              <a:rect l="0" t="0" r="0" b="0"/>
              <a:pathLst>
                <a:path h="84625">
                  <a:moveTo>
                    <a:pt x="0" y="846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l297"/>
            <p:cNvSpPr/>
            <p:nvPr/>
          </p:nvSpPr>
          <p:spPr>
            <a:xfrm>
              <a:off x="2074612" y="4523034"/>
              <a:ext cx="0" cy="100322"/>
            </a:xfrm>
            <a:custGeom>
              <a:avLst/>
              <a:gdLst/>
              <a:ahLst/>
              <a:cxnLst/>
              <a:rect l="0" t="0" r="0" b="0"/>
              <a:pathLst>
                <a:path h="100322">
                  <a:moveTo>
                    <a:pt x="0" y="0"/>
                  </a:moveTo>
                  <a:lnTo>
                    <a:pt x="0" y="100322"/>
                  </a:lnTo>
                </a:path>
              </a:pathLst>
            </a:custGeom>
            <a:ln w="13550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l298"/>
            <p:cNvSpPr/>
            <p:nvPr/>
          </p:nvSpPr>
          <p:spPr>
            <a:xfrm>
              <a:off x="2074612" y="4302037"/>
              <a:ext cx="0" cy="321319"/>
            </a:xfrm>
            <a:custGeom>
              <a:avLst/>
              <a:gdLst/>
              <a:ahLst/>
              <a:cxnLst/>
              <a:rect l="0" t="0" r="0" b="0"/>
              <a:pathLst>
                <a:path h="321319">
                  <a:moveTo>
                    <a:pt x="0" y="3213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l299"/>
            <p:cNvSpPr/>
            <p:nvPr/>
          </p:nvSpPr>
          <p:spPr>
            <a:xfrm>
              <a:off x="2074612" y="4302037"/>
              <a:ext cx="0" cy="232188"/>
            </a:xfrm>
            <a:custGeom>
              <a:avLst/>
              <a:gdLst/>
              <a:ahLst/>
              <a:cxnLst/>
              <a:rect l="0" t="0" r="0" b="0"/>
              <a:pathLst>
                <a:path h="232188">
                  <a:moveTo>
                    <a:pt x="0" y="0"/>
                  </a:moveTo>
                  <a:lnTo>
                    <a:pt x="0" y="232188"/>
                  </a:lnTo>
                </a:path>
              </a:pathLst>
            </a:custGeom>
            <a:ln w="13550" cap="flat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l300"/>
            <p:cNvSpPr/>
            <p:nvPr/>
          </p:nvSpPr>
          <p:spPr>
            <a:xfrm>
              <a:off x="2074612" y="4534225"/>
              <a:ext cx="0" cy="91887"/>
            </a:xfrm>
            <a:custGeom>
              <a:avLst/>
              <a:gdLst/>
              <a:ahLst/>
              <a:cxnLst/>
              <a:rect l="0" t="0" r="0" b="0"/>
              <a:pathLst>
                <a:path h="91887">
                  <a:moveTo>
                    <a:pt x="0" y="0"/>
                  </a:moveTo>
                  <a:lnTo>
                    <a:pt x="0" y="91887"/>
                  </a:lnTo>
                </a:path>
              </a:pathLst>
            </a:custGeom>
            <a:ln w="13550" cap="flat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l301"/>
            <p:cNvSpPr/>
            <p:nvPr/>
          </p:nvSpPr>
          <p:spPr>
            <a:xfrm>
              <a:off x="2074612" y="4626113"/>
              <a:ext cx="0" cy="16123"/>
            </a:xfrm>
            <a:custGeom>
              <a:avLst/>
              <a:gdLst/>
              <a:ahLst/>
              <a:cxnLst/>
              <a:rect l="0" t="0" r="0" b="0"/>
              <a:pathLst>
                <a:path h="16123">
                  <a:moveTo>
                    <a:pt x="0" y="0"/>
                  </a:moveTo>
                  <a:lnTo>
                    <a:pt x="0" y="16123"/>
                  </a:lnTo>
                </a:path>
              </a:pathLst>
            </a:custGeom>
            <a:ln w="13550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l302"/>
            <p:cNvSpPr/>
            <p:nvPr/>
          </p:nvSpPr>
          <p:spPr>
            <a:xfrm>
              <a:off x="2074612" y="4564788"/>
              <a:ext cx="0" cy="77448"/>
            </a:xfrm>
            <a:custGeom>
              <a:avLst/>
              <a:gdLst/>
              <a:ahLst/>
              <a:cxnLst/>
              <a:rect l="0" t="0" r="0" b="0"/>
              <a:pathLst>
                <a:path h="77448">
                  <a:moveTo>
                    <a:pt x="0" y="774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l303"/>
            <p:cNvSpPr/>
            <p:nvPr/>
          </p:nvSpPr>
          <p:spPr>
            <a:xfrm>
              <a:off x="2074612" y="4447635"/>
              <a:ext cx="0" cy="117153"/>
            </a:xfrm>
            <a:custGeom>
              <a:avLst/>
              <a:gdLst/>
              <a:ahLst/>
              <a:cxnLst/>
              <a:rect l="0" t="0" r="0" b="0"/>
              <a:pathLst>
                <a:path h="117153">
                  <a:moveTo>
                    <a:pt x="0" y="1171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l304"/>
            <p:cNvSpPr/>
            <p:nvPr/>
          </p:nvSpPr>
          <p:spPr>
            <a:xfrm>
              <a:off x="2074612" y="4447635"/>
              <a:ext cx="0" cy="208198"/>
            </a:xfrm>
            <a:custGeom>
              <a:avLst/>
              <a:gdLst/>
              <a:ahLst/>
              <a:cxnLst/>
              <a:rect l="0" t="0" r="0" b="0"/>
              <a:pathLst>
                <a:path h="208198">
                  <a:moveTo>
                    <a:pt x="0" y="0"/>
                  </a:moveTo>
                  <a:lnTo>
                    <a:pt x="0" y="208198"/>
                  </a:lnTo>
                </a:path>
              </a:pathLst>
            </a:custGeom>
            <a:ln w="13550" cap="flat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l305"/>
            <p:cNvSpPr/>
            <p:nvPr/>
          </p:nvSpPr>
          <p:spPr>
            <a:xfrm>
              <a:off x="2074612" y="4473571"/>
              <a:ext cx="0" cy="182262"/>
            </a:xfrm>
            <a:custGeom>
              <a:avLst/>
              <a:gdLst/>
              <a:ahLst/>
              <a:cxnLst/>
              <a:rect l="0" t="0" r="0" b="0"/>
              <a:pathLst>
                <a:path h="182262">
                  <a:moveTo>
                    <a:pt x="0" y="1822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l306"/>
            <p:cNvSpPr/>
            <p:nvPr/>
          </p:nvSpPr>
          <p:spPr>
            <a:xfrm>
              <a:off x="2074612" y="4473571"/>
              <a:ext cx="0" cy="254056"/>
            </a:xfrm>
            <a:custGeom>
              <a:avLst/>
              <a:gdLst/>
              <a:ahLst/>
              <a:cxnLst/>
              <a:rect l="0" t="0" r="0" b="0"/>
              <a:pathLst>
                <a:path h="254056">
                  <a:moveTo>
                    <a:pt x="0" y="0"/>
                  </a:moveTo>
                  <a:lnTo>
                    <a:pt x="0" y="254056"/>
                  </a:lnTo>
                </a:path>
              </a:pathLst>
            </a:custGeom>
            <a:ln w="13550" cap="flat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l307"/>
            <p:cNvSpPr/>
            <p:nvPr/>
          </p:nvSpPr>
          <p:spPr>
            <a:xfrm>
              <a:off x="2074612" y="4581545"/>
              <a:ext cx="0" cy="146081"/>
            </a:xfrm>
            <a:custGeom>
              <a:avLst/>
              <a:gdLst/>
              <a:ahLst/>
              <a:cxnLst/>
              <a:rect l="0" t="0" r="0" b="0"/>
              <a:pathLst>
                <a:path h="146081">
                  <a:moveTo>
                    <a:pt x="0" y="14608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l308"/>
            <p:cNvSpPr/>
            <p:nvPr/>
          </p:nvSpPr>
          <p:spPr>
            <a:xfrm>
              <a:off x="2074612" y="4364653"/>
              <a:ext cx="496016" cy="216892"/>
            </a:xfrm>
            <a:custGeom>
              <a:avLst/>
              <a:gdLst/>
              <a:ahLst/>
              <a:cxnLst/>
              <a:rect l="0" t="0" r="0" b="0"/>
              <a:pathLst>
                <a:path w="496016" h="216892">
                  <a:moveTo>
                    <a:pt x="0" y="216892"/>
                  </a:moveTo>
                  <a:lnTo>
                    <a:pt x="496016" y="0"/>
                  </a:lnTo>
                </a:path>
              </a:pathLst>
            </a:custGeom>
            <a:ln w="13550" cap="flat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l309"/>
            <p:cNvSpPr/>
            <p:nvPr/>
          </p:nvSpPr>
          <p:spPr>
            <a:xfrm>
              <a:off x="2570628" y="4364653"/>
              <a:ext cx="0" cy="12268"/>
            </a:xfrm>
            <a:custGeom>
              <a:avLst/>
              <a:gdLst/>
              <a:ahLst/>
              <a:cxnLst/>
              <a:rect l="0" t="0" r="0" b="0"/>
              <a:pathLst>
                <a:path h="12268">
                  <a:moveTo>
                    <a:pt x="0" y="0"/>
                  </a:moveTo>
                  <a:lnTo>
                    <a:pt x="0" y="12268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l310"/>
            <p:cNvSpPr/>
            <p:nvPr/>
          </p:nvSpPr>
          <p:spPr>
            <a:xfrm>
              <a:off x="2570628" y="4249547"/>
              <a:ext cx="0" cy="127374"/>
            </a:xfrm>
            <a:custGeom>
              <a:avLst/>
              <a:gdLst/>
              <a:ahLst/>
              <a:cxnLst/>
              <a:rect l="0" t="0" r="0" b="0"/>
              <a:pathLst>
                <a:path h="127374">
                  <a:moveTo>
                    <a:pt x="0" y="12737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l311"/>
            <p:cNvSpPr/>
            <p:nvPr/>
          </p:nvSpPr>
          <p:spPr>
            <a:xfrm>
              <a:off x="2570628" y="4249547"/>
              <a:ext cx="0" cy="214446"/>
            </a:xfrm>
            <a:custGeom>
              <a:avLst/>
              <a:gdLst/>
              <a:ahLst/>
              <a:cxnLst/>
              <a:rect l="0" t="0" r="0" b="0"/>
              <a:pathLst>
                <a:path h="214446">
                  <a:moveTo>
                    <a:pt x="0" y="0"/>
                  </a:moveTo>
                  <a:lnTo>
                    <a:pt x="0" y="214446"/>
                  </a:lnTo>
                </a:path>
              </a:pathLst>
            </a:custGeom>
            <a:ln w="13550" cap="flat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l312"/>
            <p:cNvSpPr/>
            <p:nvPr/>
          </p:nvSpPr>
          <p:spPr>
            <a:xfrm>
              <a:off x="2570628" y="4463993"/>
              <a:ext cx="0" cy="145288"/>
            </a:xfrm>
            <a:custGeom>
              <a:avLst/>
              <a:gdLst/>
              <a:ahLst/>
              <a:cxnLst/>
              <a:rect l="0" t="0" r="0" b="0"/>
              <a:pathLst>
                <a:path h="145288">
                  <a:moveTo>
                    <a:pt x="0" y="0"/>
                  </a:moveTo>
                  <a:lnTo>
                    <a:pt x="0" y="145288"/>
                  </a:lnTo>
                </a:path>
              </a:pathLst>
            </a:custGeom>
            <a:ln w="13550" cap="flat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l313"/>
            <p:cNvSpPr/>
            <p:nvPr/>
          </p:nvSpPr>
          <p:spPr>
            <a:xfrm>
              <a:off x="2570628" y="4609281"/>
              <a:ext cx="0" cy="149712"/>
            </a:xfrm>
            <a:custGeom>
              <a:avLst/>
              <a:gdLst/>
              <a:ahLst/>
              <a:cxnLst/>
              <a:rect l="0" t="0" r="0" b="0"/>
              <a:pathLst>
                <a:path h="149712">
                  <a:moveTo>
                    <a:pt x="0" y="0"/>
                  </a:moveTo>
                  <a:lnTo>
                    <a:pt x="0" y="149712"/>
                  </a:lnTo>
                </a:path>
              </a:pathLst>
            </a:custGeom>
            <a:ln w="13550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l314"/>
            <p:cNvSpPr/>
            <p:nvPr/>
          </p:nvSpPr>
          <p:spPr>
            <a:xfrm>
              <a:off x="2570628" y="4395874"/>
              <a:ext cx="0" cy="363119"/>
            </a:xfrm>
            <a:custGeom>
              <a:avLst/>
              <a:gdLst/>
              <a:ahLst/>
              <a:cxnLst/>
              <a:rect l="0" t="0" r="0" b="0"/>
              <a:pathLst>
                <a:path h="363119">
                  <a:moveTo>
                    <a:pt x="0" y="3631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l315"/>
            <p:cNvSpPr/>
            <p:nvPr/>
          </p:nvSpPr>
          <p:spPr>
            <a:xfrm>
              <a:off x="2570628" y="4395874"/>
              <a:ext cx="0" cy="82842"/>
            </a:xfrm>
            <a:custGeom>
              <a:avLst/>
              <a:gdLst/>
              <a:ahLst/>
              <a:cxnLst/>
              <a:rect l="0" t="0" r="0" b="0"/>
              <a:pathLst>
                <a:path h="82842">
                  <a:moveTo>
                    <a:pt x="0" y="0"/>
                  </a:moveTo>
                  <a:lnTo>
                    <a:pt x="0" y="82842"/>
                  </a:lnTo>
                </a:path>
              </a:pathLst>
            </a:custGeom>
            <a:ln w="13550" cap="flat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l316"/>
            <p:cNvSpPr/>
            <p:nvPr/>
          </p:nvSpPr>
          <p:spPr>
            <a:xfrm>
              <a:off x="2570628" y="4288017"/>
              <a:ext cx="0" cy="190700"/>
            </a:xfrm>
            <a:custGeom>
              <a:avLst/>
              <a:gdLst/>
              <a:ahLst/>
              <a:cxnLst/>
              <a:rect l="0" t="0" r="0" b="0"/>
              <a:pathLst>
                <a:path h="190700">
                  <a:moveTo>
                    <a:pt x="0" y="1907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l317"/>
            <p:cNvSpPr/>
            <p:nvPr/>
          </p:nvSpPr>
          <p:spPr>
            <a:xfrm>
              <a:off x="2570628" y="4288017"/>
              <a:ext cx="0" cy="188117"/>
            </a:xfrm>
            <a:custGeom>
              <a:avLst/>
              <a:gdLst/>
              <a:ahLst/>
              <a:cxnLst/>
              <a:rect l="0" t="0" r="0" b="0"/>
              <a:pathLst>
                <a:path h="188117">
                  <a:moveTo>
                    <a:pt x="0" y="0"/>
                  </a:moveTo>
                  <a:lnTo>
                    <a:pt x="0" y="188117"/>
                  </a:lnTo>
                </a:path>
              </a:pathLst>
            </a:custGeom>
            <a:ln w="13550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l318"/>
            <p:cNvSpPr/>
            <p:nvPr/>
          </p:nvSpPr>
          <p:spPr>
            <a:xfrm>
              <a:off x="2570628" y="4476134"/>
              <a:ext cx="0" cy="18698"/>
            </a:xfrm>
            <a:custGeom>
              <a:avLst/>
              <a:gdLst/>
              <a:ahLst/>
              <a:cxnLst/>
              <a:rect l="0" t="0" r="0" b="0"/>
              <a:pathLst>
                <a:path h="18698">
                  <a:moveTo>
                    <a:pt x="0" y="0"/>
                  </a:moveTo>
                  <a:lnTo>
                    <a:pt x="0" y="18698"/>
                  </a:lnTo>
                </a:path>
              </a:pathLst>
            </a:custGeom>
            <a:ln w="13550" cap="flat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l319"/>
            <p:cNvSpPr/>
            <p:nvPr/>
          </p:nvSpPr>
          <p:spPr>
            <a:xfrm>
              <a:off x="2570628" y="4234785"/>
              <a:ext cx="0" cy="260047"/>
            </a:xfrm>
            <a:custGeom>
              <a:avLst/>
              <a:gdLst/>
              <a:ahLst/>
              <a:cxnLst/>
              <a:rect l="0" t="0" r="0" b="0"/>
              <a:pathLst>
                <a:path h="260047">
                  <a:moveTo>
                    <a:pt x="0" y="2600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l320"/>
            <p:cNvSpPr/>
            <p:nvPr/>
          </p:nvSpPr>
          <p:spPr>
            <a:xfrm>
              <a:off x="2570628" y="4234785"/>
              <a:ext cx="0" cy="370795"/>
            </a:xfrm>
            <a:custGeom>
              <a:avLst/>
              <a:gdLst/>
              <a:ahLst/>
              <a:cxnLst/>
              <a:rect l="0" t="0" r="0" b="0"/>
              <a:pathLst>
                <a:path h="370795">
                  <a:moveTo>
                    <a:pt x="0" y="0"/>
                  </a:moveTo>
                  <a:lnTo>
                    <a:pt x="0" y="370795"/>
                  </a:lnTo>
                </a:path>
              </a:pathLst>
            </a:custGeom>
            <a:ln w="13550" cap="flat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l321"/>
            <p:cNvSpPr/>
            <p:nvPr/>
          </p:nvSpPr>
          <p:spPr>
            <a:xfrm>
              <a:off x="2570628" y="4605581"/>
              <a:ext cx="0" cy="65280"/>
            </a:xfrm>
            <a:custGeom>
              <a:avLst/>
              <a:gdLst/>
              <a:ahLst/>
              <a:cxnLst/>
              <a:rect l="0" t="0" r="0" b="0"/>
              <a:pathLst>
                <a:path h="65280">
                  <a:moveTo>
                    <a:pt x="0" y="0"/>
                  </a:moveTo>
                  <a:lnTo>
                    <a:pt x="0" y="65280"/>
                  </a:lnTo>
                </a:path>
              </a:pathLst>
            </a:custGeom>
            <a:ln w="13550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l322"/>
            <p:cNvSpPr/>
            <p:nvPr/>
          </p:nvSpPr>
          <p:spPr>
            <a:xfrm>
              <a:off x="2570628" y="4650788"/>
              <a:ext cx="0" cy="20073"/>
            </a:xfrm>
            <a:custGeom>
              <a:avLst/>
              <a:gdLst/>
              <a:ahLst/>
              <a:cxnLst/>
              <a:rect l="0" t="0" r="0" b="0"/>
              <a:pathLst>
                <a:path h="20073">
                  <a:moveTo>
                    <a:pt x="0" y="2007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l323"/>
            <p:cNvSpPr/>
            <p:nvPr/>
          </p:nvSpPr>
          <p:spPr>
            <a:xfrm>
              <a:off x="2570628" y="4563716"/>
              <a:ext cx="0" cy="87072"/>
            </a:xfrm>
            <a:custGeom>
              <a:avLst/>
              <a:gdLst/>
              <a:ahLst/>
              <a:cxnLst/>
              <a:rect l="0" t="0" r="0" b="0"/>
              <a:pathLst>
                <a:path h="87072">
                  <a:moveTo>
                    <a:pt x="0" y="870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l324"/>
            <p:cNvSpPr/>
            <p:nvPr/>
          </p:nvSpPr>
          <p:spPr>
            <a:xfrm>
              <a:off x="2570628" y="4416350"/>
              <a:ext cx="496016" cy="147366"/>
            </a:xfrm>
            <a:custGeom>
              <a:avLst/>
              <a:gdLst/>
              <a:ahLst/>
              <a:cxnLst/>
              <a:rect l="0" t="0" r="0" b="0"/>
              <a:pathLst>
                <a:path w="496016" h="147366">
                  <a:moveTo>
                    <a:pt x="0" y="147366"/>
                  </a:moveTo>
                  <a:lnTo>
                    <a:pt x="496016" y="0"/>
                  </a:lnTo>
                </a:path>
              </a:pathLst>
            </a:custGeom>
            <a:ln w="13550" cap="flat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l325"/>
            <p:cNvSpPr/>
            <p:nvPr/>
          </p:nvSpPr>
          <p:spPr>
            <a:xfrm>
              <a:off x="3066644" y="4147101"/>
              <a:ext cx="0" cy="269248"/>
            </a:xfrm>
            <a:custGeom>
              <a:avLst/>
              <a:gdLst/>
              <a:ahLst/>
              <a:cxnLst/>
              <a:rect l="0" t="0" r="0" b="0"/>
              <a:pathLst>
                <a:path h="269248">
                  <a:moveTo>
                    <a:pt x="0" y="2692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l326"/>
            <p:cNvSpPr/>
            <p:nvPr/>
          </p:nvSpPr>
          <p:spPr>
            <a:xfrm>
              <a:off x="3066644" y="4147101"/>
              <a:ext cx="0" cy="92518"/>
            </a:xfrm>
            <a:custGeom>
              <a:avLst/>
              <a:gdLst/>
              <a:ahLst/>
              <a:cxnLst/>
              <a:rect l="0" t="0" r="0" b="0"/>
              <a:pathLst>
                <a:path h="92518">
                  <a:moveTo>
                    <a:pt x="0" y="0"/>
                  </a:moveTo>
                  <a:lnTo>
                    <a:pt x="0" y="92518"/>
                  </a:lnTo>
                </a:path>
              </a:pathLst>
            </a:custGeom>
            <a:ln w="13550" cap="flat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l327"/>
            <p:cNvSpPr/>
            <p:nvPr/>
          </p:nvSpPr>
          <p:spPr>
            <a:xfrm>
              <a:off x="3066644" y="4239619"/>
              <a:ext cx="0" cy="227447"/>
            </a:xfrm>
            <a:custGeom>
              <a:avLst/>
              <a:gdLst/>
              <a:ahLst/>
              <a:cxnLst/>
              <a:rect l="0" t="0" r="0" b="0"/>
              <a:pathLst>
                <a:path h="227447">
                  <a:moveTo>
                    <a:pt x="0" y="0"/>
                  </a:moveTo>
                  <a:lnTo>
                    <a:pt x="0" y="227447"/>
                  </a:lnTo>
                </a:path>
              </a:pathLst>
            </a:custGeom>
            <a:ln w="13550" cap="flat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l328"/>
            <p:cNvSpPr/>
            <p:nvPr/>
          </p:nvSpPr>
          <p:spPr>
            <a:xfrm>
              <a:off x="3066644" y="4467067"/>
              <a:ext cx="0" cy="36926"/>
            </a:xfrm>
            <a:custGeom>
              <a:avLst/>
              <a:gdLst/>
              <a:ahLst/>
              <a:cxnLst/>
              <a:rect l="0" t="0" r="0" b="0"/>
              <a:pathLst>
                <a:path h="36926">
                  <a:moveTo>
                    <a:pt x="0" y="0"/>
                  </a:moveTo>
                  <a:lnTo>
                    <a:pt x="0" y="36926"/>
                  </a:lnTo>
                </a:path>
              </a:pathLst>
            </a:custGeom>
            <a:ln w="13550" cap="flat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l329"/>
            <p:cNvSpPr/>
            <p:nvPr/>
          </p:nvSpPr>
          <p:spPr>
            <a:xfrm>
              <a:off x="3066644" y="4445300"/>
              <a:ext cx="0" cy="58693"/>
            </a:xfrm>
            <a:custGeom>
              <a:avLst/>
              <a:gdLst/>
              <a:ahLst/>
              <a:cxnLst/>
              <a:rect l="0" t="0" r="0" b="0"/>
              <a:pathLst>
                <a:path h="58693">
                  <a:moveTo>
                    <a:pt x="0" y="586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l330"/>
            <p:cNvSpPr/>
            <p:nvPr/>
          </p:nvSpPr>
          <p:spPr>
            <a:xfrm>
              <a:off x="3066644" y="4347198"/>
              <a:ext cx="0" cy="98102"/>
            </a:xfrm>
            <a:custGeom>
              <a:avLst/>
              <a:gdLst/>
              <a:ahLst/>
              <a:cxnLst/>
              <a:rect l="0" t="0" r="0" b="0"/>
              <a:pathLst>
                <a:path h="98102">
                  <a:moveTo>
                    <a:pt x="0" y="9810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l331"/>
            <p:cNvSpPr/>
            <p:nvPr/>
          </p:nvSpPr>
          <p:spPr>
            <a:xfrm>
              <a:off x="3066644" y="4347198"/>
              <a:ext cx="0" cy="113675"/>
            </a:xfrm>
            <a:custGeom>
              <a:avLst/>
              <a:gdLst/>
              <a:ahLst/>
              <a:cxnLst/>
              <a:rect l="0" t="0" r="0" b="0"/>
              <a:pathLst>
                <a:path h="113675">
                  <a:moveTo>
                    <a:pt x="0" y="0"/>
                  </a:moveTo>
                  <a:lnTo>
                    <a:pt x="0" y="113675"/>
                  </a:lnTo>
                </a:path>
              </a:pathLst>
            </a:custGeom>
            <a:ln w="13550" cap="flat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l332"/>
            <p:cNvSpPr/>
            <p:nvPr/>
          </p:nvSpPr>
          <p:spPr>
            <a:xfrm>
              <a:off x="3066644" y="4423749"/>
              <a:ext cx="0" cy="37124"/>
            </a:xfrm>
            <a:custGeom>
              <a:avLst/>
              <a:gdLst/>
              <a:ahLst/>
              <a:cxnLst/>
              <a:rect l="0" t="0" r="0" b="0"/>
              <a:pathLst>
                <a:path h="37124">
                  <a:moveTo>
                    <a:pt x="0" y="371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l333"/>
            <p:cNvSpPr/>
            <p:nvPr/>
          </p:nvSpPr>
          <p:spPr>
            <a:xfrm>
              <a:off x="3066644" y="4400847"/>
              <a:ext cx="0" cy="22901"/>
            </a:xfrm>
            <a:custGeom>
              <a:avLst/>
              <a:gdLst/>
              <a:ahLst/>
              <a:cxnLst/>
              <a:rect l="0" t="0" r="0" b="0"/>
              <a:pathLst>
                <a:path h="22901">
                  <a:moveTo>
                    <a:pt x="0" y="229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l334"/>
            <p:cNvSpPr/>
            <p:nvPr/>
          </p:nvSpPr>
          <p:spPr>
            <a:xfrm>
              <a:off x="3066644" y="4400847"/>
              <a:ext cx="0" cy="79380"/>
            </a:xfrm>
            <a:custGeom>
              <a:avLst/>
              <a:gdLst/>
              <a:ahLst/>
              <a:cxnLst/>
              <a:rect l="0" t="0" r="0" b="0"/>
              <a:pathLst>
                <a:path h="79380">
                  <a:moveTo>
                    <a:pt x="0" y="0"/>
                  </a:moveTo>
                  <a:lnTo>
                    <a:pt x="0" y="79380"/>
                  </a:lnTo>
                </a:path>
              </a:pathLst>
            </a:custGeom>
            <a:ln w="13550" cap="flat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l335"/>
            <p:cNvSpPr/>
            <p:nvPr/>
          </p:nvSpPr>
          <p:spPr>
            <a:xfrm>
              <a:off x="3066644" y="4387616"/>
              <a:ext cx="0" cy="92611"/>
            </a:xfrm>
            <a:custGeom>
              <a:avLst/>
              <a:gdLst/>
              <a:ahLst/>
              <a:cxnLst/>
              <a:rect l="0" t="0" r="0" b="0"/>
              <a:pathLst>
                <a:path h="92611">
                  <a:moveTo>
                    <a:pt x="0" y="9261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l336"/>
            <p:cNvSpPr/>
            <p:nvPr/>
          </p:nvSpPr>
          <p:spPr>
            <a:xfrm>
              <a:off x="3066644" y="4387616"/>
              <a:ext cx="0" cy="108977"/>
            </a:xfrm>
            <a:custGeom>
              <a:avLst/>
              <a:gdLst/>
              <a:ahLst/>
              <a:cxnLst/>
              <a:rect l="0" t="0" r="0" b="0"/>
              <a:pathLst>
                <a:path h="108977">
                  <a:moveTo>
                    <a:pt x="0" y="0"/>
                  </a:moveTo>
                  <a:lnTo>
                    <a:pt x="0" y="108977"/>
                  </a:lnTo>
                </a:path>
              </a:pathLst>
            </a:custGeom>
            <a:ln w="13550" cap="flat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l337"/>
            <p:cNvSpPr/>
            <p:nvPr/>
          </p:nvSpPr>
          <p:spPr>
            <a:xfrm>
              <a:off x="3066644" y="4496594"/>
              <a:ext cx="0" cy="130121"/>
            </a:xfrm>
            <a:custGeom>
              <a:avLst/>
              <a:gdLst/>
              <a:ahLst/>
              <a:cxnLst/>
              <a:rect l="0" t="0" r="0" b="0"/>
              <a:pathLst>
                <a:path h="130121">
                  <a:moveTo>
                    <a:pt x="0" y="0"/>
                  </a:moveTo>
                  <a:lnTo>
                    <a:pt x="0" y="130121"/>
                  </a:lnTo>
                </a:path>
              </a:pathLst>
            </a:custGeom>
            <a:ln w="13550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l338"/>
            <p:cNvSpPr/>
            <p:nvPr/>
          </p:nvSpPr>
          <p:spPr>
            <a:xfrm>
              <a:off x="3066644" y="4408980"/>
              <a:ext cx="0" cy="217734"/>
            </a:xfrm>
            <a:custGeom>
              <a:avLst/>
              <a:gdLst/>
              <a:ahLst/>
              <a:cxnLst/>
              <a:rect l="0" t="0" r="0" b="0"/>
              <a:pathLst>
                <a:path h="217734">
                  <a:moveTo>
                    <a:pt x="0" y="21773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l339"/>
            <p:cNvSpPr/>
            <p:nvPr/>
          </p:nvSpPr>
          <p:spPr>
            <a:xfrm>
              <a:off x="3066644" y="4408980"/>
              <a:ext cx="0" cy="146897"/>
            </a:xfrm>
            <a:custGeom>
              <a:avLst/>
              <a:gdLst/>
              <a:ahLst/>
              <a:cxnLst/>
              <a:rect l="0" t="0" r="0" b="0"/>
              <a:pathLst>
                <a:path h="146897">
                  <a:moveTo>
                    <a:pt x="0" y="0"/>
                  </a:moveTo>
                  <a:lnTo>
                    <a:pt x="0" y="146897"/>
                  </a:lnTo>
                </a:path>
              </a:pathLst>
            </a:custGeom>
            <a:ln w="13550" cap="flat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l340"/>
            <p:cNvSpPr/>
            <p:nvPr/>
          </p:nvSpPr>
          <p:spPr>
            <a:xfrm>
              <a:off x="3066644" y="4440717"/>
              <a:ext cx="496016" cy="115161"/>
            </a:xfrm>
            <a:custGeom>
              <a:avLst/>
              <a:gdLst/>
              <a:ahLst/>
              <a:cxnLst/>
              <a:rect l="0" t="0" r="0" b="0"/>
              <a:pathLst>
                <a:path w="496016" h="115161">
                  <a:moveTo>
                    <a:pt x="0" y="115161"/>
                  </a:moveTo>
                  <a:lnTo>
                    <a:pt x="496016" y="0"/>
                  </a:lnTo>
                </a:path>
              </a:pathLst>
            </a:custGeom>
            <a:ln w="13550" cap="flat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l341"/>
            <p:cNvSpPr/>
            <p:nvPr/>
          </p:nvSpPr>
          <p:spPr>
            <a:xfrm>
              <a:off x="3562660" y="4312942"/>
              <a:ext cx="0" cy="127774"/>
            </a:xfrm>
            <a:custGeom>
              <a:avLst/>
              <a:gdLst/>
              <a:ahLst/>
              <a:cxnLst/>
              <a:rect l="0" t="0" r="0" b="0"/>
              <a:pathLst>
                <a:path h="127774">
                  <a:moveTo>
                    <a:pt x="0" y="12777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l342"/>
            <p:cNvSpPr/>
            <p:nvPr/>
          </p:nvSpPr>
          <p:spPr>
            <a:xfrm>
              <a:off x="3562660" y="4244018"/>
              <a:ext cx="0" cy="68924"/>
            </a:xfrm>
            <a:custGeom>
              <a:avLst/>
              <a:gdLst/>
              <a:ahLst/>
              <a:cxnLst/>
              <a:rect l="0" t="0" r="0" b="0"/>
              <a:pathLst>
                <a:path h="68924">
                  <a:moveTo>
                    <a:pt x="0" y="689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l343"/>
            <p:cNvSpPr/>
            <p:nvPr/>
          </p:nvSpPr>
          <p:spPr>
            <a:xfrm>
              <a:off x="3562660" y="4244018"/>
              <a:ext cx="0" cy="266320"/>
            </a:xfrm>
            <a:custGeom>
              <a:avLst/>
              <a:gdLst/>
              <a:ahLst/>
              <a:cxnLst/>
              <a:rect l="0" t="0" r="0" b="0"/>
              <a:pathLst>
                <a:path h="266320">
                  <a:moveTo>
                    <a:pt x="0" y="0"/>
                  </a:moveTo>
                  <a:lnTo>
                    <a:pt x="0" y="266320"/>
                  </a:lnTo>
                </a:path>
              </a:pathLst>
            </a:custGeom>
            <a:ln w="13550" cap="flat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l344"/>
            <p:cNvSpPr/>
            <p:nvPr/>
          </p:nvSpPr>
          <p:spPr>
            <a:xfrm>
              <a:off x="3562660" y="4510339"/>
              <a:ext cx="0" cy="163026"/>
            </a:xfrm>
            <a:custGeom>
              <a:avLst/>
              <a:gdLst/>
              <a:ahLst/>
              <a:cxnLst/>
              <a:rect l="0" t="0" r="0" b="0"/>
              <a:pathLst>
                <a:path h="163026">
                  <a:moveTo>
                    <a:pt x="0" y="0"/>
                  </a:moveTo>
                  <a:lnTo>
                    <a:pt x="0" y="163026"/>
                  </a:lnTo>
                </a:path>
              </a:pathLst>
            </a:custGeom>
            <a:ln w="13550" cap="flat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l345"/>
            <p:cNvSpPr/>
            <p:nvPr/>
          </p:nvSpPr>
          <p:spPr>
            <a:xfrm>
              <a:off x="3562660" y="4516784"/>
              <a:ext cx="0" cy="156580"/>
            </a:xfrm>
            <a:custGeom>
              <a:avLst/>
              <a:gdLst/>
              <a:ahLst/>
              <a:cxnLst/>
              <a:rect l="0" t="0" r="0" b="0"/>
              <a:pathLst>
                <a:path h="156580">
                  <a:moveTo>
                    <a:pt x="0" y="1565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l346"/>
            <p:cNvSpPr/>
            <p:nvPr/>
          </p:nvSpPr>
          <p:spPr>
            <a:xfrm>
              <a:off x="3562660" y="4383578"/>
              <a:ext cx="0" cy="133206"/>
            </a:xfrm>
            <a:custGeom>
              <a:avLst/>
              <a:gdLst/>
              <a:ahLst/>
              <a:cxnLst/>
              <a:rect l="0" t="0" r="0" b="0"/>
              <a:pathLst>
                <a:path h="133206">
                  <a:moveTo>
                    <a:pt x="0" y="1332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l347"/>
            <p:cNvSpPr/>
            <p:nvPr/>
          </p:nvSpPr>
          <p:spPr>
            <a:xfrm>
              <a:off x="3562660" y="4383578"/>
              <a:ext cx="0" cy="66014"/>
            </a:xfrm>
            <a:custGeom>
              <a:avLst/>
              <a:gdLst/>
              <a:ahLst/>
              <a:cxnLst/>
              <a:rect l="0" t="0" r="0" b="0"/>
              <a:pathLst>
                <a:path h="66014">
                  <a:moveTo>
                    <a:pt x="0" y="0"/>
                  </a:moveTo>
                  <a:lnTo>
                    <a:pt x="0" y="66014"/>
                  </a:lnTo>
                </a:path>
              </a:pathLst>
            </a:custGeom>
            <a:ln w="13550" cap="flat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l348"/>
            <p:cNvSpPr/>
            <p:nvPr/>
          </p:nvSpPr>
          <p:spPr>
            <a:xfrm>
              <a:off x="3562660" y="4449593"/>
              <a:ext cx="0" cy="184942"/>
            </a:xfrm>
            <a:custGeom>
              <a:avLst/>
              <a:gdLst/>
              <a:ahLst/>
              <a:cxnLst/>
              <a:rect l="0" t="0" r="0" b="0"/>
              <a:pathLst>
                <a:path h="184942">
                  <a:moveTo>
                    <a:pt x="0" y="0"/>
                  </a:moveTo>
                  <a:lnTo>
                    <a:pt x="0" y="184942"/>
                  </a:lnTo>
                </a:path>
              </a:pathLst>
            </a:custGeom>
            <a:ln w="13550" cap="flat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l349"/>
            <p:cNvSpPr/>
            <p:nvPr/>
          </p:nvSpPr>
          <p:spPr>
            <a:xfrm>
              <a:off x="3562660" y="4547850"/>
              <a:ext cx="0" cy="86685"/>
            </a:xfrm>
            <a:custGeom>
              <a:avLst/>
              <a:gdLst/>
              <a:ahLst/>
              <a:cxnLst/>
              <a:rect l="0" t="0" r="0" b="0"/>
              <a:pathLst>
                <a:path h="86685">
                  <a:moveTo>
                    <a:pt x="0" y="866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l350"/>
            <p:cNvSpPr/>
            <p:nvPr/>
          </p:nvSpPr>
          <p:spPr>
            <a:xfrm>
              <a:off x="3562660" y="4547850"/>
              <a:ext cx="0" cy="95416"/>
            </a:xfrm>
            <a:custGeom>
              <a:avLst/>
              <a:gdLst/>
              <a:ahLst/>
              <a:cxnLst/>
              <a:rect l="0" t="0" r="0" b="0"/>
              <a:pathLst>
                <a:path h="95416">
                  <a:moveTo>
                    <a:pt x="0" y="0"/>
                  </a:moveTo>
                  <a:lnTo>
                    <a:pt x="0" y="95416"/>
                  </a:lnTo>
                </a:path>
              </a:pathLst>
            </a:custGeom>
            <a:ln w="13550" cap="flat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l351"/>
            <p:cNvSpPr/>
            <p:nvPr/>
          </p:nvSpPr>
          <p:spPr>
            <a:xfrm>
              <a:off x="3562660" y="4301152"/>
              <a:ext cx="0" cy="342114"/>
            </a:xfrm>
            <a:custGeom>
              <a:avLst/>
              <a:gdLst/>
              <a:ahLst/>
              <a:cxnLst/>
              <a:rect l="0" t="0" r="0" b="0"/>
              <a:pathLst>
                <a:path h="342114">
                  <a:moveTo>
                    <a:pt x="0" y="3421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l352"/>
            <p:cNvSpPr/>
            <p:nvPr/>
          </p:nvSpPr>
          <p:spPr>
            <a:xfrm>
              <a:off x="3562660" y="4301152"/>
              <a:ext cx="0" cy="189145"/>
            </a:xfrm>
            <a:custGeom>
              <a:avLst/>
              <a:gdLst/>
              <a:ahLst/>
              <a:cxnLst/>
              <a:rect l="0" t="0" r="0" b="0"/>
              <a:pathLst>
                <a:path h="189145">
                  <a:moveTo>
                    <a:pt x="0" y="0"/>
                  </a:moveTo>
                  <a:lnTo>
                    <a:pt x="0" y="189145"/>
                  </a:lnTo>
                </a:path>
              </a:pathLst>
            </a:custGeom>
            <a:ln w="13550" cap="flat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l353"/>
            <p:cNvSpPr/>
            <p:nvPr/>
          </p:nvSpPr>
          <p:spPr>
            <a:xfrm>
              <a:off x="3562660" y="4477922"/>
              <a:ext cx="0" cy="12375"/>
            </a:xfrm>
            <a:custGeom>
              <a:avLst/>
              <a:gdLst/>
              <a:ahLst/>
              <a:cxnLst/>
              <a:rect l="0" t="0" r="0" b="0"/>
              <a:pathLst>
                <a:path h="12375">
                  <a:moveTo>
                    <a:pt x="0" y="1237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l354"/>
            <p:cNvSpPr/>
            <p:nvPr/>
          </p:nvSpPr>
          <p:spPr>
            <a:xfrm>
              <a:off x="3562660" y="4477922"/>
              <a:ext cx="0" cy="98128"/>
            </a:xfrm>
            <a:custGeom>
              <a:avLst/>
              <a:gdLst/>
              <a:ahLst/>
              <a:cxnLst/>
              <a:rect l="0" t="0" r="0" b="0"/>
              <a:pathLst>
                <a:path h="98128">
                  <a:moveTo>
                    <a:pt x="0" y="0"/>
                  </a:moveTo>
                  <a:lnTo>
                    <a:pt x="0" y="98128"/>
                  </a:lnTo>
                </a:path>
              </a:pathLst>
            </a:custGeom>
            <a:ln w="13550" cap="flat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l355"/>
            <p:cNvSpPr/>
            <p:nvPr/>
          </p:nvSpPr>
          <p:spPr>
            <a:xfrm>
              <a:off x="3562660" y="4332631"/>
              <a:ext cx="0" cy="243420"/>
            </a:xfrm>
            <a:custGeom>
              <a:avLst/>
              <a:gdLst/>
              <a:ahLst/>
              <a:cxnLst/>
              <a:rect l="0" t="0" r="0" b="0"/>
              <a:pathLst>
                <a:path h="243420">
                  <a:moveTo>
                    <a:pt x="0" y="24342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l356"/>
            <p:cNvSpPr/>
            <p:nvPr/>
          </p:nvSpPr>
          <p:spPr>
            <a:xfrm>
              <a:off x="3562660" y="4332631"/>
              <a:ext cx="496016" cy="140502"/>
            </a:xfrm>
            <a:custGeom>
              <a:avLst/>
              <a:gdLst/>
              <a:ahLst/>
              <a:cxnLst/>
              <a:rect l="0" t="0" r="0" b="0"/>
              <a:pathLst>
                <a:path w="496016" h="140502">
                  <a:moveTo>
                    <a:pt x="0" y="0"/>
                  </a:moveTo>
                  <a:lnTo>
                    <a:pt x="496016" y="140502"/>
                  </a:lnTo>
                </a:path>
              </a:pathLst>
            </a:custGeom>
            <a:ln w="13550" cap="flat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l357"/>
            <p:cNvSpPr/>
            <p:nvPr/>
          </p:nvSpPr>
          <p:spPr>
            <a:xfrm>
              <a:off x="4058676" y="4399658"/>
              <a:ext cx="0" cy="73475"/>
            </a:xfrm>
            <a:custGeom>
              <a:avLst/>
              <a:gdLst/>
              <a:ahLst/>
              <a:cxnLst/>
              <a:rect l="0" t="0" r="0" b="0"/>
              <a:pathLst>
                <a:path h="73475">
                  <a:moveTo>
                    <a:pt x="0" y="7347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l358"/>
            <p:cNvSpPr/>
            <p:nvPr/>
          </p:nvSpPr>
          <p:spPr>
            <a:xfrm>
              <a:off x="4058676" y="4399658"/>
              <a:ext cx="0" cy="200745"/>
            </a:xfrm>
            <a:custGeom>
              <a:avLst/>
              <a:gdLst/>
              <a:ahLst/>
              <a:cxnLst/>
              <a:rect l="0" t="0" r="0" b="0"/>
              <a:pathLst>
                <a:path h="200745">
                  <a:moveTo>
                    <a:pt x="0" y="0"/>
                  </a:moveTo>
                  <a:lnTo>
                    <a:pt x="0" y="200745"/>
                  </a:lnTo>
                </a:path>
              </a:pathLst>
            </a:custGeom>
            <a:ln w="13550" cap="flat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l359"/>
            <p:cNvSpPr/>
            <p:nvPr/>
          </p:nvSpPr>
          <p:spPr>
            <a:xfrm>
              <a:off x="4058676" y="4600404"/>
              <a:ext cx="0" cy="218196"/>
            </a:xfrm>
            <a:custGeom>
              <a:avLst/>
              <a:gdLst/>
              <a:ahLst/>
              <a:cxnLst/>
              <a:rect l="0" t="0" r="0" b="0"/>
              <a:pathLst>
                <a:path h="218196">
                  <a:moveTo>
                    <a:pt x="0" y="0"/>
                  </a:moveTo>
                  <a:lnTo>
                    <a:pt x="0" y="218196"/>
                  </a:lnTo>
                </a:path>
              </a:pathLst>
            </a:custGeom>
            <a:ln w="13550" cap="flat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l360"/>
            <p:cNvSpPr/>
            <p:nvPr/>
          </p:nvSpPr>
          <p:spPr>
            <a:xfrm>
              <a:off x="4058676" y="4736749"/>
              <a:ext cx="0" cy="81851"/>
            </a:xfrm>
            <a:custGeom>
              <a:avLst/>
              <a:gdLst/>
              <a:ahLst/>
              <a:cxnLst/>
              <a:rect l="0" t="0" r="0" b="0"/>
              <a:pathLst>
                <a:path h="81851">
                  <a:moveTo>
                    <a:pt x="0" y="818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l361"/>
            <p:cNvSpPr/>
            <p:nvPr/>
          </p:nvSpPr>
          <p:spPr>
            <a:xfrm>
              <a:off x="4058676" y="4706318"/>
              <a:ext cx="0" cy="30430"/>
            </a:xfrm>
            <a:custGeom>
              <a:avLst/>
              <a:gdLst/>
              <a:ahLst/>
              <a:cxnLst/>
              <a:rect l="0" t="0" r="0" b="0"/>
              <a:pathLst>
                <a:path h="30430">
                  <a:moveTo>
                    <a:pt x="0" y="3043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l362"/>
            <p:cNvSpPr/>
            <p:nvPr/>
          </p:nvSpPr>
          <p:spPr>
            <a:xfrm>
              <a:off x="4058676" y="4662022"/>
              <a:ext cx="0" cy="44295"/>
            </a:xfrm>
            <a:custGeom>
              <a:avLst/>
              <a:gdLst/>
              <a:ahLst/>
              <a:cxnLst/>
              <a:rect l="0" t="0" r="0" b="0"/>
              <a:pathLst>
                <a:path h="44295">
                  <a:moveTo>
                    <a:pt x="0" y="442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l363"/>
            <p:cNvSpPr/>
            <p:nvPr/>
          </p:nvSpPr>
          <p:spPr>
            <a:xfrm>
              <a:off x="4058676" y="4425967"/>
              <a:ext cx="0" cy="236055"/>
            </a:xfrm>
            <a:custGeom>
              <a:avLst/>
              <a:gdLst/>
              <a:ahLst/>
              <a:cxnLst/>
              <a:rect l="0" t="0" r="0" b="0"/>
              <a:pathLst>
                <a:path h="236055">
                  <a:moveTo>
                    <a:pt x="0" y="2360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l364"/>
            <p:cNvSpPr/>
            <p:nvPr/>
          </p:nvSpPr>
          <p:spPr>
            <a:xfrm>
              <a:off x="4058676" y="4425967"/>
              <a:ext cx="0" cy="399922"/>
            </a:xfrm>
            <a:custGeom>
              <a:avLst/>
              <a:gdLst/>
              <a:ahLst/>
              <a:cxnLst/>
              <a:rect l="0" t="0" r="0" b="0"/>
              <a:pathLst>
                <a:path h="399922">
                  <a:moveTo>
                    <a:pt x="0" y="0"/>
                  </a:moveTo>
                  <a:lnTo>
                    <a:pt x="0" y="399922"/>
                  </a:lnTo>
                </a:path>
              </a:pathLst>
            </a:custGeom>
            <a:ln w="13550" cap="flat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l365"/>
            <p:cNvSpPr/>
            <p:nvPr/>
          </p:nvSpPr>
          <p:spPr>
            <a:xfrm>
              <a:off x="4058676" y="4744843"/>
              <a:ext cx="0" cy="81046"/>
            </a:xfrm>
            <a:custGeom>
              <a:avLst/>
              <a:gdLst/>
              <a:ahLst/>
              <a:cxnLst/>
              <a:rect l="0" t="0" r="0" b="0"/>
              <a:pathLst>
                <a:path h="81046">
                  <a:moveTo>
                    <a:pt x="0" y="810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l366"/>
            <p:cNvSpPr/>
            <p:nvPr/>
          </p:nvSpPr>
          <p:spPr>
            <a:xfrm>
              <a:off x="4058676" y="4731786"/>
              <a:ext cx="0" cy="13057"/>
            </a:xfrm>
            <a:custGeom>
              <a:avLst/>
              <a:gdLst/>
              <a:ahLst/>
              <a:cxnLst/>
              <a:rect l="0" t="0" r="0" b="0"/>
              <a:pathLst>
                <a:path h="13057">
                  <a:moveTo>
                    <a:pt x="0" y="1305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l367"/>
            <p:cNvSpPr/>
            <p:nvPr/>
          </p:nvSpPr>
          <p:spPr>
            <a:xfrm>
              <a:off x="4058676" y="4719099"/>
              <a:ext cx="0" cy="12687"/>
            </a:xfrm>
            <a:custGeom>
              <a:avLst/>
              <a:gdLst/>
              <a:ahLst/>
              <a:cxnLst/>
              <a:rect l="0" t="0" r="0" b="0"/>
              <a:pathLst>
                <a:path h="12687">
                  <a:moveTo>
                    <a:pt x="0" y="126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l368"/>
            <p:cNvSpPr/>
            <p:nvPr/>
          </p:nvSpPr>
          <p:spPr>
            <a:xfrm>
              <a:off x="4058676" y="4674225"/>
              <a:ext cx="0" cy="44873"/>
            </a:xfrm>
            <a:custGeom>
              <a:avLst/>
              <a:gdLst/>
              <a:ahLst/>
              <a:cxnLst/>
              <a:rect l="0" t="0" r="0" b="0"/>
              <a:pathLst>
                <a:path h="44873">
                  <a:moveTo>
                    <a:pt x="0" y="4487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l369"/>
            <p:cNvSpPr/>
            <p:nvPr/>
          </p:nvSpPr>
          <p:spPr>
            <a:xfrm>
              <a:off x="4058676" y="4478219"/>
              <a:ext cx="0" cy="196006"/>
            </a:xfrm>
            <a:custGeom>
              <a:avLst/>
              <a:gdLst/>
              <a:ahLst/>
              <a:cxnLst/>
              <a:rect l="0" t="0" r="0" b="0"/>
              <a:pathLst>
                <a:path h="196006">
                  <a:moveTo>
                    <a:pt x="0" y="1960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l370"/>
            <p:cNvSpPr/>
            <p:nvPr/>
          </p:nvSpPr>
          <p:spPr>
            <a:xfrm>
              <a:off x="4058676" y="4478219"/>
              <a:ext cx="0" cy="166720"/>
            </a:xfrm>
            <a:custGeom>
              <a:avLst/>
              <a:gdLst/>
              <a:ahLst/>
              <a:cxnLst/>
              <a:rect l="0" t="0" r="0" b="0"/>
              <a:pathLst>
                <a:path h="166720">
                  <a:moveTo>
                    <a:pt x="0" y="0"/>
                  </a:moveTo>
                  <a:lnTo>
                    <a:pt x="0" y="166720"/>
                  </a:lnTo>
                </a:path>
              </a:pathLst>
            </a:custGeom>
            <a:ln w="13550" cap="flat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l371"/>
            <p:cNvSpPr/>
            <p:nvPr/>
          </p:nvSpPr>
          <p:spPr>
            <a:xfrm>
              <a:off x="4058676" y="4644939"/>
              <a:ext cx="0" cy="35736"/>
            </a:xfrm>
            <a:custGeom>
              <a:avLst/>
              <a:gdLst/>
              <a:ahLst/>
              <a:cxnLst/>
              <a:rect l="0" t="0" r="0" b="0"/>
              <a:pathLst>
                <a:path h="35736">
                  <a:moveTo>
                    <a:pt x="0" y="0"/>
                  </a:moveTo>
                  <a:lnTo>
                    <a:pt x="0" y="35736"/>
                  </a:lnTo>
                </a:path>
              </a:pathLst>
            </a:custGeom>
            <a:ln w="13550" cap="flat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l372"/>
            <p:cNvSpPr/>
            <p:nvPr/>
          </p:nvSpPr>
          <p:spPr>
            <a:xfrm>
              <a:off x="4058676" y="4680675"/>
              <a:ext cx="496016" cy="132341"/>
            </a:xfrm>
            <a:custGeom>
              <a:avLst/>
              <a:gdLst/>
              <a:ahLst/>
              <a:cxnLst/>
              <a:rect l="0" t="0" r="0" b="0"/>
              <a:pathLst>
                <a:path w="496016" h="132341">
                  <a:moveTo>
                    <a:pt x="0" y="0"/>
                  </a:moveTo>
                  <a:lnTo>
                    <a:pt x="496016" y="132341"/>
                  </a:lnTo>
                </a:path>
              </a:pathLst>
            </a:custGeom>
            <a:ln w="13550" cap="flat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l373"/>
            <p:cNvSpPr/>
            <p:nvPr/>
          </p:nvSpPr>
          <p:spPr>
            <a:xfrm>
              <a:off x="4554692" y="4497587"/>
              <a:ext cx="0" cy="315429"/>
            </a:xfrm>
            <a:custGeom>
              <a:avLst/>
              <a:gdLst/>
              <a:ahLst/>
              <a:cxnLst/>
              <a:rect l="0" t="0" r="0" b="0"/>
              <a:pathLst>
                <a:path h="315429">
                  <a:moveTo>
                    <a:pt x="0" y="3154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l374"/>
            <p:cNvSpPr/>
            <p:nvPr/>
          </p:nvSpPr>
          <p:spPr>
            <a:xfrm>
              <a:off x="4554692" y="4497587"/>
              <a:ext cx="0" cy="534708"/>
            </a:xfrm>
            <a:custGeom>
              <a:avLst/>
              <a:gdLst/>
              <a:ahLst/>
              <a:cxnLst/>
              <a:rect l="0" t="0" r="0" b="0"/>
              <a:pathLst>
                <a:path h="534708">
                  <a:moveTo>
                    <a:pt x="0" y="0"/>
                  </a:moveTo>
                  <a:lnTo>
                    <a:pt x="0" y="534708"/>
                  </a:lnTo>
                </a:path>
              </a:pathLst>
            </a:custGeom>
            <a:ln w="13550" cap="flat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l375"/>
            <p:cNvSpPr/>
            <p:nvPr/>
          </p:nvSpPr>
          <p:spPr>
            <a:xfrm>
              <a:off x="4554692" y="4966670"/>
              <a:ext cx="0" cy="65624"/>
            </a:xfrm>
            <a:custGeom>
              <a:avLst/>
              <a:gdLst/>
              <a:ahLst/>
              <a:cxnLst/>
              <a:rect l="0" t="0" r="0" b="0"/>
              <a:pathLst>
                <a:path h="65624">
                  <a:moveTo>
                    <a:pt x="0" y="656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l376"/>
            <p:cNvSpPr/>
            <p:nvPr/>
          </p:nvSpPr>
          <p:spPr>
            <a:xfrm>
              <a:off x="4554692" y="4813107"/>
              <a:ext cx="0" cy="153563"/>
            </a:xfrm>
            <a:custGeom>
              <a:avLst/>
              <a:gdLst/>
              <a:ahLst/>
              <a:cxnLst/>
              <a:rect l="0" t="0" r="0" b="0"/>
              <a:pathLst>
                <a:path h="153563">
                  <a:moveTo>
                    <a:pt x="0" y="15356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l377"/>
            <p:cNvSpPr/>
            <p:nvPr/>
          </p:nvSpPr>
          <p:spPr>
            <a:xfrm>
              <a:off x="4554692" y="4801485"/>
              <a:ext cx="0" cy="11621"/>
            </a:xfrm>
            <a:custGeom>
              <a:avLst/>
              <a:gdLst/>
              <a:ahLst/>
              <a:cxnLst/>
              <a:rect l="0" t="0" r="0" b="0"/>
              <a:pathLst>
                <a:path h="11621">
                  <a:moveTo>
                    <a:pt x="0" y="116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l378"/>
            <p:cNvSpPr/>
            <p:nvPr/>
          </p:nvSpPr>
          <p:spPr>
            <a:xfrm>
              <a:off x="4554692" y="4566971"/>
              <a:ext cx="0" cy="234514"/>
            </a:xfrm>
            <a:custGeom>
              <a:avLst/>
              <a:gdLst/>
              <a:ahLst/>
              <a:cxnLst/>
              <a:rect l="0" t="0" r="0" b="0"/>
              <a:pathLst>
                <a:path h="234514">
                  <a:moveTo>
                    <a:pt x="0" y="2345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l379"/>
            <p:cNvSpPr/>
            <p:nvPr/>
          </p:nvSpPr>
          <p:spPr>
            <a:xfrm>
              <a:off x="4554692" y="4566971"/>
              <a:ext cx="0" cy="165050"/>
            </a:xfrm>
            <a:custGeom>
              <a:avLst/>
              <a:gdLst/>
              <a:ahLst/>
              <a:cxnLst/>
              <a:rect l="0" t="0" r="0" b="0"/>
              <a:pathLst>
                <a:path h="165050">
                  <a:moveTo>
                    <a:pt x="0" y="0"/>
                  </a:moveTo>
                  <a:lnTo>
                    <a:pt x="0" y="165050"/>
                  </a:lnTo>
                </a:path>
              </a:pathLst>
            </a:custGeom>
            <a:ln w="13550" cap="flat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l380"/>
            <p:cNvSpPr/>
            <p:nvPr/>
          </p:nvSpPr>
          <p:spPr>
            <a:xfrm>
              <a:off x="4554692" y="4732021"/>
              <a:ext cx="0" cy="190731"/>
            </a:xfrm>
            <a:custGeom>
              <a:avLst/>
              <a:gdLst/>
              <a:ahLst/>
              <a:cxnLst/>
              <a:rect l="0" t="0" r="0" b="0"/>
              <a:pathLst>
                <a:path h="190731">
                  <a:moveTo>
                    <a:pt x="0" y="0"/>
                  </a:moveTo>
                  <a:lnTo>
                    <a:pt x="0" y="190731"/>
                  </a:lnTo>
                </a:path>
              </a:pathLst>
            </a:custGeom>
            <a:ln w="13550" cap="flat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l381"/>
            <p:cNvSpPr/>
            <p:nvPr/>
          </p:nvSpPr>
          <p:spPr>
            <a:xfrm>
              <a:off x="4554692" y="4922753"/>
              <a:ext cx="0" cy="7342"/>
            </a:xfrm>
            <a:custGeom>
              <a:avLst/>
              <a:gdLst/>
              <a:ahLst/>
              <a:cxnLst/>
              <a:rect l="0" t="0" r="0" b="0"/>
              <a:pathLst>
                <a:path h="7342">
                  <a:moveTo>
                    <a:pt x="0" y="0"/>
                  </a:moveTo>
                  <a:lnTo>
                    <a:pt x="0" y="7342"/>
                  </a:lnTo>
                </a:path>
              </a:pathLst>
            </a:custGeom>
            <a:ln w="13550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l382"/>
            <p:cNvSpPr/>
            <p:nvPr/>
          </p:nvSpPr>
          <p:spPr>
            <a:xfrm>
              <a:off x="4554692" y="4764568"/>
              <a:ext cx="0" cy="165527"/>
            </a:xfrm>
            <a:custGeom>
              <a:avLst/>
              <a:gdLst/>
              <a:ahLst/>
              <a:cxnLst/>
              <a:rect l="0" t="0" r="0" b="0"/>
              <a:pathLst>
                <a:path h="165527">
                  <a:moveTo>
                    <a:pt x="0" y="16552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l383"/>
            <p:cNvSpPr/>
            <p:nvPr/>
          </p:nvSpPr>
          <p:spPr>
            <a:xfrm>
              <a:off x="4554692" y="4675221"/>
              <a:ext cx="0" cy="89346"/>
            </a:xfrm>
            <a:custGeom>
              <a:avLst/>
              <a:gdLst/>
              <a:ahLst/>
              <a:cxnLst/>
              <a:rect l="0" t="0" r="0" b="0"/>
              <a:pathLst>
                <a:path h="89346">
                  <a:moveTo>
                    <a:pt x="0" y="893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l384"/>
            <p:cNvSpPr/>
            <p:nvPr/>
          </p:nvSpPr>
          <p:spPr>
            <a:xfrm>
              <a:off x="4554692" y="4675221"/>
              <a:ext cx="0" cy="166168"/>
            </a:xfrm>
            <a:custGeom>
              <a:avLst/>
              <a:gdLst/>
              <a:ahLst/>
              <a:cxnLst/>
              <a:rect l="0" t="0" r="0" b="0"/>
              <a:pathLst>
                <a:path h="166168">
                  <a:moveTo>
                    <a:pt x="0" y="0"/>
                  </a:moveTo>
                  <a:lnTo>
                    <a:pt x="0" y="166168"/>
                  </a:lnTo>
                </a:path>
              </a:pathLst>
            </a:custGeom>
            <a:ln w="13550" cap="flat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l385"/>
            <p:cNvSpPr/>
            <p:nvPr/>
          </p:nvSpPr>
          <p:spPr>
            <a:xfrm>
              <a:off x="4554692" y="4841389"/>
              <a:ext cx="0" cy="236238"/>
            </a:xfrm>
            <a:custGeom>
              <a:avLst/>
              <a:gdLst/>
              <a:ahLst/>
              <a:cxnLst/>
              <a:rect l="0" t="0" r="0" b="0"/>
              <a:pathLst>
                <a:path h="236238">
                  <a:moveTo>
                    <a:pt x="0" y="0"/>
                  </a:moveTo>
                  <a:lnTo>
                    <a:pt x="0" y="236238"/>
                  </a:lnTo>
                </a:path>
              </a:pathLst>
            </a:custGeom>
            <a:ln w="13550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l386"/>
            <p:cNvSpPr/>
            <p:nvPr/>
          </p:nvSpPr>
          <p:spPr>
            <a:xfrm>
              <a:off x="4554692" y="4768926"/>
              <a:ext cx="0" cy="308701"/>
            </a:xfrm>
            <a:custGeom>
              <a:avLst/>
              <a:gdLst/>
              <a:ahLst/>
              <a:cxnLst/>
              <a:rect l="0" t="0" r="0" b="0"/>
              <a:pathLst>
                <a:path h="308701">
                  <a:moveTo>
                    <a:pt x="0" y="3087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l387"/>
            <p:cNvSpPr/>
            <p:nvPr/>
          </p:nvSpPr>
          <p:spPr>
            <a:xfrm>
              <a:off x="4554692" y="4768926"/>
              <a:ext cx="0" cy="21373"/>
            </a:xfrm>
            <a:custGeom>
              <a:avLst/>
              <a:gdLst/>
              <a:ahLst/>
              <a:cxnLst/>
              <a:rect l="0" t="0" r="0" b="0"/>
              <a:pathLst>
                <a:path h="21373">
                  <a:moveTo>
                    <a:pt x="0" y="0"/>
                  </a:moveTo>
                  <a:lnTo>
                    <a:pt x="0" y="21373"/>
                  </a:lnTo>
                </a:path>
              </a:pathLst>
            </a:custGeom>
            <a:ln w="13550" cap="flat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t388"/>
            <p:cNvSpPr/>
            <p:nvPr/>
          </p:nvSpPr>
          <p:spPr>
            <a:xfrm>
              <a:off x="1050979" y="453268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t389"/>
            <p:cNvSpPr/>
            <p:nvPr/>
          </p:nvSpPr>
          <p:spPr>
            <a:xfrm>
              <a:off x="1546995" y="44164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t390"/>
            <p:cNvSpPr/>
            <p:nvPr/>
          </p:nvSpPr>
          <p:spPr>
            <a:xfrm>
              <a:off x="2043011" y="447230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t391"/>
            <p:cNvSpPr/>
            <p:nvPr/>
          </p:nvSpPr>
          <p:spPr>
            <a:xfrm>
              <a:off x="2539027" y="430212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t392"/>
            <p:cNvSpPr/>
            <p:nvPr/>
          </p:nvSpPr>
          <p:spPr>
            <a:xfrm>
              <a:off x="3035043" y="441054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t393"/>
            <p:cNvSpPr/>
            <p:nvPr/>
          </p:nvSpPr>
          <p:spPr>
            <a:xfrm>
              <a:off x="3531059" y="418082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t394"/>
            <p:cNvSpPr/>
            <p:nvPr/>
          </p:nvSpPr>
          <p:spPr>
            <a:xfrm>
              <a:off x="4027075" y="424538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t395"/>
            <p:cNvSpPr/>
            <p:nvPr/>
          </p:nvSpPr>
          <p:spPr>
            <a:xfrm>
              <a:off x="4523091" y="43846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t396"/>
            <p:cNvSpPr/>
            <p:nvPr/>
          </p:nvSpPr>
          <p:spPr>
            <a:xfrm>
              <a:off x="1050979" y="4493858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t397"/>
            <p:cNvSpPr/>
            <p:nvPr/>
          </p:nvSpPr>
          <p:spPr>
            <a:xfrm>
              <a:off x="1546995" y="4487120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t398"/>
            <p:cNvSpPr/>
            <p:nvPr/>
          </p:nvSpPr>
          <p:spPr>
            <a:xfrm>
              <a:off x="2043011" y="4601078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t399"/>
            <p:cNvSpPr/>
            <p:nvPr/>
          </p:nvSpPr>
          <p:spPr>
            <a:xfrm>
              <a:off x="2539027" y="4343668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t400"/>
            <p:cNvSpPr/>
            <p:nvPr/>
          </p:nvSpPr>
          <p:spPr>
            <a:xfrm>
              <a:off x="3035043" y="4285115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t401"/>
            <p:cNvSpPr/>
            <p:nvPr/>
          </p:nvSpPr>
          <p:spPr>
            <a:xfrm>
              <a:off x="3531059" y="4446482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t402"/>
            <p:cNvSpPr/>
            <p:nvPr/>
          </p:nvSpPr>
          <p:spPr>
            <a:xfrm>
              <a:off x="4027075" y="4331395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t403"/>
            <p:cNvSpPr/>
            <p:nvPr/>
          </p:nvSpPr>
          <p:spPr>
            <a:xfrm>
              <a:off x="4523091" y="4415333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t404"/>
            <p:cNvSpPr/>
            <p:nvPr/>
          </p:nvSpPr>
          <p:spPr>
            <a:xfrm>
              <a:off x="1050979" y="4572672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t405"/>
            <p:cNvSpPr/>
            <p:nvPr/>
          </p:nvSpPr>
          <p:spPr>
            <a:xfrm>
              <a:off x="1546995" y="4557007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t406"/>
            <p:cNvSpPr/>
            <p:nvPr/>
          </p:nvSpPr>
          <p:spPr>
            <a:xfrm>
              <a:off x="2043011" y="4441810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t407"/>
            <p:cNvSpPr/>
            <p:nvPr/>
          </p:nvSpPr>
          <p:spPr>
            <a:xfrm>
              <a:off x="2539027" y="4444113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t408"/>
            <p:cNvSpPr/>
            <p:nvPr/>
          </p:nvSpPr>
          <p:spPr>
            <a:xfrm>
              <a:off x="3035043" y="4212068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t409"/>
            <p:cNvSpPr/>
            <p:nvPr/>
          </p:nvSpPr>
          <p:spPr>
            <a:xfrm>
              <a:off x="3531059" y="4275142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t410"/>
            <p:cNvSpPr/>
            <p:nvPr/>
          </p:nvSpPr>
          <p:spPr>
            <a:xfrm>
              <a:off x="4027075" y="4406083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t411"/>
            <p:cNvSpPr/>
            <p:nvPr/>
          </p:nvSpPr>
          <p:spPr>
            <a:xfrm>
              <a:off x="4523091" y="4564864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t412"/>
            <p:cNvSpPr/>
            <p:nvPr/>
          </p:nvSpPr>
          <p:spPr>
            <a:xfrm>
              <a:off x="1050979" y="4602356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t413"/>
            <p:cNvSpPr/>
            <p:nvPr/>
          </p:nvSpPr>
          <p:spPr>
            <a:xfrm>
              <a:off x="1546995" y="4396220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t414"/>
            <p:cNvSpPr/>
            <p:nvPr/>
          </p:nvSpPr>
          <p:spPr>
            <a:xfrm>
              <a:off x="2043011" y="4335395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t415"/>
            <p:cNvSpPr/>
            <p:nvPr/>
          </p:nvSpPr>
          <p:spPr>
            <a:xfrm>
              <a:off x="2539027" y="4708830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t416"/>
            <p:cNvSpPr/>
            <p:nvPr/>
          </p:nvSpPr>
          <p:spPr>
            <a:xfrm>
              <a:off x="3035043" y="4202040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t417"/>
            <p:cNvSpPr/>
            <p:nvPr/>
          </p:nvSpPr>
          <p:spPr>
            <a:xfrm>
              <a:off x="3531059" y="4359168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t418"/>
            <p:cNvSpPr/>
            <p:nvPr/>
          </p:nvSpPr>
          <p:spPr>
            <a:xfrm>
              <a:off x="4027075" y="4217616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t419"/>
            <p:cNvSpPr/>
            <p:nvPr/>
          </p:nvSpPr>
          <p:spPr>
            <a:xfrm>
              <a:off x="4523091" y="4575214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t420"/>
            <p:cNvSpPr/>
            <p:nvPr/>
          </p:nvSpPr>
          <p:spPr>
            <a:xfrm>
              <a:off x="1050979" y="4488182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t421"/>
            <p:cNvSpPr/>
            <p:nvPr/>
          </p:nvSpPr>
          <p:spPr>
            <a:xfrm>
              <a:off x="1546995" y="4348724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t422"/>
            <p:cNvSpPr/>
            <p:nvPr/>
          </p:nvSpPr>
          <p:spPr>
            <a:xfrm>
              <a:off x="2043011" y="4418792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t423"/>
            <p:cNvSpPr/>
            <p:nvPr/>
          </p:nvSpPr>
          <p:spPr>
            <a:xfrm>
              <a:off x="2539027" y="4368817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t424"/>
            <p:cNvSpPr/>
            <p:nvPr/>
          </p:nvSpPr>
          <p:spPr>
            <a:xfrm>
              <a:off x="3035043" y="4127579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t425"/>
            <p:cNvSpPr/>
            <p:nvPr/>
          </p:nvSpPr>
          <p:spPr>
            <a:xfrm>
              <a:off x="3531059" y="4241957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t426"/>
            <p:cNvSpPr/>
            <p:nvPr/>
          </p:nvSpPr>
          <p:spPr>
            <a:xfrm>
              <a:off x="4027075" y="4099383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t427"/>
            <p:cNvSpPr/>
            <p:nvPr/>
          </p:nvSpPr>
          <p:spPr>
            <a:xfrm>
              <a:off x="4523091" y="4510122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t428"/>
            <p:cNvSpPr/>
            <p:nvPr/>
          </p:nvSpPr>
          <p:spPr>
            <a:xfrm>
              <a:off x="1050979" y="4672425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t429"/>
            <p:cNvSpPr/>
            <p:nvPr/>
          </p:nvSpPr>
          <p:spPr>
            <a:xfrm>
              <a:off x="1546995" y="4625044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430"/>
            <p:cNvSpPr/>
            <p:nvPr/>
          </p:nvSpPr>
          <p:spPr>
            <a:xfrm>
              <a:off x="2043011" y="4576858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t431"/>
            <p:cNvSpPr/>
            <p:nvPr/>
          </p:nvSpPr>
          <p:spPr>
            <a:xfrm>
              <a:off x="2539027" y="4427150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t432"/>
            <p:cNvSpPr/>
            <p:nvPr/>
          </p:nvSpPr>
          <p:spPr>
            <a:xfrm>
              <a:off x="3035043" y="4580281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t433"/>
            <p:cNvSpPr/>
            <p:nvPr/>
          </p:nvSpPr>
          <p:spPr>
            <a:xfrm>
              <a:off x="3531059" y="4506267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t434"/>
            <p:cNvSpPr/>
            <p:nvPr/>
          </p:nvSpPr>
          <p:spPr>
            <a:xfrm>
              <a:off x="4027075" y="4430535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435"/>
            <p:cNvSpPr/>
            <p:nvPr/>
          </p:nvSpPr>
          <p:spPr>
            <a:xfrm>
              <a:off x="4523091" y="4821340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436"/>
            <p:cNvSpPr/>
            <p:nvPr/>
          </p:nvSpPr>
          <p:spPr>
            <a:xfrm>
              <a:off x="1050979" y="4534970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t437"/>
            <p:cNvSpPr/>
            <p:nvPr/>
          </p:nvSpPr>
          <p:spPr>
            <a:xfrm>
              <a:off x="1546995" y="4580585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t438"/>
            <p:cNvSpPr/>
            <p:nvPr/>
          </p:nvSpPr>
          <p:spPr>
            <a:xfrm>
              <a:off x="2043011" y="4505789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t439"/>
            <p:cNvSpPr/>
            <p:nvPr/>
          </p:nvSpPr>
          <p:spPr>
            <a:xfrm>
              <a:off x="2539027" y="4494845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t440"/>
            <p:cNvSpPr/>
            <p:nvPr/>
          </p:nvSpPr>
          <p:spPr>
            <a:xfrm>
              <a:off x="3035043" y="4148842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t441"/>
            <p:cNvSpPr/>
            <p:nvPr/>
          </p:nvSpPr>
          <p:spPr>
            <a:xfrm>
              <a:off x="3531059" y="4639310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t442"/>
            <p:cNvSpPr/>
            <p:nvPr/>
          </p:nvSpPr>
          <p:spPr>
            <a:xfrm>
              <a:off x="4027075" y="4491704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t443"/>
            <p:cNvSpPr/>
            <p:nvPr/>
          </p:nvSpPr>
          <p:spPr>
            <a:xfrm>
              <a:off x="4523091" y="4611222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t444"/>
            <p:cNvSpPr/>
            <p:nvPr/>
          </p:nvSpPr>
          <p:spPr>
            <a:xfrm>
              <a:off x="1050979" y="4576471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t445"/>
            <p:cNvSpPr/>
            <p:nvPr/>
          </p:nvSpPr>
          <p:spPr>
            <a:xfrm>
              <a:off x="1546995" y="4497223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t446"/>
            <p:cNvSpPr/>
            <p:nvPr/>
          </p:nvSpPr>
          <p:spPr>
            <a:xfrm>
              <a:off x="2043011" y="4426944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t447"/>
            <p:cNvSpPr/>
            <p:nvPr/>
          </p:nvSpPr>
          <p:spPr>
            <a:xfrm>
              <a:off x="2539027" y="4236029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t448"/>
            <p:cNvSpPr/>
            <p:nvPr/>
          </p:nvSpPr>
          <p:spPr>
            <a:xfrm>
              <a:off x="3035043" y="4251603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t449"/>
            <p:cNvSpPr/>
            <p:nvPr/>
          </p:nvSpPr>
          <p:spPr>
            <a:xfrm>
              <a:off x="3531059" y="4157341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t450"/>
            <p:cNvSpPr/>
            <p:nvPr/>
          </p:nvSpPr>
          <p:spPr>
            <a:xfrm>
              <a:off x="4027075" y="4286700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t451"/>
            <p:cNvSpPr/>
            <p:nvPr/>
          </p:nvSpPr>
          <p:spPr>
            <a:xfrm>
              <a:off x="4523091" y="4415216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t452"/>
            <p:cNvSpPr/>
            <p:nvPr/>
          </p:nvSpPr>
          <p:spPr>
            <a:xfrm>
              <a:off x="1050979" y="4618615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t453"/>
            <p:cNvSpPr/>
            <p:nvPr/>
          </p:nvSpPr>
          <p:spPr>
            <a:xfrm>
              <a:off x="1546995" y="4552179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t454"/>
            <p:cNvSpPr/>
            <p:nvPr/>
          </p:nvSpPr>
          <p:spPr>
            <a:xfrm>
              <a:off x="2043011" y="4475413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t455"/>
            <p:cNvSpPr/>
            <p:nvPr/>
          </p:nvSpPr>
          <p:spPr>
            <a:xfrm>
              <a:off x="2539027" y="4283350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t456"/>
            <p:cNvSpPr/>
            <p:nvPr/>
          </p:nvSpPr>
          <p:spPr>
            <a:xfrm>
              <a:off x="3035043" y="4130236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t457"/>
            <p:cNvSpPr/>
            <p:nvPr/>
          </p:nvSpPr>
          <p:spPr>
            <a:xfrm>
              <a:off x="3531059" y="4235355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t458"/>
            <p:cNvSpPr/>
            <p:nvPr/>
          </p:nvSpPr>
          <p:spPr>
            <a:xfrm>
              <a:off x="4027075" y="4461541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t459"/>
            <p:cNvSpPr/>
            <p:nvPr/>
          </p:nvSpPr>
          <p:spPr>
            <a:xfrm>
              <a:off x="4523091" y="4461508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t460"/>
            <p:cNvSpPr/>
            <p:nvPr/>
          </p:nvSpPr>
          <p:spPr>
            <a:xfrm>
              <a:off x="1050979" y="4468637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t461"/>
            <p:cNvSpPr/>
            <p:nvPr/>
          </p:nvSpPr>
          <p:spPr>
            <a:xfrm>
              <a:off x="1546995" y="4275257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t462"/>
            <p:cNvSpPr/>
            <p:nvPr/>
          </p:nvSpPr>
          <p:spPr>
            <a:xfrm>
              <a:off x="2043011" y="4363451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t463"/>
            <p:cNvSpPr/>
            <p:nvPr/>
          </p:nvSpPr>
          <p:spPr>
            <a:xfrm>
              <a:off x="2539027" y="4389284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t464"/>
            <p:cNvSpPr/>
            <p:nvPr/>
          </p:nvSpPr>
          <p:spPr>
            <a:xfrm>
              <a:off x="3035043" y="4081811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t465"/>
            <p:cNvSpPr/>
            <p:nvPr/>
          </p:nvSpPr>
          <p:spPr>
            <a:xfrm>
              <a:off x="3531059" y="4056265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t466"/>
            <p:cNvSpPr/>
            <p:nvPr/>
          </p:nvSpPr>
          <p:spPr>
            <a:xfrm>
              <a:off x="4027075" y="4317948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t467"/>
            <p:cNvSpPr/>
            <p:nvPr/>
          </p:nvSpPr>
          <p:spPr>
            <a:xfrm>
              <a:off x="4523091" y="4549840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t468"/>
            <p:cNvSpPr/>
            <p:nvPr/>
          </p:nvSpPr>
          <p:spPr>
            <a:xfrm>
              <a:off x="1050979" y="4664690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t469"/>
            <p:cNvSpPr/>
            <p:nvPr/>
          </p:nvSpPr>
          <p:spPr>
            <a:xfrm>
              <a:off x="1546995" y="4579313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t470"/>
            <p:cNvSpPr/>
            <p:nvPr/>
          </p:nvSpPr>
          <p:spPr>
            <a:xfrm>
              <a:off x="2043011" y="4627168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pt471"/>
            <p:cNvSpPr/>
            <p:nvPr/>
          </p:nvSpPr>
          <p:spPr>
            <a:xfrm>
              <a:off x="2539027" y="4488309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pt472"/>
            <p:cNvSpPr/>
            <p:nvPr/>
          </p:nvSpPr>
          <p:spPr>
            <a:xfrm>
              <a:off x="3035043" y="4326194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pt473"/>
            <p:cNvSpPr/>
            <p:nvPr/>
          </p:nvSpPr>
          <p:spPr>
            <a:xfrm>
              <a:off x="3531059" y="4442685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pt474"/>
            <p:cNvSpPr/>
            <p:nvPr/>
          </p:nvSpPr>
          <p:spPr>
            <a:xfrm>
              <a:off x="4027075" y="4504158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pt475"/>
            <p:cNvSpPr/>
            <p:nvPr/>
          </p:nvSpPr>
          <p:spPr>
            <a:xfrm>
              <a:off x="4523091" y="4695499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pt476"/>
            <p:cNvSpPr/>
            <p:nvPr/>
          </p:nvSpPr>
          <p:spPr>
            <a:xfrm>
              <a:off x="1050979" y="4763217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pt477"/>
            <p:cNvSpPr/>
            <p:nvPr/>
          </p:nvSpPr>
          <p:spPr>
            <a:xfrm>
              <a:off x="1546995" y="4587585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t478"/>
            <p:cNvSpPr/>
            <p:nvPr/>
          </p:nvSpPr>
          <p:spPr>
            <a:xfrm>
              <a:off x="2043011" y="4565104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pt479"/>
            <p:cNvSpPr/>
            <p:nvPr/>
          </p:nvSpPr>
          <p:spPr>
            <a:xfrm>
              <a:off x="2539027" y="4482896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pt480"/>
            <p:cNvSpPr/>
            <p:nvPr/>
          </p:nvSpPr>
          <p:spPr>
            <a:xfrm>
              <a:off x="3035043" y="4351459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t481"/>
            <p:cNvSpPr/>
            <p:nvPr/>
          </p:nvSpPr>
          <p:spPr>
            <a:xfrm>
              <a:off x="3531059" y="4535708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t482"/>
            <p:cNvSpPr/>
            <p:nvPr/>
          </p:nvSpPr>
          <p:spPr>
            <a:xfrm>
              <a:off x="4027075" y="4331816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t483"/>
            <p:cNvSpPr/>
            <p:nvPr/>
          </p:nvSpPr>
          <p:spPr>
            <a:xfrm>
              <a:off x="4523091" y="4721867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t484"/>
            <p:cNvSpPr/>
            <p:nvPr/>
          </p:nvSpPr>
          <p:spPr>
            <a:xfrm>
              <a:off x="1050979" y="4445252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t485"/>
            <p:cNvSpPr/>
            <p:nvPr/>
          </p:nvSpPr>
          <p:spPr>
            <a:xfrm>
              <a:off x="1546995" y="4566521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t486"/>
            <p:cNvSpPr/>
            <p:nvPr/>
          </p:nvSpPr>
          <p:spPr>
            <a:xfrm>
              <a:off x="2043011" y="4215724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t487"/>
            <p:cNvSpPr/>
            <p:nvPr/>
          </p:nvSpPr>
          <p:spPr>
            <a:xfrm>
              <a:off x="2539027" y="4255593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t488"/>
            <p:cNvSpPr/>
            <p:nvPr/>
          </p:nvSpPr>
          <p:spPr>
            <a:xfrm>
              <a:off x="3035043" y="4090726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t489"/>
            <p:cNvSpPr/>
            <p:nvPr/>
          </p:nvSpPr>
          <p:spPr>
            <a:xfrm>
              <a:off x="3531059" y="4296343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t490"/>
            <p:cNvSpPr/>
            <p:nvPr/>
          </p:nvSpPr>
          <p:spPr>
            <a:xfrm>
              <a:off x="4027075" y="4253458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t491"/>
            <p:cNvSpPr/>
            <p:nvPr/>
          </p:nvSpPr>
          <p:spPr>
            <a:xfrm>
              <a:off x="4523091" y="4501886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t492"/>
            <p:cNvSpPr/>
            <p:nvPr/>
          </p:nvSpPr>
          <p:spPr>
            <a:xfrm>
              <a:off x="1050979" y="4641717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t493"/>
            <p:cNvSpPr/>
            <p:nvPr/>
          </p:nvSpPr>
          <p:spPr>
            <a:xfrm>
              <a:off x="1546995" y="4731480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t494"/>
            <p:cNvSpPr/>
            <p:nvPr/>
          </p:nvSpPr>
          <p:spPr>
            <a:xfrm>
              <a:off x="2043011" y="4682465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t495"/>
            <p:cNvSpPr/>
            <p:nvPr/>
          </p:nvSpPr>
          <p:spPr>
            <a:xfrm>
              <a:off x="2539027" y="4864335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t496"/>
            <p:cNvSpPr/>
            <p:nvPr/>
          </p:nvSpPr>
          <p:spPr>
            <a:xfrm>
              <a:off x="3035043" y="4594620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t497"/>
            <p:cNvSpPr/>
            <p:nvPr/>
          </p:nvSpPr>
          <p:spPr>
            <a:xfrm>
              <a:off x="3531059" y="4607274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t498"/>
            <p:cNvSpPr/>
            <p:nvPr/>
          </p:nvSpPr>
          <p:spPr>
            <a:xfrm>
              <a:off x="4027075" y="4712851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pt499"/>
            <p:cNvSpPr/>
            <p:nvPr/>
          </p:nvSpPr>
          <p:spPr>
            <a:xfrm>
              <a:off x="4523091" y="4651589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pt500"/>
            <p:cNvSpPr/>
            <p:nvPr/>
          </p:nvSpPr>
          <p:spPr>
            <a:xfrm>
              <a:off x="1050979" y="4469829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pt501"/>
            <p:cNvSpPr/>
            <p:nvPr/>
          </p:nvSpPr>
          <p:spPr>
            <a:xfrm>
              <a:off x="1546995" y="4386389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pt502"/>
            <p:cNvSpPr/>
            <p:nvPr/>
          </p:nvSpPr>
          <p:spPr>
            <a:xfrm>
              <a:off x="2043011" y="4406343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pt503"/>
            <p:cNvSpPr/>
            <p:nvPr/>
          </p:nvSpPr>
          <p:spPr>
            <a:xfrm>
              <a:off x="2539027" y="4366052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pt504"/>
            <p:cNvSpPr/>
            <p:nvPr/>
          </p:nvSpPr>
          <p:spPr>
            <a:xfrm>
              <a:off x="3035043" y="4188715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pt505"/>
            <p:cNvSpPr/>
            <p:nvPr/>
          </p:nvSpPr>
          <p:spPr>
            <a:xfrm>
              <a:off x="3531059" y="4363618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pt506"/>
            <p:cNvSpPr/>
            <p:nvPr/>
          </p:nvSpPr>
          <p:spPr>
            <a:xfrm>
              <a:off x="4027075" y="4474157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pt507"/>
            <p:cNvSpPr/>
            <p:nvPr/>
          </p:nvSpPr>
          <p:spPr>
            <a:xfrm>
              <a:off x="4523091" y="4367890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t508"/>
            <p:cNvSpPr/>
            <p:nvPr/>
          </p:nvSpPr>
          <p:spPr>
            <a:xfrm>
              <a:off x="1050979" y="4564115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pt509"/>
            <p:cNvSpPr/>
            <p:nvPr/>
          </p:nvSpPr>
          <p:spPr>
            <a:xfrm>
              <a:off x="1546995" y="4445231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t510"/>
            <p:cNvSpPr/>
            <p:nvPr/>
          </p:nvSpPr>
          <p:spPr>
            <a:xfrm>
              <a:off x="2043011" y="4431071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t511"/>
            <p:cNvSpPr/>
            <p:nvPr/>
          </p:nvSpPr>
          <p:spPr>
            <a:xfrm>
              <a:off x="2539027" y="4484851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t512"/>
            <p:cNvSpPr/>
            <p:nvPr/>
          </p:nvSpPr>
          <p:spPr>
            <a:xfrm>
              <a:off x="3035043" y="4242995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t513"/>
            <p:cNvSpPr/>
            <p:nvPr/>
          </p:nvSpPr>
          <p:spPr>
            <a:xfrm>
              <a:off x="3531059" y="4418120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t514"/>
            <p:cNvSpPr/>
            <p:nvPr/>
          </p:nvSpPr>
          <p:spPr>
            <a:xfrm>
              <a:off x="4027075" y="4194843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t515"/>
            <p:cNvSpPr/>
            <p:nvPr/>
          </p:nvSpPr>
          <p:spPr>
            <a:xfrm>
              <a:off x="4523091" y="4606720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t516"/>
            <p:cNvSpPr/>
            <p:nvPr/>
          </p:nvSpPr>
          <p:spPr>
            <a:xfrm>
              <a:off x="1050979" y="45502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t517"/>
            <p:cNvSpPr/>
            <p:nvPr/>
          </p:nvSpPr>
          <p:spPr>
            <a:xfrm>
              <a:off x="1546995" y="437486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t518"/>
            <p:cNvSpPr/>
            <p:nvPr/>
          </p:nvSpPr>
          <p:spPr>
            <a:xfrm>
              <a:off x="2043011" y="451279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t519"/>
            <p:cNvSpPr/>
            <p:nvPr/>
          </p:nvSpPr>
          <p:spPr>
            <a:xfrm>
              <a:off x="2539027" y="440066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t520"/>
            <p:cNvSpPr/>
            <p:nvPr/>
          </p:nvSpPr>
          <p:spPr>
            <a:xfrm>
              <a:off x="3035043" y="425927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t521"/>
            <p:cNvSpPr/>
            <p:nvPr/>
          </p:nvSpPr>
          <p:spPr>
            <a:xfrm>
              <a:off x="3531059" y="423535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t522"/>
            <p:cNvSpPr/>
            <p:nvPr/>
          </p:nvSpPr>
          <p:spPr>
            <a:xfrm>
              <a:off x="4027075" y="43677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t523"/>
            <p:cNvSpPr/>
            <p:nvPr/>
          </p:nvSpPr>
          <p:spPr>
            <a:xfrm>
              <a:off x="4523091" y="464943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t524"/>
            <p:cNvSpPr/>
            <p:nvPr/>
          </p:nvSpPr>
          <p:spPr>
            <a:xfrm>
              <a:off x="1050979" y="4574168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t525"/>
            <p:cNvSpPr/>
            <p:nvPr/>
          </p:nvSpPr>
          <p:spPr>
            <a:xfrm>
              <a:off x="1546995" y="4525528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pt526"/>
            <p:cNvSpPr/>
            <p:nvPr/>
          </p:nvSpPr>
          <p:spPr>
            <a:xfrm>
              <a:off x="2043011" y="4541152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pt527"/>
            <p:cNvSpPr/>
            <p:nvPr/>
          </p:nvSpPr>
          <p:spPr>
            <a:xfrm>
              <a:off x="2539027" y="4315488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t528"/>
            <p:cNvSpPr/>
            <p:nvPr/>
          </p:nvSpPr>
          <p:spPr>
            <a:xfrm>
              <a:off x="3035043" y="4161379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t529"/>
            <p:cNvSpPr/>
            <p:nvPr/>
          </p:nvSpPr>
          <p:spPr>
            <a:xfrm>
              <a:off x="3531059" y="4078259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t530"/>
            <p:cNvSpPr/>
            <p:nvPr/>
          </p:nvSpPr>
          <p:spPr>
            <a:xfrm>
              <a:off x="4027075" y="4483046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pt531"/>
            <p:cNvSpPr/>
            <p:nvPr/>
          </p:nvSpPr>
          <p:spPr>
            <a:xfrm>
              <a:off x="4523091" y="4484102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pt532"/>
            <p:cNvSpPr/>
            <p:nvPr/>
          </p:nvSpPr>
          <p:spPr>
            <a:xfrm>
              <a:off x="1050979" y="4497767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pt533"/>
            <p:cNvSpPr/>
            <p:nvPr/>
          </p:nvSpPr>
          <p:spPr>
            <a:xfrm>
              <a:off x="1546995" y="4268017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t534"/>
            <p:cNvSpPr/>
            <p:nvPr/>
          </p:nvSpPr>
          <p:spPr>
            <a:xfrm>
              <a:off x="2043011" y="4226279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pt535"/>
            <p:cNvSpPr/>
            <p:nvPr/>
          </p:nvSpPr>
          <p:spPr>
            <a:xfrm>
              <a:off x="2539027" y="4284970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pt536"/>
            <p:cNvSpPr/>
            <p:nvPr/>
          </p:nvSpPr>
          <p:spPr>
            <a:xfrm>
              <a:off x="3035043" y="4331326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pt537"/>
            <p:cNvSpPr/>
            <p:nvPr/>
          </p:nvSpPr>
          <p:spPr>
            <a:xfrm>
              <a:off x="3531059" y="4333885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t538"/>
            <p:cNvSpPr/>
            <p:nvPr/>
          </p:nvSpPr>
          <p:spPr>
            <a:xfrm>
              <a:off x="4027075" y="4455136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t539"/>
            <p:cNvSpPr/>
            <p:nvPr/>
          </p:nvSpPr>
          <p:spPr>
            <a:xfrm>
              <a:off x="4523091" y="4451759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t540"/>
            <p:cNvSpPr/>
            <p:nvPr/>
          </p:nvSpPr>
          <p:spPr>
            <a:xfrm>
              <a:off x="1050979" y="4597305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t541"/>
            <p:cNvSpPr/>
            <p:nvPr/>
          </p:nvSpPr>
          <p:spPr>
            <a:xfrm>
              <a:off x="1546995" y="4368708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pt542"/>
            <p:cNvSpPr/>
            <p:nvPr/>
          </p:nvSpPr>
          <p:spPr>
            <a:xfrm>
              <a:off x="2043011" y="4421554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pt543"/>
            <p:cNvSpPr/>
            <p:nvPr/>
          </p:nvSpPr>
          <p:spPr>
            <a:xfrm>
              <a:off x="2539027" y="4161039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pt544"/>
            <p:cNvSpPr/>
            <p:nvPr/>
          </p:nvSpPr>
          <p:spPr>
            <a:xfrm>
              <a:off x="3035043" y="4081376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pt545"/>
            <p:cNvSpPr/>
            <p:nvPr/>
          </p:nvSpPr>
          <p:spPr>
            <a:xfrm>
              <a:off x="3531059" y="4203934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pt546"/>
            <p:cNvSpPr/>
            <p:nvPr/>
          </p:nvSpPr>
          <p:spPr>
            <a:xfrm>
              <a:off x="4027075" y="4527266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pt547"/>
            <p:cNvSpPr/>
            <p:nvPr/>
          </p:nvSpPr>
          <p:spPr>
            <a:xfrm>
              <a:off x="4523091" y="4365236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pt548"/>
            <p:cNvSpPr/>
            <p:nvPr/>
          </p:nvSpPr>
          <p:spPr>
            <a:xfrm>
              <a:off x="1050979" y="4483886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pt549"/>
            <p:cNvSpPr/>
            <p:nvPr/>
          </p:nvSpPr>
          <p:spPr>
            <a:xfrm>
              <a:off x="1546995" y="4383177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pt550"/>
            <p:cNvSpPr/>
            <p:nvPr/>
          </p:nvSpPr>
          <p:spPr>
            <a:xfrm>
              <a:off x="2043011" y="4181373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pt551"/>
            <p:cNvSpPr/>
            <p:nvPr/>
          </p:nvSpPr>
          <p:spPr>
            <a:xfrm>
              <a:off x="2539027" y="4161183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pt552"/>
            <p:cNvSpPr/>
            <p:nvPr/>
          </p:nvSpPr>
          <p:spPr>
            <a:xfrm>
              <a:off x="3035043" y="3918698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" name="pt553"/>
            <p:cNvSpPr/>
            <p:nvPr/>
          </p:nvSpPr>
          <p:spPr>
            <a:xfrm>
              <a:off x="3531059" y="4401169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pt554"/>
            <p:cNvSpPr/>
            <p:nvPr/>
          </p:nvSpPr>
          <p:spPr>
            <a:xfrm>
              <a:off x="4027075" y="4438808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t555"/>
            <p:cNvSpPr/>
            <p:nvPr/>
          </p:nvSpPr>
          <p:spPr>
            <a:xfrm>
              <a:off x="4523091" y="4709742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t556"/>
            <p:cNvSpPr/>
            <p:nvPr/>
          </p:nvSpPr>
          <p:spPr>
            <a:xfrm>
              <a:off x="1050979" y="4600297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t557"/>
            <p:cNvSpPr/>
            <p:nvPr/>
          </p:nvSpPr>
          <p:spPr>
            <a:xfrm>
              <a:off x="1546995" y="4447808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t558"/>
            <p:cNvSpPr/>
            <p:nvPr/>
          </p:nvSpPr>
          <p:spPr>
            <a:xfrm>
              <a:off x="2043011" y="4491250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t559"/>
            <p:cNvSpPr/>
            <p:nvPr/>
          </p:nvSpPr>
          <p:spPr>
            <a:xfrm>
              <a:off x="2539027" y="4415717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pt560"/>
            <p:cNvSpPr/>
            <p:nvPr/>
          </p:nvSpPr>
          <p:spPr>
            <a:xfrm>
              <a:off x="3035043" y="4076471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t561"/>
            <p:cNvSpPr/>
            <p:nvPr/>
          </p:nvSpPr>
          <p:spPr>
            <a:xfrm>
              <a:off x="3531059" y="4399371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t562"/>
            <p:cNvSpPr/>
            <p:nvPr/>
          </p:nvSpPr>
          <p:spPr>
            <a:xfrm>
              <a:off x="4027075" y="4516425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t563"/>
            <p:cNvSpPr/>
            <p:nvPr/>
          </p:nvSpPr>
          <p:spPr>
            <a:xfrm>
              <a:off x="4523091" y="4646711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t564"/>
            <p:cNvSpPr/>
            <p:nvPr/>
          </p:nvSpPr>
          <p:spPr>
            <a:xfrm>
              <a:off x="1050979" y="4615947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t565"/>
            <p:cNvSpPr/>
            <p:nvPr/>
          </p:nvSpPr>
          <p:spPr>
            <a:xfrm>
              <a:off x="1546995" y="4617065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t566"/>
            <p:cNvSpPr/>
            <p:nvPr/>
          </p:nvSpPr>
          <p:spPr>
            <a:xfrm>
              <a:off x="2043011" y="4596846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t567"/>
            <p:cNvSpPr/>
            <p:nvPr/>
          </p:nvSpPr>
          <p:spPr>
            <a:xfrm>
              <a:off x="2539027" y="4460912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t568"/>
            <p:cNvSpPr/>
            <p:nvPr/>
          </p:nvSpPr>
          <p:spPr>
            <a:xfrm>
              <a:off x="3035043" y="4441195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t569"/>
            <p:cNvSpPr/>
            <p:nvPr/>
          </p:nvSpPr>
          <p:spPr>
            <a:xfrm>
              <a:off x="3531059" y="4398661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t570"/>
            <p:cNvSpPr/>
            <p:nvPr/>
          </p:nvSpPr>
          <p:spPr>
            <a:xfrm>
              <a:off x="4027075" y="4719552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t571"/>
            <p:cNvSpPr/>
            <p:nvPr/>
          </p:nvSpPr>
          <p:spPr>
            <a:xfrm>
              <a:off x="4523091" y="4838598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t572"/>
            <p:cNvSpPr/>
            <p:nvPr/>
          </p:nvSpPr>
          <p:spPr>
            <a:xfrm>
              <a:off x="1050979" y="4541667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t573"/>
            <p:cNvSpPr/>
            <p:nvPr/>
          </p:nvSpPr>
          <p:spPr>
            <a:xfrm>
              <a:off x="1546995" y="4518400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t574"/>
            <p:cNvSpPr/>
            <p:nvPr/>
          </p:nvSpPr>
          <p:spPr>
            <a:xfrm>
              <a:off x="2043011" y="4620182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t575"/>
            <p:cNvSpPr/>
            <p:nvPr/>
          </p:nvSpPr>
          <p:spPr>
            <a:xfrm>
              <a:off x="2539027" y="4237988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t576"/>
            <p:cNvSpPr/>
            <p:nvPr/>
          </p:nvSpPr>
          <p:spPr>
            <a:xfrm>
              <a:off x="3035043" y="4146495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t577"/>
            <p:cNvSpPr/>
            <p:nvPr/>
          </p:nvSpPr>
          <p:spPr>
            <a:xfrm>
              <a:off x="3531059" y="4346633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t578"/>
            <p:cNvSpPr/>
            <p:nvPr/>
          </p:nvSpPr>
          <p:spPr>
            <a:xfrm>
              <a:off x="4027075" y="4564682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t579"/>
            <p:cNvSpPr/>
            <p:nvPr/>
          </p:nvSpPr>
          <p:spPr>
            <a:xfrm>
              <a:off x="4523091" y="4763690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pt580"/>
            <p:cNvSpPr/>
            <p:nvPr/>
          </p:nvSpPr>
          <p:spPr>
            <a:xfrm>
              <a:off x="1050979" y="4568974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pt581"/>
            <p:cNvSpPr/>
            <p:nvPr/>
          </p:nvSpPr>
          <p:spPr>
            <a:xfrm>
              <a:off x="1546995" y="4411768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pt582"/>
            <p:cNvSpPr/>
            <p:nvPr/>
          </p:nvSpPr>
          <p:spPr>
            <a:xfrm>
              <a:off x="2043011" y="4467880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pt583"/>
            <p:cNvSpPr/>
            <p:nvPr/>
          </p:nvSpPr>
          <p:spPr>
            <a:xfrm>
              <a:off x="2539027" y="4747017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" name="pt584"/>
            <p:cNvSpPr/>
            <p:nvPr/>
          </p:nvSpPr>
          <p:spPr>
            <a:xfrm>
              <a:off x="3035043" y="410382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" name="pt585"/>
            <p:cNvSpPr/>
            <p:nvPr/>
          </p:nvSpPr>
          <p:spPr>
            <a:xfrm>
              <a:off x="3531059" y="4349425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pt586"/>
            <p:cNvSpPr/>
            <p:nvPr/>
          </p:nvSpPr>
          <p:spPr>
            <a:xfrm>
              <a:off x="4027075" y="4603147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pt587"/>
            <p:cNvSpPr/>
            <p:nvPr/>
          </p:nvSpPr>
          <p:spPr>
            <a:xfrm>
              <a:off x="4523091" y="482797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pt588"/>
            <p:cNvSpPr/>
            <p:nvPr/>
          </p:nvSpPr>
          <p:spPr>
            <a:xfrm>
              <a:off x="1050979" y="4494504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t589"/>
            <p:cNvSpPr/>
            <p:nvPr/>
          </p:nvSpPr>
          <p:spPr>
            <a:xfrm>
              <a:off x="1546995" y="4400970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" name="pt590"/>
            <p:cNvSpPr/>
            <p:nvPr/>
          </p:nvSpPr>
          <p:spPr>
            <a:xfrm>
              <a:off x="2043011" y="4420040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" name="pt591"/>
            <p:cNvSpPr/>
            <p:nvPr/>
          </p:nvSpPr>
          <p:spPr>
            <a:xfrm>
              <a:off x="2539027" y="4476410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2" name="pt592"/>
            <p:cNvSpPr/>
            <p:nvPr/>
          </p:nvSpPr>
          <p:spPr>
            <a:xfrm>
              <a:off x="3035043" y="4123761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3" name="pt593"/>
            <p:cNvSpPr/>
            <p:nvPr/>
          </p:nvSpPr>
          <p:spPr>
            <a:xfrm>
              <a:off x="3531059" y="4671750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4" name="pt594"/>
            <p:cNvSpPr/>
            <p:nvPr/>
          </p:nvSpPr>
          <p:spPr>
            <a:xfrm>
              <a:off x="4027075" y="4572820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pt595"/>
            <p:cNvSpPr/>
            <p:nvPr/>
          </p:nvSpPr>
          <p:spPr>
            <a:xfrm>
              <a:off x="4523091" y="4660200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6" name="pt596"/>
            <p:cNvSpPr/>
            <p:nvPr/>
          </p:nvSpPr>
          <p:spPr>
            <a:xfrm>
              <a:off x="1050979" y="4727432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7" name="pt597"/>
            <p:cNvSpPr/>
            <p:nvPr/>
          </p:nvSpPr>
          <p:spPr>
            <a:xfrm>
              <a:off x="1546995" y="4574751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8" name="pt598"/>
            <p:cNvSpPr/>
            <p:nvPr/>
          </p:nvSpPr>
          <p:spPr>
            <a:xfrm>
              <a:off x="2043011" y="4486932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9" name="pt599"/>
            <p:cNvSpPr/>
            <p:nvPr/>
          </p:nvSpPr>
          <p:spPr>
            <a:xfrm>
              <a:off x="2539027" y="4415893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0" name="pt600"/>
            <p:cNvSpPr/>
            <p:nvPr/>
          </p:nvSpPr>
          <p:spPr>
            <a:xfrm>
              <a:off x="3035043" y="4255475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1" name="pt601"/>
            <p:cNvSpPr/>
            <p:nvPr/>
          </p:nvSpPr>
          <p:spPr>
            <a:xfrm>
              <a:off x="3531059" y="4588883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2" name="pt602"/>
            <p:cNvSpPr/>
            <p:nvPr/>
          </p:nvSpPr>
          <p:spPr>
            <a:xfrm>
              <a:off x="4027075" y="4705417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3" name="pt603"/>
            <p:cNvSpPr/>
            <p:nvPr/>
          </p:nvSpPr>
          <p:spPr>
            <a:xfrm>
              <a:off x="4523091" y="4783274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4" name="pt604"/>
            <p:cNvSpPr/>
            <p:nvPr/>
          </p:nvSpPr>
          <p:spPr>
            <a:xfrm>
              <a:off x="1050979" y="4557774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5" name="pt605"/>
            <p:cNvSpPr/>
            <p:nvPr/>
          </p:nvSpPr>
          <p:spPr>
            <a:xfrm>
              <a:off x="1546995" y="4279720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6" name="pt606"/>
            <p:cNvSpPr/>
            <p:nvPr/>
          </p:nvSpPr>
          <p:spPr>
            <a:xfrm>
              <a:off x="2043011" y="4390866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7" name="pt607"/>
            <p:cNvSpPr/>
            <p:nvPr/>
          </p:nvSpPr>
          <p:spPr>
            <a:xfrm>
              <a:off x="2539027" y="4310403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8" name="pt608"/>
            <p:cNvSpPr/>
            <p:nvPr/>
          </p:nvSpPr>
          <p:spPr>
            <a:xfrm>
              <a:off x="3035043" y="4262900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9" name="pt609"/>
            <p:cNvSpPr/>
            <p:nvPr/>
          </p:nvSpPr>
          <p:spPr>
            <a:xfrm>
              <a:off x="3531059" y="4361815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0" name="pt610"/>
            <p:cNvSpPr/>
            <p:nvPr/>
          </p:nvSpPr>
          <p:spPr>
            <a:xfrm>
              <a:off x="4027075" y="4453217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1" name="pt611"/>
            <p:cNvSpPr/>
            <p:nvPr/>
          </p:nvSpPr>
          <p:spPr>
            <a:xfrm>
              <a:off x="4523091" y="4710499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2" name="pt612"/>
            <p:cNvSpPr/>
            <p:nvPr/>
          </p:nvSpPr>
          <p:spPr>
            <a:xfrm>
              <a:off x="1050979" y="4358497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3" name="pt613"/>
            <p:cNvSpPr/>
            <p:nvPr/>
          </p:nvSpPr>
          <p:spPr>
            <a:xfrm>
              <a:off x="1546995" y="4177774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4" name="pt614"/>
            <p:cNvSpPr/>
            <p:nvPr/>
          </p:nvSpPr>
          <p:spPr>
            <a:xfrm>
              <a:off x="2043011" y="4270632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5" name="pt615"/>
            <p:cNvSpPr/>
            <p:nvPr/>
          </p:nvSpPr>
          <p:spPr>
            <a:xfrm>
              <a:off x="2539027" y="3886175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6" name="pt616"/>
            <p:cNvSpPr/>
            <p:nvPr/>
          </p:nvSpPr>
          <p:spPr>
            <a:xfrm>
              <a:off x="3035043" y="4037145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7" name="pt617"/>
            <p:cNvSpPr/>
            <p:nvPr/>
          </p:nvSpPr>
          <p:spPr>
            <a:xfrm>
              <a:off x="3531059" y="4325785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8" name="pt618"/>
            <p:cNvSpPr/>
            <p:nvPr/>
          </p:nvSpPr>
          <p:spPr>
            <a:xfrm>
              <a:off x="4027075" y="4488919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9" name="pt619"/>
            <p:cNvSpPr/>
            <p:nvPr/>
          </p:nvSpPr>
          <p:spPr>
            <a:xfrm>
              <a:off x="4523091" y="4697309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0" name="pt620"/>
            <p:cNvSpPr/>
            <p:nvPr/>
          </p:nvSpPr>
          <p:spPr>
            <a:xfrm>
              <a:off x="1050979" y="4405709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1" name="pt621"/>
            <p:cNvSpPr/>
            <p:nvPr/>
          </p:nvSpPr>
          <p:spPr>
            <a:xfrm>
              <a:off x="1546995" y="4333897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2" name="pt622"/>
            <p:cNvSpPr/>
            <p:nvPr/>
          </p:nvSpPr>
          <p:spPr>
            <a:xfrm>
              <a:off x="2043011" y="4210544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3" name="pt623"/>
            <p:cNvSpPr/>
            <p:nvPr/>
          </p:nvSpPr>
          <p:spPr>
            <a:xfrm>
              <a:off x="2539027" y="4051334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4" name="pt624"/>
            <p:cNvSpPr/>
            <p:nvPr/>
          </p:nvSpPr>
          <p:spPr>
            <a:xfrm>
              <a:off x="3035043" y="4056763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5" name="pt625"/>
            <p:cNvSpPr/>
            <p:nvPr/>
          </p:nvSpPr>
          <p:spPr>
            <a:xfrm>
              <a:off x="3531059" y="4192438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6" name="pt626"/>
            <p:cNvSpPr/>
            <p:nvPr/>
          </p:nvSpPr>
          <p:spPr>
            <a:xfrm>
              <a:off x="4027075" y="4446831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7" name="pt627"/>
            <p:cNvSpPr/>
            <p:nvPr/>
          </p:nvSpPr>
          <p:spPr>
            <a:xfrm>
              <a:off x="4523091" y="4604031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8" name="pt628"/>
            <p:cNvSpPr/>
            <p:nvPr/>
          </p:nvSpPr>
          <p:spPr>
            <a:xfrm>
              <a:off x="1050979" y="4668269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9" name="pt629"/>
            <p:cNvSpPr/>
            <p:nvPr/>
          </p:nvSpPr>
          <p:spPr>
            <a:xfrm>
              <a:off x="1546995" y="4387892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0" name="pt630"/>
            <p:cNvSpPr/>
            <p:nvPr/>
          </p:nvSpPr>
          <p:spPr>
            <a:xfrm>
              <a:off x="2043011" y="4268128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1" name="pt631"/>
            <p:cNvSpPr/>
            <p:nvPr/>
          </p:nvSpPr>
          <p:spPr>
            <a:xfrm>
              <a:off x="2539027" y="4327931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2" name="pt632"/>
            <p:cNvSpPr/>
            <p:nvPr/>
          </p:nvSpPr>
          <p:spPr>
            <a:xfrm>
              <a:off x="3035043" y="4154349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3" name="pt633"/>
            <p:cNvSpPr/>
            <p:nvPr/>
          </p:nvSpPr>
          <p:spPr>
            <a:xfrm>
              <a:off x="3531059" y="4272344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4" name="pt634"/>
            <p:cNvSpPr/>
            <p:nvPr/>
          </p:nvSpPr>
          <p:spPr>
            <a:xfrm>
              <a:off x="4027075" y="4465779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5" name="pt635"/>
            <p:cNvSpPr/>
            <p:nvPr/>
          </p:nvSpPr>
          <p:spPr>
            <a:xfrm>
              <a:off x="4523091" y="4751835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6" name="pt636"/>
            <p:cNvSpPr/>
            <p:nvPr/>
          </p:nvSpPr>
          <p:spPr>
            <a:xfrm>
              <a:off x="4523091" y="2355603"/>
              <a:ext cx="63202" cy="63202"/>
            </a:xfrm>
            <a:prstGeom prst="ellipse">
              <a:avLst/>
            </a:prstGeom>
            <a:solidFill>
              <a:srgbClr val="22A3FF">
                <a:alpha val="100000"/>
              </a:srgbClr>
            </a:solidFill>
            <a:ln w="9000" cap="rnd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7" name="pt637"/>
            <p:cNvSpPr/>
            <p:nvPr/>
          </p:nvSpPr>
          <p:spPr>
            <a:xfrm>
              <a:off x="1050979" y="467388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8" name="pt638"/>
            <p:cNvSpPr/>
            <p:nvPr/>
          </p:nvSpPr>
          <p:spPr>
            <a:xfrm>
              <a:off x="1546995" y="45369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9" name="pt639"/>
            <p:cNvSpPr/>
            <p:nvPr/>
          </p:nvSpPr>
          <p:spPr>
            <a:xfrm>
              <a:off x="2043011" y="457314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0" name="pt640"/>
            <p:cNvSpPr/>
            <p:nvPr/>
          </p:nvSpPr>
          <p:spPr>
            <a:xfrm>
              <a:off x="2539027" y="433305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1" name="pt641"/>
            <p:cNvSpPr/>
            <p:nvPr/>
          </p:nvSpPr>
          <p:spPr>
            <a:xfrm>
              <a:off x="3035043" y="438474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2" name="pt642"/>
            <p:cNvSpPr/>
            <p:nvPr/>
          </p:nvSpPr>
          <p:spPr>
            <a:xfrm>
              <a:off x="3531059" y="440911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3" name="pt643"/>
            <p:cNvSpPr/>
            <p:nvPr/>
          </p:nvSpPr>
          <p:spPr>
            <a:xfrm>
              <a:off x="4027075" y="44415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4" name="pt644"/>
            <p:cNvSpPr/>
            <p:nvPr/>
          </p:nvSpPr>
          <p:spPr>
            <a:xfrm>
              <a:off x="4523091" y="478141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5" name="pt645"/>
            <p:cNvSpPr/>
            <p:nvPr/>
          </p:nvSpPr>
          <p:spPr>
            <a:xfrm>
              <a:off x="1050979" y="4453930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6" name="pt646"/>
            <p:cNvSpPr/>
            <p:nvPr/>
          </p:nvSpPr>
          <p:spPr>
            <a:xfrm>
              <a:off x="1546995" y="4226675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7" name="pt647"/>
            <p:cNvSpPr/>
            <p:nvPr/>
          </p:nvSpPr>
          <p:spPr>
            <a:xfrm>
              <a:off x="2043011" y="4113543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8" name="pt648"/>
            <p:cNvSpPr/>
            <p:nvPr/>
          </p:nvSpPr>
          <p:spPr>
            <a:xfrm>
              <a:off x="2539027" y="4345320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9" name="pt649"/>
            <p:cNvSpPr/>
            <p:nvPr/>
          </p:nvSpPr>
          <p:spPr>
            <a:xfrm>
              <a:off x="3035043" y="4115500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0" name="pt650"/>
            <p:cNvSpPr/>
            <p:nvPr/>
          </p:nvSpPr>
          <p:spPr>
            <a:xfrm>
              <a:off x="3531059" y="4281341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1" name="pt651"/>
            <p:cNvSpPr/>
            <p:nvPr/>
          </p:nvSpPr>
          <p:spPr>
            <a:xfrm>
              <a:off x="4027075" y="4368057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2" name="pt652"/>
            <p:cNvSpPr/>
            <p:nvPr/>
          </p:nvSpPr>
          <p:spPr>
            <a:xfrm>
              <a:off x="4523091" y="4465986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3" name="pt653"/>
            <p:cNvSpPr/>
            <p:nvPr/>
          </p:nvSpPr>
          <p:spPr>
            <a:xfrm>
              <a:off x="1050979" y="4641947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4" name="pt654"/>
            <p:cNvSpPr/>
            <p:nvPr/>
          </p:nvSpPr>
          <p:spPr>
            <a:xfrm>
              <a:off x="1546995" y="4454386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5" name="pt655"/>
            <p:cNvSpPr/>
            <p:nvPr/>
          </p:nvSpPr>
          <p:spPr>
            <a:xfrm>
              <a:off x="2043011" y="4370373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6" name="pt656"/>
            <p:cNvSpPr/>
            <p:nvPr/>
          </p:nvSpPr>
          <p:spPr>
            <a:xfrm>
              <a:off x="2539027" y="4217945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7" name="pt657"/>
            <p:cNvSpPr/>
            <p:nvPr/>
          </p:nvSpPr>
          <p:spPr>
            <a:xfrm>
              <a:off x="3035043" y="4208018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8" name="pt658"/>
            <p:cNvSpPr/>
            <p:nvPr/>
          </p:nvSpPr>
          <p:spPr>
            <a:xfrm>
              <a:off x="3531059" y="4212417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9" name="pt659"/>
            <p:cNvSpPr/>
            <p:nvPr/>
          </p:nvSpPr>
          <p:spPr>
            <a:xfrm>
              <a:off x="4027075" y="4568802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0" name="pt660"/>
            <p:cNvSpPr/>
            <p:nvPr/>
          </p:nvSpPr>
          <p:spPr>
            <a:xfrm>
              <a:off x="4523091" y="5000694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1" name="pt661"/>
            <p:cNvSpPr/>
            <p:nvPr/>
          </p:nvSpPr>
          <p:spPr>
            <a:xfrm>
              <a:off x="1050979" y="4692789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2" name="pt662"/>
            <p:cNvSpPr/>
            <p:nvPr/>
          </p:nvSpPr>
          <p:spPr>
            <a:xfrm>
              <a:off x="1546995" y="4580351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3" name="pt663"/>
            <p:cNvSpPr/>
            <p:nvPr/>
          </p:nvSpPr>
          <p:spPr>
            <a:xfrm>
              <a:off x="2043011" y="4576059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4" name="pt664"/>
            <p:cNvSpPr/>
            <p:nvPr/>
          </p:nvSpPr>
          <p:spPr>
            <a:xfrm>
              <a:off x="2539027" y="4432392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5" name="pt665"/>
            <p:cNvSpPr/>
            <p:nvPr/>
          </p:nvSpPr>
          <p:spPr>
            <a:xfrm>
              <a:off x="3035043" y="4435465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6" name="pt666"/>
            <p:cNvSpPr/>
            <p:nvPr/>
          </p:nvSpPr>
          <p:spPr>
            <a:xfrm>
              <a:off x="3531059" y="4478737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7" name="pt667"/>
            <p:cNvSpPr/>
            <p:nvPr/>
          </p:nvSpPr>
          <p:spPr>
            <a:xfrm>
              <a:off x="4027075" y="4786999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8" name="pt668"/>
            <p:cNvSpPr/>
            <p:nvPr/>
          </p:nvSpPr>
          <p:spPr>
            <a:xfrm>
              <a:off x="4523091" y="4935069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9" name="pt669"/>
            <p:cNvSpPr/>
            <p:nvPr/>
          </p:nvSpPr>
          <p:spPr>
            <a:xfrm>
              <a:off x="1050979" y="4445317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0" name="pt670"/>
            <p:cNvSpPr/>
            <p:nvPr/>
          </p:nvSpPr>
          <p:spPr>
            <a:xfrm>
              <a:off x="1546995" y="4455152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1" name="pt671"/>
            <p:cNvSpPr/>
            <p:nvPr/>
          </p:nvSpPr>
          <p:spPr>
            <a:xfrm>
              <a:off x="2043011" y="4491433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2" name="pt672"/>
            <p:cNvSpPr/>
            <p:nvPr/>
          </p:nvSpPr>
          <p:spPr>
            <a:xfrm>
              <a:off x="2539027" y="4577680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3" name="pt673"/>
            <p:cNvSpPr/>
            <p:nvPr/>
          </p:nvSpPr>
          <p:spPr>
            <a:xfrm>
              <a:off x="3035043" y="4472392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4" name="pt674"/>
            <p:cNvSpPr/>
            <p:nvPr/>
          </p:nvSpPr>
          <p:spPr>
            <a:xfrm>
              <a:off x="3531059" y="4641764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5" name="pt675"/>
            <p:cNvSpPr/>
            <p:nvPr/>
          </p:nvSpPr>
          <p:spPr>
            <a:xfrm>
              <a:off x="4027075" y="4705148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6" name="pt676"/>
            <p:cNvSpPr/>
            <p:nvPr/>
          </p:nvSpPr>
          <p:spPr>
            <a:xfrm>
              <a:off x="4523091" y="4781505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7" name="pt677"/>
            <p:cNvSpPr/>
            <p:nvPr/>
          </p:nvSpPr>
          <p:spPr>
            <a:xfrm>
              <a:off x="1050979" y="4682919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8" name="pt678"/>
            <p:cNvSpPr/>
            <p:nvPr/>
          </p:nvSpPr>
          <p:spPr>
            <a:xfrm>
              <a:off x="1546995" y="4627049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9" name="pt679"/>
            <p:cNvSpPr/>
            <p:nvPr/>
          </p:nvSpPr>
          <p:spPr>
            <a:xfrm>
              <a:off x="2043011" y="4591755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0" name="pt680"/>
            <p:cNvSpPr/>
            <p:nvPr/>
          </p:nvSpPr>
          <p:spPr>
            <a:xfrm>
              <a:off x="2539027" y="4727392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1" name="pt681"/>
            <p:cNvSpPr/>
            <p:nvPr/>
          </p:nvSpPr>
          <p:spPr>
            <a:xfrm>
              <a:off x="3035043" y="4413699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2" name="pt682"/>
            <p:cNvSpPr/>
            <p:nvPr/>
          </p:nvSpPr>
          <p:spPr>
            <a:xfrm>
              <a:off x="3531059" y="4485183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3" name="pt683"/>
            <p:cNvSpPr/>
            <p:nvPr/>
          </p:nvSpPr>
          <p:spPr>
            <a:xfrm>
              <a:off x="4027075" y="4674717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4" name="pt684"/>
            <p:cNvSpPr/>
            <p:nvPr/>
          </p:nvSpPr>
          <p:spPr>
            <a:xfrm>
              <a:off x="4523091" y="4769884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5" name="pt685"/>
            <p:cNvSpPr/>
            <p:nvPr/>
          </p:nvSpPr>
          <p:spPr>
            <a:xfrm>
              <a:off x="1050979" y="4590563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6" name="pt686"/>
            <p:cNvSpPr/>
            <p:nvPr/>
          </p:nvSpPr>
          <p:spPr>
            <a:xfrm>
              <a:off x="1546995" y="4363183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7" name="pt687"/>
            <p:cNvSpPr/>
            <p:nvPr/>
          </p:nvSpPr>
          <p:spPr>
            <a:xfrm>
              <a:off x="2043011" y="4270436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8" name="pt688"/>
            <p:cNvSpPr/>
            <p:nvPr/>
          </p:nvSpPr>
          <p:spPr>
            <a:xfrm>
              <a:off x="2539027" y="4364273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9" name="pt689"/>
            <p:cNvSpPr/>
            <p:nvPr/>
          </p:nvSpPr>
          <p:spPr>
            <a:xfrm>
              <a:off x="3035043" y="4315596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0" name="pt690"/>
            <p:cNvSpPr/>
            <p:nvPr/>
          </p:nvSpPr>
          <p:spPr>
            <a:xfrm>
              <a:off x="3531059" y="4351977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1" name="pt691"/>
            <p:cNvSpPr/>
            <p:nvPr/>
          </p:nvSpPr>
          <p:spPr>
            <a:xfrm>
              <a:off x="4027075" y="4630421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2" name="pt692"/>
            <p:cNvSpPr/>
            <p:nvPr/>
          </p:nvSpPr>
          <p:spPr>
            <a:xfrm>
              <a:off x="4523091" y="4535370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3" name="pt693"/>
            <p:cNvSpPr/>
            <p:nvPr/>
          </p:nvSpPr>
          <p:spPr>
            <a:xfrm>
              <a:off x="1050979" y="4542904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4" name="pt694"/>
            <p:cNvSpPr/>
            <p:nvPr/>
          </p:nvSpPr>
          <p:spPr>
            <a:xfrm>
              <a:off x="1546995" y="4648284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5" name="pt695"/>
            <p:cNvSpPr/>
            <p:nvPr/>
          </p:nvSpPr>
          <p:spPr>
            <a:xfrm>
              <a:off x="2043011" y="4502624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6" name="pt696"/>
            <p:cNvSpPr/>
            <p:nvPr/>
          </p:nvSpPr>
          <p:spPr>
            <a:xfrm>
              <a:off x="2539027" y="4447116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7" name="pt697"/>
            <p:cNvSpPr/>
            <p:nvPr/>
          </p:nvSpPr>
          <p:spPr>
            <a:xfrm>
              <a:off x="3035043" y="4429272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8" name="pt698"/>
            <p:cNvSpPr/>
            <p:nvPr/>
          </p:nvSpPr>
          <p:spPr>
            <a:xfrm>
              <a:off x="3531059" y="4417991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9" name="pt699"/>
            <p:cNvSpPr/>
            <p:nvPr/>
          </p:nvSpPr>
          <p:spPr>
            <a:xfrm>
              <a:off x="4027075" y="4394365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0" name="pt700"/>
            <p:cNvSpPr/>
            <p:nvPr/>
          </p:nvSpPr>
          <p:spPr>
            <a:xfrm>
              <a:off x="4523091" y="4700420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1" name="pt701"/>
            <p:cNvSpPr/>
            <p:nvPr/>
          </p:nvSpPr>
          <p:spPr>
            <a:xfrm>
              <a:off x="1050979" y="4642083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2" name="pt702"/>
            <p:cNvSpPr/>
            <p:nvPr/>
          </p:nvSpPr>
          <p:spPr>
            <a:xfrm>
              <a:off x="1546995" y="4417206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3" name="pt703"/>
            <p:cNvSpPr/>
            <p:nvPr/>
          </p:nvSpPr>
          <p:spPr>
            <a:xfrm>
              <a:off x="2043011" y="4594512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4" name="pt704"/>
            <p:cNvSpPr/>
            <p:nvPr/>
          </p:nvSpPr>
          <p:spPr>
            <a:xfrm>
              <a:off x="2539027" y="4256415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5" name="pt705"/>
            <p:cNvSpPr/>
            <p:nvPr/>
          </p:nvSpPr>
          <p:spPr>
            <a:xfrm>
              <a:off x="3035043" y="4392147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6" name="pt706"/>
            <p:cNvSpPr/>
            <p:nvPr/>
          </p:nvSpPr>
          <p:spPr>
            <a:xfrm>
              <a:off x="3531059" y="4602933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7" name="pt707"/>
            <p:cNvSpPr/>
            <p:nvPr/>
          </p:nvSpPr>
          <p:spPr>
            <a:xfrm>
              <a:off x="4027075" y="4794288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8" name="pt708"/>
            <p:cNvSpPr/>
            <p:nvPr/>
          </p:nvSpPr>
          <p:spPr>
            <a:xfrm>
              <a:off x="4523091" y="4891152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9" name="pt709"/>
            <p:cNvSpPr/>
            <p:nvPr/>
          </p:nvSpPr>
          <p:spPr>
            <a:xfrm>
              <a:off x="1050979" y="4704185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0" name="pt710"/>
            <p:cNvSpPr/>
            <p:nvPr/>
          </p:nvSpPr>
          <p:spPr>
            <a:xfrm>
              <a:off x="1546995" y="4491941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1" name="pt711"/>
            <p:cNvSpPr/>
            <p:nvPr/>
          </p:nvSpPr>
          <p:spPr>
            <a:xfrm>
              <a:off x="2043011" y="4610635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2" name="pt712"/>
            <p:cNvSpPr/>
            <p:nvPr/>
          </p:nvSpPr>
          <p:spPr>
            <a:xfrm>
              <a:off x="2539027" y="4444533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3" name="pt713"/>
            <p:cNvSpPr/>
            <p:nvPr/>
          </p:nvSpPr>
          <p:spPr>
            <a:xfrm>
              <a:off x="3035043" y="4369246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4" name="pt714"/>
            <p:cNvSpPr/>
            <p:nvPr/>
          </p:nvSpPr>
          <p:spPr>
            <a:xfrm>
              <a:off x="3531059" y="4516248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5" name="pt715"/>
            <p:cNvSpPr/>
            <p:nvPr/>
          </p:nvSpPr>
          <p:spPr>
            <a:xfrm>
              <a:off x="4027075" y="4713242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6" name="pt716"/>
            <p:cNvSpPr/>
            <p:nvPr/>
          </p:nvSpPr>
          <p:spPr>
            <a:xfrm>
              <a:off x="4523091" y="4898494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7" name="pt717"/>
            <p:cNvSpPr/>
            <p:nvPr/>
          </p:nvSpPr>
          <p:spPr>
            <a:xfrm>
              <a:off x="1050979" y="4583176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8" name="pt718"/>
            <p:cNvSpPr/>
            <p:nvPr/>
          </p:nvSpPr>
          <p:spPr>
            <a:xfrm>
              <a:off x="1546995" y="4435266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9" name="pt719"/>
            <p:cNvSpPr/>
            <p:nvPr/>
          </p:nvSpPr>
          <p:spPr>
            <a:xfrm>
              <a:off x="2043011" y="4533187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0" name="pt720"/>
            <p:cNvSpPr/>
            <p:nvPr/>
          </p:nvSpPr>
          <p:spPr>
            <a:xfrm>
              <a:off x="2539027" y="4463231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1" name="pt721"/>
            <p:cNvSpPr/>
            <p:nvPr/>
          </p:nvSpPr>
          <p:spPr>
            <a:xfrm>
              <a:off x="3035043" y="4448627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2" name="pt722"/>
            <p:cNvSpPr/>
            <p:nvPr/>
          </p:nvSpPr>
          <p:spPr>
            <a:xfrm>
              <a:off x="3531059" y="4611665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3" name="pt723"/>
            <p:cNvSpPr/>
            <p:nvPr/>
          </p:nvSpPr>
          <p:spPr>
            <a:xfrm>
              <a:off x="4027075" y="4700185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4" name="pt724"/>
            <p:cNvSpPr/>
            <p:nvPr/>
          </p:nvSpPr>
          <p:spPr>
            <a:xfrm>
              <a:off x="4523091" y="4732966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5" name="pt725"/>
            <p:cNvSpPr/>
            <p:nvPr/>
          </p:nvSpPr>
          <p:spPr>
            <a:xfrm>
              <a:off x="1050979" y="4403962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6" name="pt726"/>
            <p:cNvSpPr/>
            <p:nvPr/>
          </p:nvSpPr>
          <p:spPr>
            <a:xfrm>
              <a:off x="1546995" y="4436127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7" name="pt727"/>
            <p:cNvSpPr/>
            <p:nvPr/>
          </p:nvSpPr>
          <p:spPr>
            <a:xfrm>
              <a:off x="2043011" y="4416033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8" name="pt728"/>
            <p:cNvSpPr/>
            <p:nvPr/>
          </p:nvSpPr>
          <p:spPr>
            <a:xfrm>
              <a:off x="2539027" y="4203184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9" name="pt729"/>
            <p:cNvSpPr/>
            <p:nvPr/>
          </p:nvSpPr>
          <p:spPr>
            <a:xfrm>
              <a:off x="3035043" y="4356015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0" name="pt730"/>
            <p:cNvSpPr/>
            <p:nvPr/>
          </p:nvSpPr>
          <p:spPr>
            <a:xfrm>
              <a:off x="3531059" y="4269551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1" name="pt731"/>
            <p:cNvSpPr/>
            <p:nvPr/>
          </p:nvSpPr>
          <p:spPr>
            <a:xfrm>
              <a:off x="4027075" y="4687497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2" name="pt732"/>
            <p:cNvSpPr/>
            <p:nvPr/>
          </p:nvSpPr>
          <p:spPr>
            <a:xfrm>
              <a:off x="4523091" y="4643620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3" name="pt733"/>
            <p:cNvSpPr/>
            <p:nvPr/>
          </p:nvSpPr>
          <p:spPr>
            <a:xfrm>
              <a:off x="1050979" y="4615313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4" name="pt734"/>
            <p:cNvSpPr/>
            <p:nvPr/>
          </p:nvSpPr>
          <p:spPr>
            <a:xfrm>
              <a:off x="1546995" y="4501715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5" name="pt735"/>
            <p:cNvSpPr/>
            <p:nvPr/>
          </p:nvSpPr>
          <p:spPr>
            <a:xfrm>
              <a:off x="2043011" y="4624232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6" name="pt736"/>
            <p:cNvSpPr/>
            <p:nvPr/>
          </p:nvSpPr>
          <p:spPr>
            <a:xfrm>
              <a:off x="2539027" y="4573979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7" name="pt737"/>
            <p:cNvSpPr/>
            <p:nvPr/>
          </p:nvSpPr>
          <p:spPr>
            <a:xfrm>
              <a:off x="3035043" y="4464992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8" name="pt738"/>
            <p:cNvSpPr/>
            <p:nvPr/>
          </p:nvSpPr>
          <p:spPr>
            <a:xfrm>
              <a:off x="3531059" y="4458697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9" name="pt739"/>
            <p:cNvSpPr/>
            <p:nvPr/>
          </p:nvSpPr>
          <p:spPr>
            <a:xfrm>
              <a:off x="4027075" y="4642624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0" name="pt740"/>
            <p:cNvSpPr/>
            <p:nvPr/>
          </p:nvSpPr>
          <p:spPr>
            <a:xfrm>
              <a:off x="4523091" y="4809788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1" name="pt741"/>
            <p:cNvSpPr/>
            <p:nvPr/>
          </p:nvSpPr>
          <p:spPr>
            <a:xfrm>
              <a:off x="1050979" y="4618710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2" name="pt742"/>
            <p:cNvSpPr/>
            <p:nvPr/>
          </p:nvSpPr>
          <p:spPr>
            <a:xfrm>
              <a:off x="1546995" y="4590063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3" name="pt743"/>
            <p:cNvSpPr/>
            <p:nvPr/>
          </p:nvSpPr>
          <p:spPr>
            <a:xfrm>
              <a:off x="2043011" y="4441969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4" name="pt744"/>
            <p:cNvSpPr/>
            <p:nvPr/>
          </p:nvSpPr>
          <p:spPr>
            <a:xfrm>
              <a:off x="2539027" y="4639260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5" name="pt745"/>
            <p:cNvSpPr/>
            <p:nvPr/>
          </p:nvSpPr>
          <p:spPr>
            <a:xfrm>
              <a:off x="3035043" y="4595114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6" name="pt746"/>
            <p:cNvSpPr/>
            <p:nvPr/>
          </p:nvSpPr>
          <p:spPr>
            <a:xfrm>
              <a:off x="3531059" y="4446321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7" name="pt747"/>
            <p:cNvSpPr/>
            <p:nvPr/>
          </p:nvSpPr>
          <p:spPr>
            <a:xfrm>
              <a:off x="4027075" y="4446617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8" name="pt748"/>
            <p:cNvSpPr/>
            <p:nvPr/>
          </p:nvSpPr>
          <p:spPr>
            <a:xfrm>
              <a:off x="4523091" y="5046026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9" name="pt749"/>
            <p:cNvSpPr/>
            <p:nvPr/>
          </p:nvSpPr>
          <p:spPr>
            <a:xfrm>
              <a:off x="1050979" y="4587177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0" name="pt750"/>
            <p:cNvSpPr/>
            <p:nvPr/>
          </p:nvSpPr>
          <p:spPr>
            <a:xfrm>
              <a:off x="1546995" y="4555643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1" name="pt751"/>
            <p:cNvSpPr/>
            <p:nvPr/>
          </p:nvSpPr>
          <p:spPr>
            <a:xfrm>
              <a:off x="2043011" y="4696026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2" name="pt752"/>
            <p:cNvSpPr/>
            <p:nvPr/>
          </p:nvSpPr>
          <p:spPr>
            <a:xfrm>
              <a:off x="2539027" y="4619187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3" name="pt753"/>
            <p:cNvSpPr/>
            <p:nvPr/>
          </p:nvSpPr>
          <p:spPr>
            <a:xfrm>
              <a:off x="3035043" y="4377379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4" name="pt754"/>
            <p:cNvSpPr/>
            <p:nvPr/>
          </p:nvSpPr>
          <p:spPr>
            <a:xfrm>
              <a:off x="3531059" y="4544450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5" name="pt755"/>
            <p:cNvSpPr/>
            <p:nvPr/>
          </p:nvSpPr>
          <p:spPr>
            <a:xfrm>
              <a:off x="4027075" y="4613338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6" name="pt756"/>
            <p:cNvSpPr/>
            <p:nvPr/>
          </p:nvSpPr>
          <p:spPr>
            <a:xfrm>
              <a:off x="4523091" y="4737324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7" name="pt757"/>
            <p:cNvSpPr/>
            <p:nvPr/>
          </p:nvSpPr>
          <p:spPr>
            <a:xfrm>
              <a:off x="1050979" y="4719050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8" name="pt758"/>
            <p:cNvSpPr/>
            <p:nvPr/>
          </p:nvSpPr>
          <p:spPr>
            <a:xfrm>
              <a:off x="1546995" y="4488029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9" name="pt759"/>
            <p:cNvSpPr/>
            <p:nvPr/>
          </p:nvSpPr>
          <p:spPr>
            <a:xfrm>
              <a:off x="2043011" y="4549944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0" name="pt760"/>
            <p:cNvSpPr/>
            <p:nvPr/>
          </p:nvSpPr>
          <p:spPr>
            <a:xfrm>
              <a:off x="2539027" y="4532115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1" name="pt761"/>
            <p:cNvSpPr/>
            <p:nvPr/>
          </p:nvSpPr>
          <p:spPr>
            <a:xfrm>
              <a:off x="3035043" y="4524277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2" name="pt762"/>
            <p:cNvSpPr/>
            <p:nvPr/>
          </p:nvSpPr>
          <p:spPr>
            <a:xfrm>
              <a:off x="3531059" y="4301029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3" name="pt763"/>
            <p:cNvSpPr/>
            <p:nvPr/>
          </p:nvSpPr>
          <p:spPr>
            <a:xfrm>
              <a:off x="4027075" y="4649074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4" name="pt764"/>
            <p:cNvSpPr/>
            <p:nvPr/>
          </p:nvSpPr>
          <p:spPr>
            <a:xfrm>
              <a:off x="4523091" y="4758698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5" name="rc765"/>
            <p:cNvSpPr/>
            <p:nvPr/>
          </p:nvSpPr>
          <p:spPr>
            <a:xfrm>
              <a:off x="4797887" y="1884651"/>
              <a:ext cx="3819323" cy="384157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6" name="pl766"/>
            <p:cNvSpPr/>
            <p:nvPr/>
          </p:nvSpPr>
          <p:spPr>
            <a:xfrm>
              <a:off x="4797887" y="4969555"/>
              <a:ext cx="3819323" cy="0"/>
            </a:xfrm>
            <a:custGeom>
              <a:avLst/>
              <a:gdLst/>
              <a:ahLst/>
              <a:cxnLst/>
              <a:rect l="0" t="0" r="0" b="0"/>
              <a:pathLst>
                <a:path w="3819323">
                  <a:moveTo>
                    <a:pt x="0" y="0"/>
                  </a:moveTo>
                  <a:lnTo>
                    <a:pt x="3819323" y="0"/>
                  </a:lnTo>
                  <a:lnTo>
                    <a:pt x="38193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7" name="pl767"/>
            <p:cNvSpPr/>
            <p:nvPr/>
          </p:nvSpPr>
          <p:spPr>
            <a:xfrm>
              <a:off x="4797887" y="3805440"/>
              <a:ext cx="3819323" cy="0"/>
            </a:xfrm>
            <a:custGeom>
              <a:avLst/>
              <a:gdLst/>
              <a:ahLst/>
              <a:cxnLst/>
              <a:rect l="0" t="0" r="0" b="0"/>
              <a:pathLst>
                <a:path w="3819323">
                  <a:moveTo>
                    <a:pt x="0" y="0"/>
                  </a:moveTo>
                  <a:lnTo>
                    <a:pt x="3819323" y="0"/>
                  </a:lnTo>
                  <a:lnTo>
                    <a:pt x="38193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8" name="pl768"/>
            <p:cNvSpPr/>
            <p:nvPr/>
          </p:nvSpPr>
          <p:spPr>
            <a:xfrm>
              <a:off x="4797887" y="2641325"/>
              <a:ext cx="3819323" cy="0"/>
            </a:xfrm>
            <a:custGeom>
              <a:avLst/>
              <a:gdLst/>
              <a:ahLst/>
              <a:cxnLst/>
              <a:rect l="0" t="0" r="0" b="0"/>
              <a:pathLst>
                <a:path w="3819323">
                  <a:moveTo>
                    <a:pt x="0" y="0"/>
                  </a:moveTo>
                  <a:lnTo>
                    <a:pt x="3819323" y="0"/>
                  </a:lnTo>
                  <a:lnTo>
                    <a:pt x="38193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9" name="pl769"/>
            <p:cNvSpPr/>
            <p:nvPr/>
          </p:nvSpPr>
          <p:spPr>
            <a:xfrm>
              <a:off x="4971493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0" name="pl770"/>
            <p:cNvSpPr/>
            <p:nvPr/>
          </p:nvSpPr>
          <p:spPr>
            <a:xfrm>
              <a:off x="5963525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1" name="pl771"/>
            <p:cNvSpPr/>
            <p:nvPr/>
          </p:nvSpPr>
          <p:spPr>
            <a:xfrm>
              <a:off x="6955557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2" name="pl772"/>
            <p:cNvSpPr/>
            <p:nvPr/>
          </p:nvSpPr>
          <p:spPr>
            <a:xfrm>
              <a:off x="7947589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3" name="pl773"/>
            <p:cNvSpPr/>
            <p:nvPr/>
          </p:nvSpPr>
          <p:spPr>
            <a:xfrm>
              <a:off x="4797887" y="5551612"/>
              <a:ext cx="3819323" cy="0"/>
            </a:xfrm>
            <a:custGeom>
              <a:avLst/>
              <a:gdLst/>
              <a:ahLst/>
              <a:cxnLst/>
              <a:rect l="0" t="0" r="0" b="0"/>
              <a:pathLst>
                <a:path w="3819323">
                  <a:moveTo>
                    <a:pt x="0" y="0"/>
                  </a:moveTo>
                  <a:lnTo>
                    <a:pt x="3819323" y="0"/>
                  </a:lnTo>
                  <a:lnTo>
                    <a:pt x="38193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4" name="pl774"/>
            <p:cNvSpPr/>
            <p:nvPr/>
          </p:nvSpPr>
          <p:spPr>
            <a:xfrm>
              <a:off x="4797887" y="4387497"/>
              <a:ext cx="3819323" cy="0"/>
            </a:xfrm>
            <a:custGeom>
              <a:avLst/>
              <a:gdLst/>
              <a:ahLst/>
              <a:cxnLst/>
              <a:rect l="0" t="0" r="0" b="0"/>
              <a:pathLst>
                <a:path w="3819323">
                  <a:moveTo>
                    <a:pt x="0" y="0"/>
                  </a:moveTo>
                  <a:lnTo>
                    <a:pt x="3819323" y="0"/>
                  </a:lnTo>
                  <a:lnTo>
                    <a:pt x="38193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5" name="pl775"/>
            <p:cNvSpPr/>
            <p:nvPr/>
          </p:nvSpPr>
          <p:spPr>
            <a:xfrm>
              <a:off x="4797887" y="3223383"/>
              <a:ext cx="3819323" cy="0"/>
            </a:xfrm>
            <a:custGeom>
              <a:avLst/>
              <a:gdLst/>
              <a:ahLst/>
              <a:cxnLst/>
              <a:rect l="0" t="0" r="0" b="0"/>
              <a:pathLst>
                <a:path w="3819323">
                  <a:moveTo>
                    <a:pt x="0" y="0"/>
                  </a:moveTo>
                  <a:lnTo>
                    <a:pt x="3819323" y="0"/>
                  </a:lnTo>
                  <a:lnTo>
                    <a:pt x="38193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6" name="pl776"/>
            <p:cNvSpPr/>
            <p:nvPr/>
          </p:nvSpPr>
          <p:spPr>
            <a:xfrm>
              <a:off x="4797887" y="2059268"/>
              <a:ext cx="3819323" cy="0"/>
            </a:xfrm>
            <a:custGeom>
              <a:avLst/>
              <a:gdLst/>
              <a:ahLst/>
              <a:cxnLst/>
              <a:rect l="0" t="0" r="0" b="0"/>
              <a:pathLst>
                <a:path w="3819323">
                  <a:moveTo>
                    <a:pt x="0" y="0"/>
                  </a:moveTo>
                  <a:lnTo>
                    <a:pt x="3819323" y="0"/>
                  </a:lnTo>
                  <a:lnTo>
                    <a:pt x="38193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7" name="pl777"/>
            <p:cNvSpPr/>
            <p:nvPr/>
          </p:nvSpPr>
          <p:spPr>
            <a:xfrm>
              <a:off x="5467509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8" name="pl778"/>
            <p:cNvSpPr/>
            <p:nvPr/>
          </p:nvSpPr>
          <p:spPr>
            <a:xfrm>
              <a:off x="6459541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9" name="pl779"/>
            <p:cNvSpPr/>
            <p:nvPr/>
          </p:nvSpPr>
          <p:spPr>
            <a:xfrm>
              <a:off x="7451573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0" name="pl780"/>
            <p:cNvSpPr/>
            <p:nvPr/>
          </p:nvSpPr>
          <p:spPr>
            <a:xfrm>
              <a:off x="8443605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1" name="pl781"/>
            <p:cNvSpPr/>
            <p:nvPr/>
          </p:nvSpPr>
          <p:spPr>
            <a:xfrm>
              <a:off x="4971493" y="4339810"/>
              <a:ext cx="0" cy="91581"/>
            </a:xfrm>
            <a:custGeom>
              <a:avLst/>
              <a:gdLst/>
              <a:ahLst/>
              <a:cxnLst/>
              <a:rect l="0" t="0" r="0" b="0"/>
              <a:pathLst>
                <a:path h="91581">
                  <a:moveTo>
                    <a:pt x="0" y="0"/>
                  </a:moveTo>
                  <a:lnTo>
                    <a:pt x="0" y="91581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2" name="pl782"/>
            <p:cNvSpPr/>
            <p:nvPr/>
          </p:nvSpPr>
          <p:spPr>
            <a:xfrm>
              <a:off x="4971493" y="4193329"/>
              <a:ext cx="0" cy="238062"/>
            </a:xfrm>
            <a:custGeom>
              <a:avLst/>
              <a:gdLst/>
              <a:ahLst/>
              <a:cxnLst/>
              <a:rect l="0" t="0" r="0" b="0"/>
              <a:pathLst>
                <a:path h="238062">
                  <a:moveTo>
                    <a:pt x="0" y="2380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3" name="pl783"/>
            <p:cNvSpPr/>
            <p:nvPr/>
          </p:nvSpPr>
          <p:spPr>
            <a:xfrm>
              <a:off x="4971493" y="4193329"/>
              <a:ext cx="0" cy="317151"/>
            </a:xfrm>
            <a:custGeom>
              <a:avLst/>
              <a:gdLst/>
              <a:ahLst/>
              <a:cxnLst/>
              <a:rect l="0" t="0" r="0" b="0"/>
              <a:pathLst>
                <a:path h="317151">
                  <a:moveTo>
                    <a:pt x="0" y="0"/>
                  </a:moveTo>
                  <a:lnTo>
                    <a:pt x="0" y="317151"/>
                  </a:lnTo>
                </a:path>
              </a:pathLst>
            </a:custGeom>
            <a:ln w="13550" cap="flat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4" name="pl784"/>
            <p:cNvSpPr/>
            <p:nvPr/>
          </p:nvSpPr>
          <p:spPr>
            <a:xfrm>
              <a:off x="4971493" y="4437674"/>
              <a:ext cx="0" cy="72806"/>
            </a:xfrm>
            <a:custGeom>
              <a:avLst/>
              <a:gdLst/>
              <a:ahLst/>
              <a:cxnLst/>
              <a:rect l="0" t="0" r="0" b="0"/>
              <a:pathLst>
                <a:path h="72806">
                  <a:moveTo>
                    <a:pt x="0" y="728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5" name="pl785"/>
            <p:cNvSpPr/>
            <p:nvPr/>
          </p:nvSpPr>
          <p:spPr>
            <a:xfrm>
              <a:off x="4971493" y="4426468"/>
              <a:ext cx="0" cy="11205"/>
            </a:xfrm>
            <a:custGeom>
              <a:avLst/>
              <a:gdLst/>
              <a:ahLst/>
              <a:cxnLst/>
              <a:rect l="0" t="0" r="0" b="0"/>
              <a:pathLst>
                <a:path h="11205">
                  <a:moveTo>
                    <a:pt x="0" y="112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6" name="pl786"/>
            <p:cNvSpPr/>
            <p:nvPr/>
          </p:nvSpPr>
          <p:spPr>
            <a:xfrm>
              <a:off x="4971493" y="4409356"/>
              <a:ext cx="0" cy="17111"/>
            </a:xfrm>
            <a:custGeom>
              <a:avLst/>
              <a:gdLst/>
              <a:ahLst/>
              <a:cxnLst/>
              <a:rect l="0" t="0" r="0" b="0"/>
              <a:pathLst>
                <a:path h="17111">
                  <a:moveTo>
                    <a:pt x="0" y="1711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7" name="pl787"/>
            <p:cNvSpPr/>
            <p:nvPr/>
          </p:nvSpPr>
          <p:spPr>
            <a:xfrm>
              <a:off x="4971493" y="4167598"/>
              <a:ext cx="0" cy="241757"/>
            </a:xfrm>
            <a:custGeom>
              <a:avLst/>
              <a:gdLst/>
              <a:ahLst/>
              <a:cxnLst/>
              <a:rect l="0" t="0" r="0" b="0"/>
              <a:pathLst>
                <a:path h="241757">
                  <a:moveTo>
                    <a:pt x="0" y="24175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8" name="pl788"/>
            <p:cNvSpPr/>
            <p:nvPr/>
          </p:nvSpPr>
          <p:spPr>
            <a:xfrm>
              <a:off x="4971493" y="4167598"/>
              <a:ext cx="0" cy="309270"/>
            </a:xfrm>
            <a:custGeom>
              <a:avLst/>
              <a:gdLst/>
              <a:ahLst/>
              <a:cxnLst/>
              <a:rect l="0" t="0" r="0" b="0"/>
              <a:pathLst>
                <a:path h="309270">
                  <a:moveTo>
                    <a:pt x="0" y="0"/>
                  </a:moveTo>
                  <a:lnTo>
                    <a:pt x="0" y="309270"/>
                  </a:lnTo>
                </a:path>
              </a:pathLst>
            </a:custGeom>
            <a:ln w="13550" cap="flat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9" name="pl789"/>
            <p:cNvSpPr/>
            <p:nvPr/>
          </p:nvSpPr>
          <p:spPr>
            <a:xfrm>
              <a:off x="4971493" y="4179472"/>
              <a:ext cx="0" cy="297396"/>
            </a:xfrm>
            <a:custGeom>
              <a:avLst/>
              <a:gdLst/>
              <a:ahLst/>
              <a:cxnLst/>
              <a:rect l="0" t="0" r="0" b="0"/>
              <a:pathLst>
                <a:path h="297396">
                  <a:moveTo>
                    <a:pt x="0" y="2973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0" name="pl790"/>
            <p:cNvSpPr/>
            <p:nvPr/>
          </p:nvSpPr>
          <p:spPr>
            <a:xfrm>
              <a:off x="4971493" y="4179472"/>
              <a:ext cx="0" cy="199440"/>
            </a:xfrm>
            <a:custGeom>
              <a:avLst/>
              <a:gdLst/>
              <a:ahLst/>
              <a:cxnLst/>
              <a:rect l="0" t="0" r="0" b="0"/>
              <a:pathLst>
                <a:path h="199440">
                  <a:moveTo>
                    <a:pt x="0" y="0"/>
                  </a:moveTo>
                  <a:lnTo>
                    <a:pt x="0" y="199440"/>
                  </a:lnTo>
                </a:path>
              </a:pathLst>
            </a:custGeom>
            <a:ln w="13550" cap="flat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1" name="pl791"/>
            <p:cNvSpPr/>
            <p:nvPr/>
          </p:nvSpPr>
          <p:spPr>
            <a:xfrm>
              <a:off x="4971493" y="4378912"/>
              <a:ext cx="0" cy="79350"/>
            </a:xfrm>
            <a:custGeom>
              <a:avLst/>
              <a:gdLst/>
              <a:ahLst/>
              <a:cxnLst/>
              <a:rect l="0" t="0" r="0" b="0"/>
              <a:pathLst>
                <a:path h="79350">
                  <a:moveTo>
                    <a:pt x="0" y="0"/>
                  </a:moveTo>
                  <a:lnTo>
                    <a:pt x="0" y="79350"/>
                  </a:lnTo>
                </a:path>
              </a:pathLst>
            </a:custGeom>
            <a:ln w="13550" cap="flat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2" name="pl792"/>
            <p:cNvSpPr/>
            <p:nvPr/>
          </p:nvSpPr>
          <p:spPr>
            <a:xfrm>
              <a:off x="4971493" y="4325083"/>
              <a:ext cx="0" cy="133180"/>
            </a:xfrm>
            <a:custGeom>
              <a:avLst/>
              <a:gdLst/>
              <a:ahLst/>
              <a:cxnLst/>
              <a:rect l="0" t="0" r="0" b="0"/>
              <a:pathLst>
                <a:path h="133180">
                  <a:moveTo>
                    <a:pt x="0" y="1331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3" name="pl793"/>
            <p:cNvSpPr/>
            <p:nvPr/>
          </p:nvSpPr>
          <p:spPr>
            <a:xfrm>
              <a:off x="4971493" y="4325083"/>
              <a:ext cx="0" cy="111521"/>
            </a:xfrm>
            <a:custGeom>
              <a:avLst/>
              <a:gdLst/>
              <a:ahLst/>
              <a:cxnLst/>
              <a:rect l="0" t="0" r="0" b="0"/>
              <a:pathLst>
                <a:path h="111521">
                  <a:moveTo>
                    <a:pt x="0" y="0"/>
                  </a:moveTo>
                  <a:lnTo>
                    <a:pt x="0" y="111521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4" name="pl794"/>
            <p:cNvSpPr/>
            <p:nvPr/>
          </p:nvSpPr>
          <p:spPr>
            <a:xfrm>
              <a:off x="4971493" y="4291053"/>
              <a:ext cx="0" cy="145550"/>
            </a:xfrm>
            <a:custGeom>
              <a:avLst/>
              <a:gdLst/>
              <a:ahLst/>
              <a:cxnLst/>
              <a:rect l="0" t="0" r="0" b="0"/>
              <a:pathLst>
                <a:path h="145550">
                  <a:moveTo>
                    <a:pt x="0" y="1455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5" name="pl795"/>
            <p:cNvSpPr/>
            <p:nvPr/>
          </p:nvSpPr>
          <p:spPr>
            <a:xfrm>
              <a:off x="4971493" y="4291053"/>
              <a:ext cx="0" cy="108495"/>
            </a:xfrm>
            <a:custGeom>
              <a:avLst/>
              <a:gdLst/>
              <a:ahLst/>
              <a:cxnLst/>
              <a:rect l="0" t="0" r="0" b="0"/>
              <a:pathLst>
                <a:path h="108495">
                  <a:moveTo>
                    <a:pt x="0" y="0"/>
                  </a:moveTo>
                  <a:lnTo>
                    <a:pt x="0" y="108495"/>
                  </a:lnTo>
                </a:path>
              </a:pathLst>
            </a:custGeom>
            <a:ln w="13550" cap="flat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6" name="pl796"/>
            <p:cNvSpPr/>
            <p:nvPr/>
          </p:nvSpPr>
          <p:spPr>
            <a:xfrm>
              <a:off x="4971493" y="4140157"/>
              <a:ext cx="496016" cy="259391"/>
            </a:xfrm>
            <a:custGeom>
              <a:avLst/>
              <a:gdLst/>
              <a:ahLst/>
              <a:cxnLst/>
              <a:rect l="0" t="0" r="0" b="0"/>
              <a:pathLst>
                <a:path w="496016" h="259391">
                  <a:moveTo>
                    <a:pt x="0" y="259391"/>
                  </a:moveTo>
                  <a:lnTo>
                    <a:pt x="496016" y="0"/>
                  </a:lnTo>
                </a:path>
              </a:pathLst>
            </a:custGeom>
            <a:ln w="13550" cap="flat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7" name="pl797"/>
            <p:cNvSpPr/>
            <p:nvPr/>
          </p:nvSpPr>
          <p:spPr>
            <a:xfrm>
              <a:off x="5467509" y="4140157"/>
              <a:ext cx="0" cy="346318"/>
            </a:xfrm>
            <a:custGeom>
              <a:avLst/>
              <a:gdLst/>
              <a:ahLst/>
              <a:cxnLst/>
              <a:rect l="0" t="0" r="0" b="0"/>
              <a:pathLst>
                <a:path h="346318">
                  <a:moveTo>
                    <a:pt x="0" y="0"/>
                  </a:moveTo>
                  <a:lnTo>
                    <a:pt x="0" y="34631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8" name="pl798"/>
            <p:cNvSpPr/>
            <p:nvPr/>
          </p:nvSpPr>
          <p:spPr>
            <a:xfrm>
              <a:off x="5467509" y="4062050"/>
              <a:ext cx="0" cy="424425"/>
            </a:xfrm>
            <a:custGeom>
              <a:avLst/>
              <a:gdLst/>
              <a:ahLst/>
              <a:cxnLst/>
              <a:rect l="0" t="0" r="0" b="0"/>
              <a:pathLst>
                <a:path h="424425">
                  <a:moveTo>
                    <a:pt x="0" y="4244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9" name="pl799"/>
            <p:cNvSpPr/>
            <p:nvPr/>
          </p:nvSpPr>
          <p:spPr>
            <a:xfrm>
              <a:off x="5467509" y="4062050"/>
              <a:ext cx="0" cy="292129"/>
            </a:xfrm>
            <a:custGeom>
              <a:avLst/>
              <a:gdLst/>
              <a:ahLst/>
              <a:cxnLst/>
              <a:rect l="0" t="0" r="0" b="0"/>
              <a:pathLst>
                <a:path h="292129">
                  <a:moveTo>
                    <a:pt x="0" y="0"/>
                  </a:moveTo>
                  <a:lnTo>
                    <a:pt x="0" y="292129"/>
                  </a:lnTo>
                </a:path>
              </a:pathLst>
            </a:custGeom>
            <a:ln w="13550" cap="flat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0" name="pl800"/>
            <p:cNvSpPr/>
            <p:nvPr/>
          </p:nvSpPr>
          <p:spPr>
            <a:xfrm>
              <a:off x="5467509" y="4135320"/>
              <a:ext cx="0" cy="218859"/>
            </a:xfrm>
            <a:custGeom>
              <a:avLst/>
              <a:gdLst/>
              <a:ahLst/>
              <a:cxnLst/>
              <a:rect l="0" t="0" r="0" b="0"/>
              <a:pathLst>
                <a:path h="218859">
                  <a:moveTo>
                    <a:pt x="0" y="2188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1" name="pl801"/>
            <p:cNvSpPr/>
            <p:nvPr/>
          </p:nvSpPr>
          <p:spPr>
            <a:xfrm>
              <a:off x="5467509" y="4135320"/>
              <a:ext cx="0" cy="389945"/>
            </a:xfrm>
            <a:custGeom>
              <a:avLst/>
              <a:gdLst/>
              <a:ahLst/>
              <a:cxnLst/>
              <a:rect l="0" t="0" r="0" b="0"/>
              <a:pathLst>
                <a:path h="389945">
                  <a:moveTo>
                    <a:pt x="0" y="0"/>
                  </a:moveTo>
                  <a:lnTo>
                    <a:pt x="0" y="389945"/>
                  </a:lnTo>
                </a:path>
              </a:pathLst>
            </a:custGeom>
            <a:ln w="13550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2" name="pl802"/>
            <p:cNvSpPr/>
            <p:nvPr/>
          </p:nvSpPr>
          <p:spPr>
            <a:xfrm>
              <a:off x="5467509" y="4294545"/>
              <a:ext cx="0" cy="230720"/>
            </a:xfrm>
            <a:custGeom>
              <a:avLst/>
              <a:gdLst/>
              <a:ahLst/>
              <a:cxnLst/>
              <a:rect l="0" t="0" r="0" b="0"/>
              <a:pathLst>
                <a:path h="230720">
                  <a:moveTo>
                    <a:pt x="0" y="23072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3" name="pl803"/>
            <p:cNvSpPr/>
            <p:nvPr/>
          </p:nvSpPr>
          <p:spPr>
            <a:xfrm>
              <a:off x="5467509" y="4294545"/>
              <a:ext cx="0" cy="66885"/>
            </a:xfrm>
            <a:custGeom>
              <a:avLst/>
              <a:gdLst/>
              <a:ahLst/>
              <a:cxnLst/>
              <a:rect l="0" t="0" r="0" b="0"/>
              <a:pathLst>
                <a:path h="66885">
                  <a:moveTo>
                    <a:pt x="0" y="0"/>
                  </a:moveTo>
                  <a:lnTo>
                    <a:pt x="0" y="66885"/>
                  </a:lnTo>
                </a:path>
              </a:pathLst>
            </a:custGeom>
            <a:ln w="13550" cap="flat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4" name="pl804"/>
            <p:cNvSpPr/>
            <p:nvPr/>
          </p:nvSpPr>
          <p:spPr>
            <a:xfrm>
              <a:off x="5467509" y="4361430"/>
              <a:ext cx="0" cy="32781"/>
            </a:xfrm>
            <a:custGeom>
              <a:avLst/>
              <a:gdLst/>
              <a:ahLst/>
              <a:cxnLst/>
              <a:rect l="0" t="0" r="0" b="0"/>
              <a:pathLst>
                <a:path h="32781">
                  <a:moveTo>
                    <a:pt x="0" y="0"/>
                  </a:moveTo>
                  <a:lnTo>
                    <a:pt x="0" y="32781"/>
                  </a:lnTo>
                </a:path>
              </a:pathLst>
            </a:custGeom>
            <a:ln w="13550" cap="flat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5" name="pl805"/>
            <p:cNvSpPr/>
            <p:nvPr/>
          </p:nvSpPr>
          <p:spPr>
            <a:xfrm>
              <a:off x="5467509" y="3989852"/>
              <a:ext cx="0" cy="404360"/>
            </a:xfrm>
            <a:custGeom>
              <a:avLst/>
              <a:gdLst/>
              <a:ahLst/>
              <a:cxnLst/>
              <a:rect l="0" t="0" r="0" b="0"/>
              <a:pathLst>
                <a:path h="404360">
                  <a:moveTo>
                    <a:pt x="0" y="40436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6" name="pl806"/>
            <p:cNvSpPr/>
            <p:nvPr/>
          </p:nvSpPr>
          <p:spPr>
            <a:xfrm>
              <a:off x="5467509" y="3989852"/>
              <a:ext cx="0" cy="415778"/>
            </a:xfrm>
            <a:custGeom>
              <a:avLst/>
              <a:gdLst/>
              <a:ahLst/>
              <a:cxnLst/>
              <a:rect l="0" t="0" r="0" b="0"/>
              <a:pathLst>
                <a:path h="415778">
                  <a:moveTo>
                    <a:pt x="0" y="0"/>
                  </a:moveTo>
                  <a:lnTo>
                    <a:pt x="0" y="415778"/>
                  </a:lnTo>
                </a:path>
              </a:pathLst>
            </a:custGeom>
            <a:ln w="13550" cap="flat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7" name="pl807"/>
            <p:cNvSpPr/>
            <p:nvPr/>
          </p:nvSpPr>
          <p:spPr>
            <a:xfrm>
              <a:off x="5467509" y="4405631"/>
              <a:ext cx="0" cy="118011"/>
            </a:xfrm>
            <a:custGeom>
              <a:avLst/>
              <a:gdLst/>
              <a:ahLst/>
              <a:cxnLst/>
              <a:rect l="0" t="0" r="0" b="0"/>
              <a:pathLst>
                <a:path h="118011">
                  <a:moveTo>
                    <a:pt x="0" y="0"/>
                  </a:moveTo>
                  <a:lnTo>
                    <a:pt x="0" y="118011"/>
                  </a:lnTo>
                </a:path>
              </a:pathLst>
            </a:custGeom>
            <a:ln w="13550" cap="flat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8" name="pl808"/>
            <p:cNvSpPr/>
            <p:nvPr/>
          </p:nvSpPr>
          <p:spPr>
            <a:xfrm>
              <a:off x="5467509" y="4452380"/>
              <a:ext cx="0" cy="71261"/>
            </a:xfrm>
            <a:custGeom>
              <a:avLst/>
              <a:gdLst/>
              <a:ahLst/>
              <a:cxnLst/>
              <a:rect l="0" t="0" r="0" b="0"/>
              <a:pathLst>
                <a:path h="71261">
                  <a:moveTo>
                    <a:pt x="0" y="712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9" name="pl809"/>
            <p:cNvSpPr/>
            <p:nvPr/>
          </p:nvSpPr>
          <p:spPr>
            <a:xfrm>
              <a:off x="5467509" y="4452380"/>
              <a:ext cx="0" cy="102089"/>
            </a:xfrm>
            <a:custGeom>
              <a:avLst/>
              <a:gdLst/>
              <a:ahLst/>
              <a:cxnLst/>
              <a:rect l="0" t="0" r="0" b="0"/>
              <a:pathLst>
                <a:path h="102089">
                  <a:moveTo>
                    <a:pt x="0" y="0"/>
                  </a:moveTo>
                  <a:lnTo>
                    <a:pt x="0" y="102089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0" name="pl810"/>
            <p:cNvSpPr/>
            <p:nvPr/>
          </p:nvSpPr>
          <p:spPr>
            <a:xfrm>
              <a:off x="5467509" y="4203573"/>
              <a:ext cx="0" cy="350895"/>
            </a:xfrm>
            <a:custGeom>
              <a:avLst/>
              <a:gdLst/>
              <a:ahLst/>
              <a:cxnLst/>
              <a:rect l="0" t="0" r="0" b="0"/>
              <a:pathLst>
                <a:path h="350895">
                  <a:moveTo>
                    <a:pt x="0" y="3508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1" name="pl811"/>
            <p:cNvSpPr/>
            <p:nvPr/>
          </p:nvSpPr>
          <p:spPr>
            <a:xfrm>
              <a:off x="5467509" y="4203573"/>
              <a:ext cx="0" cy="155808"/>
            </a:xfrm>
            <a:custGeom>
              <a:avLst/>
              <a:gdLst/>
              <a:ahLst/>
              <a:cxnLst/>
              <a:rect l="0" t="0" r="0" b="0"/>
              <a:pathLst>
                <a:path h="155808">
                  <a:moveTo>
                    <a:pt x="0" y="0"/>
                  </a:moveTo>
                  <a:lnTo>
                    <a:pt x="0" y="155808"/>
                  </a:lnTo>
                </a:path>
              </a:pathLst>
            </a:custGeom>
            <a:ln w="13550" cap="flat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2" name="pl812"/>
            <p:cNvSpPr/>
            <p:nvPr/>
          </p:nvSpPr>
          <p:spPr>
            <a:xfrm>
              <a:off x="5467509" y="3689821"/>
              <a:ext cx="496016" cy="669560"/>
            </a:xfrm>
            <a:custGeom>
              <a:avLst/>
              <a:gdLst/>
              <a:ahLst/>
              <a:cxnLst/>
              <a:rect l="0" t="0" r="0" b="0"/>
              <a:pathLst>
                <a:path w="496016" h="669560">
                  <a:moveTo>
                    <a:pt x="0" y="669560"/>
                  </a:moveTo>
                  <a:lnTo>
                    <a:pt x="496016" y="0"/>
                  </a:lnTo>
                </a:path>
              </a:pathLst>
            </a:custGeom>
            <a:ln w="13550" cap="flat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3" name="pl813"/>
            <p:cNvSpPr/>
            <p:nvPr/>
          </p:nvSpPr>
          <p:spPr>
            <a:xfrm>
              <a:off x="5963525" y="3689821"/>
              <a:ext cx="0" cy="867507"/>
            </a:xfrm>
            <a:custGeom>
              <a:avLst/>
              <a:gdLst/>
              <a:ahLst/>
              <a:cxnLst/>
              <a:rect l="0" t="0" r="0" b="0"/>
              <a:pathLst>
                <a:path h="867507">
                  <a:moveTo>
                    <a:pt x="0" y="0"/>
                  </a:moveTo>
                  <a:lnTo>
                    <a:pt x="0" y="867507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4" name="pl814"/>
            <p:cNvSpPr/>
            <p:nvPr/>
          </p:nvSpPr>
          <p:spPr>
            <a:xfrm>
              <a:off x="5963525" y="3789525"/>
              <a:ext cx="0" cy="767804"/>
            </a:xfrm>
            <a:custGeom>
              <a:avLst/>
              <a:gdLst/>
              <a:ahLst/>
              <a:cxnLst/>
              <a:rect l="0" t="0" r="0" b="0"/>
              <a:pathLst>
                <a:path h="767804">
                  <a:moveTo>
                    <a:pt x="0" y="7678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5" name="pl815"/>
            <p:cNvSpPr/>
            <p:nvPr/>
          </p:nvSpPr>
          <p:spPr>
            <a:xfrm>
              <a:off x="5963525" y="3657390"/>
              <a:ext cx="0" cy="132134"/>
            </a:xfrm>
            <a:custGeom>
              <a:avLst/>
              <a:gdLst/>
              <a:ahLst/>
              <a:cxnLst/>
              <a:rect l="0" t="0" r="0" b="0"/>
              <a:pathLst>
                <a:path h="132134">
                  <a:moveTo>
                    <a:pt x="0" y="13213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6" name="pl816"/>
            <p:cNvSpPr/>
            <p:nvPr/>
          </p:nvSpPr>
          <p:spPr>
            <a:xfrm>
              <a:off x="5963525" y="3657390"/>
              <a:ext cx="0" cy="120138"/>
            </a:xfrm>
            <a:custGeom>
              <a:avLst/>
              <a:gdLst/>
              <a:ahLst/>
              <a:cxnLst/>
              <a:rect l="0" t="0" r="0" b="0"/>
              <a:pathLst>
                <a:path h="120138">
                  <a:moveTo>
                    <a:pt x="0" y="0"/>
                  </a:moveTo>
                  <a:lnTo>
                    <a:pt x="0" y="120138"/>
                  </a:lnTo>
                </a:path>
              </a:pathLst>
            </a:custGeom>
            <a:ln w="13550" cap="flat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7" name="pl817"/>
            <p:cNvSpPr/>
            <p:nvPr/>
          </p:nvSpPr>
          <p:spPr>
            <a:xfrm>
              <a:off x="5963525" y="3777528"/>
              <a:ext cx="0" cy="164327"/>
            </a:xfrm>
            <a:custGeom>
              <a:avLst/>
              <a:gdLst/>
              <a:ahLst/>
              <a:cxnLst/>
              <a:rect l="0" t="0" r="0" b="0"/>
              <a:pathLst>
                <a:path h="164327">
                  <a:moveTo>
                    <a:pt x="0" y="0"/>
                  </a:moveTo>
                  <a:lnTo>
                    <a:pt x="0" y="164327"/>
                  </a:lnTo>
                </a:path>
              </a:pathLst>
            </a:custGeom>
            <a:ln w="13550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8" name="pl818"/>
            <p:cNvSpPr/>
            <p:nvPr/>
          </p:nvSpPr>
          <p:spPr>
            <a:xfrm>
              <a:off x="5963525" y="3941856"/>
              <a:ext cx="0" cy="572903"/>
            </a:xfrm>
            <a:custGeom>
              <a:avLst/>
              <a:gdLst/>
              <a:ahLst/>
              <a:cxnLst/>
              <a:rect l="0" t="0" r="0" b="0"/>
              <a:pathLst>
                <a:path h="572903">
                  <a:moveTo>
                    <a:pt x="0" y="0"/>
                  </a:moveTo>
                  <a:lnTo>
                    <a:pt x="0" y="572903"/>
                  </a:lnTo>
                </a:path>
              </a:pathLst>
            </a:custGeom>
            <a:ln w="13550" cap="flat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9" name="pl819"/>
            <p:cNvSpPr/>
            <p:nvPr/>
          </p:nvSpPr>
          <p:spPr>
            <a:xfrm>
              <a:off x="5963525" y="3950505"/>
              <a:ext cx="0" cy="564254"/>
            </a:xfrm>
            <a:custGeom>
              <a:avLst/>
              <a:gdLst/>
              <a:ahLst/>
              <a:cxnLst/>
              <a:rect l="0" t="0" r="0" b="0"/>
              <a:pathLst>
                <a:path h="564254">
                  <a:moveTo>
                    <a:pt x="0" y="56425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0" name="pl820"/>
            <p:cNvSpPr/>
            <p:nvPr/>
          </p:nvSpPr>
          <p:spPr>
            <a:xfrm>
              <a:off x="5963525" y="3950505"/>
              <a:ext cx="0" cy="22831"/>
            </a:xfrm>
            <a:custGeom>
              <a:avLst/>
              <a:gdLst/>
              <a:ahLst/>
              <a:cxnLst/>
              <a:rect l="0" t="0" r="0" b="0"/>
              <a:pathLst>
                <a:path h="22831">
                  <a:moveTo>
                    <a:pt x="0" y="0"/>
                  </a:moveTo>
                  <a:lnTo>
                    <a:pt x="0" y="22831"/>
                  </a:lnTo>
                </a:path>
              </a:pathLst>
            </a:custGeom>
            <a:ln w="13550" cap="flat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1" name="pl821"/>
            <p:cNvSpPr/>
            <p:nvPr/>
          </p:nvSpPr>
          <p:spPr>
            <a:xfrm>
              <a:off x="5963525" y="3973337"/>
              <a:ext cx="0" cy="76690"/>
            </a:xfrm>
            <a:custGeom>
              <a:avLst/>
              <a:gdLst/>
              <a:ahLst/>
              <a:cxnLst/>
              <a:rect l="0" t="0" r="0" b="0"/>
              <a:pathLst>
                <a:path h="76690">
                  <a:moveTo>
                    <a:pt x="0" y="0"/>
                  </a:moveTo>
                  <a:lnTo>
                    <a:pt x="0" y="76690"/>
                  </a:lnTo>
                </a:path>
              </a:pathLst>
            </a:custGeom>
            <a:ln w="13550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2" name="pl822"/>
            <p:cNvSpPr/>
            <p:nvPr/>
          </p:nvSpPr>
          <p:spPr>
            <a:xfrm>
              <a:off x="5963525" y="4050028"/>
              <a:ext cx="0" cy="556516"/>
            </a:xfrm>
            <a:custGeom>
              <a:avLst/>
              <a:gdLst/>
              <a:ahLst/>
              <a:cxnLst/>
              <a:rect l="0" t="0" r="0" b="0"/>
              <a:pathLst>
                <a:path h="556516">
                  <a:moveTo>
                    <a:pt x="0" y="0"/>
                  </a:moveTo>
                  <a:lnTo>
                    <a:pt x="0" y="556516"/>
                  </a:lnTo>
                </a:path>
              </a:pathLst>
            </a:custGeom>
            <a:ln w="13550" cap="flat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3" name="pl823"/>
            <p:cNvSpPr/>
            <p:nvPr/>
          </p:nvSpPr>
          <p:spPr>
            <a:xfrm>
              <a:off x="5963525" y="3745934"/>
              <a:ext cx="0" cy="860611"/>
            </a:xfrm>
            <a:custGeom>
              <a:avLst/>
              <a:gdLst/>
              <a:ahLst/>
              <a:cxnLst/>
              <a:rect l="0" t="0" r="0" b="0"/>
              <a:pathLst>
                <a:path h="860611">
                  <a:moveTo>
                    <a:pt x="0" y="86061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4" name="pl824"/>
            <p:cNvSpPr/>
            <p:nvPr/>
          </p:nvSpPr>
          <p:spPr>
            <a:xfrm>
              <a:off x="5963525" y="3715487"/>
              <a:ext cx="0" cy="30446"/>
            </a:xfrm>
            <a:custGeom>
              <a:avLst/>
              <a:gdLst/>
              <a:ahLst/>
              <a:cxnLst/>
              <a:rect l="0" t="0" r="0" b="0"/>
              <a:pathLst>
                <a:path h="30446">
                  <a:moveTo>
                    <a:pt x="0" y="304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5" name="pl825"/>
            <p:cNvSpPr/>
            <p:nvPr/>
          </p:nvSpPr>
          <p:spPr>
            <a:xfrm>
              <a:off x="5963525" y="3715487"/>
              <a:ext cx="0" cy="1087595"/>
            </a:xfrm>
            <a:custGeom>
              <a:avLst/>
              <a:gdLst/>
              <a:ahLst/>
              <a:cxnLst/>
              <a:rect l="0" t="0" r="0" b="0"/>
              <a:pathLst>
                <a:path h="1087595">
                  <a:moveTo>
                    <a:pt x="0" y="0"/>
                  </a:moveTo>
                  <a:lnTo>
                    <a:pt x="0" y="1087595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6" name="pl826"/>
            <p:cNvSpPr/>
            <p:nvPr/>
          </p:nvSpPr>
          <p:spPr>
            <a:xfrm>
              <a:off x="5963525" y="3965325"/>
              <a:ext cx="0" cy="837758"/>
            </a:xfrm>
            <a:custGeom>
              <a:avLst/>
              <a:gdLst/>
              <a:ahLst/>
              <a:cxnLst/>
              <a:rect l="0" t="0" r="0" b="0"/>
              <a:pathLst>
                <a:path h="837758">
                  <a:moveTo>
                    <a:pt x="0" y="8377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7" name="pl827"/>
            <p:cNvSpPr/>
            <p:nvPr/>
          </p:nvSpPr>
          <p:spPr>
            <a:xfrm>
              <a:off x="5963525" y="3965325"/>
              <a:ext cx="0" cy="634924"/>
            </a:xfrm>
            <a:custGeom>
              <a:avLst/>
              <a:gdLst/>
              <a:ahLst/>
              <a:cxnLst/>
              <a:rect l="0" t="0" r="0" b="0"/>
              <a:pathLst>
                <a:path h="634924">
                  <a:moveTo>
                    <a:pt x="0" y="0"/>
                  </a:moveTo>
                  <a:lnTo>
                    <a:pt x="0" y="634924"/>
                  </a:lnTo>
                </a:path>
              </a:pathLst>
            </a:custGeom>
            <a:ln w="13550" cap="flat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8" name="pl828"/>
            <p:cNvSpPr/>
            <p:nvPr/>
          </p:nvSpPr>
          <p:spPr>
            <a:xfrm>
              <a:off x="5963525" y="4600250"/>
              <a:ext cx="496016" cy="32581"/>
            </a:xfrm>
            <a:custGeom>
              <a:avLst/>
              <a:gdLst/>
              <a:ahLst/>
              <a:cxnLst/>
              <a:rect l="0" t="0" r="0" b="0"/>
              <a:pathLst>
                <a:path w="496016" h="32581">
                  <a:moveTo>
                    <a:pt x="0" y="0"/>
                  </a:moveTo>
                  <a:lnTo>
                    <a:pt x="496016" y="32581"/>
                  </a:lnTo>
                </a:path>
              </a:pathLst>
            </a:custGeom>
            <a:ln w="13550" cap="flat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9" name="pl829"/>
            <p:cNvSpPr/>
            <p:nvPr/>
          </p:nvSpPr>
          <p:spPr>
            <a:xfrm>
              <a:off x="6459541" y="4157063"/>
              <a:ext cx="0" cy="475768"/>
            </a:xfrm>
            <a:custGeom>
              <a:avLst/>
              <a:gdLst/>
              <a:ahLst/>
              <a:cxnLst/>
              <a:rect l="0" t="0" r="0" b="0"/>
              <a:pathLst>
                <a:path h="475768">
                  <a:moveTo>
                    <a:pt x="0" y="4757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0" name="pl830"/>
            <p:cNvSpPr/>
            <p:nvPr/>
          </p:nvSpPr>
          <p:spPr>
            <a:xfrm>
              <a:off x="6459541" y="4157063"/>
              <a:ext cx="0" cy="1124040"/>
            </a:xfrm>
            <a:custGeom>
              <a:avLst/>
              <a:gdLst/>
              <a:ahLst/>
              <a:cxnLst/>
              <a:rect l="0" t="0" r="0" b="0"/>
              <a:pathLst>
                <a:path h="1124040">
                  <a:moveTo>
                    <a:pt x="0" y="0"/>
                  </a:moveTo>
                  <a:lnTo>
                    <a:pt x="0" y="1124040"/>
                  </a:lnTo>
                </a:path>
              </a:pathLst>
            </a:custGeom>
            <a:ln w="13550" cap="flat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1" name="pl831"/>
            <p:cNvSpPr/>
            <p:nvPr/>
          </p:nvSpPr>
          <p:spPr>
            <a:xfrm>
              <a:off x="6459541" y="3953161"/>
              <a:ext cx="0" cy="1327942"/>
            </a:xfrm>
            <a:custGeom>
              <a:avLst/>
              <a:gdLst/>
              <a:ahLst/>
              <a:cxnLst/>
              <a:rect l="0" t="0" r="0" b="0"/>
              <a:pathLst>
                <a:path h="1327942">
                  <a:moveTo>
                    <a:pt x="0" y="13279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2" name="pl832"/>
            <p:cNvSpPr/>
            <p:nvPr/>
          </p:nvSpPr>
          <p:spPr>
            <a:xfrm>
              <a:off x="6459541" y="3953161"/>
              <a:ext cx="0" cy="837331"/>
            </a:xfrm>
            <a:custGeom>
              <a:avLst/>
              <a:gdLst/>
              <a:ahLst/>
              <a:cxnLst/>
              <a:rect l="0" t="0" r="0" b="0"/>
              <a:pathLst>
                <a:path h="837331">
                  <a:moveTo>
                    <a:pt x="0" y="0"/>
                  </a:moveTo>
                  <a:lnTo>
                    <a:pt x="0" y="837331"/>
                  </a:lnTo>
                </a:path>
              </a:pathLst>
            </a:custGeom>
            <a:ln w="13550" cap="flat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3" name="pl833"/>
            <p:cNvSpPr/>
            <p:nvPr/>
          </p:nvSpPr>
          <p:spPr>
            <a:xfrm>
              <a:off x="6459541" y="4510302"/>
              <a:ext cx="0" cy="280190"/>
            </a:xfrm>
            <a:custGeom>
              <a:avLst/>
              <a:gdLst/>
              <a:ahLst/>
              <a:cxnLst/>
              <a:rect l="0" t="0" r="0" b="0"/>
              <a:pathLst>
                <a:path h="280190">
                  <a:moveTo>
                    <a:pt x="0" y="28019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4" name="pl834"/>
            <p:cNvSpPr/>
            <p:nvPr/>
          </p:nvSpPr>
          <p:spPr>
            <a:xfrm>
              <a:off x="6459541" y="4216433"/>
              <a:ext cx="0" cy="293869"/>
            </a:xfrm>
            <a:custGeom>
              <a:avLst/>
              <a:gdLst/>
              <a:ahLst/>
              <a:cxnLst/>
              <a:rect l="0" t="0" r="0" b="0"/>
              <a:pathLst>
                <a:path h="293869">
                  <a:moveTo>
                    <a:pt x="0" y="29386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5" name="pl835"/>
            <p:cNvSpPr/>
            <p:nvPr/>
          </p:nvSpPr>
          <p:spPr>
            <a:xfrm>
              <a:off x="6459541" y="4216433"/>
              <a:ext cx="0" cy="133745"/>
            </a:xfrm>
            <a:custGeom>
              <a:avLst/>
              <a:gdLst/>
              <a:ahLst/>
              <a:cxnLst/>
              <a:rect l="0" t="0" r="0" b="0"/>
              <a:pathLst>
                <a:path h="133745">
                  <a:moveTo>
                    <a:pt x="0" y="0"/>
                  </a:moveTo>
                  <a:lnTo>
                    <a:pt x="0" y="133745"/>
                  </a:lnTo>
                </a:path>
              </a:pathLst>
            </a:custGeom>
            <a:ln w="13550" cap="flat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6" name="pl836"/>
            <p:cNvSpPr/>
            <p:nvPr/>
          </p:nvSpPr>
          <p:spPr>
            <a:xfrm>
              <a:off x="6459541" y="4350179"/>
              <a:ext cx="0" cy="1132811"/>
            </a:xfrm>
            <a:custGeom>
              <a:avLst/>
              <a:gdLst/>
              <a:ahLst/>
              <a:cxnLst/>
              <a:rect l="0" t="0" r="0" b="0"/>
              <a:pathLst>
                <a:path h="1132811">
                  <a:moveTo>
                    <a:pt x="0" y="0"/>
                  </a:moveTo>
                  <a:lnTo>
                    <a:pt x="0" y="1132811"/>
                  </a:lnTo>
                </a:path>
              </a:pathLst>
            </a:custGeom>
            <a:ln w="13550" cap="flat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7" name="pl837"/>
            <p:cNvSpPr/>
            <p:nvPr/>
          </p:nvSpPr>
          <p:spPr>
            <a:xfrm>
              <a:off x="6459541" y="5095055"/>
              <a:ext cx="0" cy="387935"/>
            </a:xfrm>
            <a:custGeom>
              <a:avLst/>
              <a:gdLst/>
              <a:ahLst/>
              <a:cxnLst/>
              <a:rect l="0" t="0" r="0" b="0"/>
              <a:pathLst>
                <a:path h="387935">
                  <a:moveTo>
                    <a:pt x="0" y="38793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8" name="pl838"/>
            <p:cNvSpPr/>
            <p:nvPr/>
          </p:nvSpPr>
          <p:spPr>
            <a:xfrm>
              <a:off x="6459541" y="4117737"/>
              <a:ext cx="0" cy="977318"/>
            </a:xfrm>
            <a:custGeom>
              <a:avLst/>
              <a:gdLst/>
              <a:ahLst/>
              <a:cxnLst/>
              <a:rect l="0" t="0" r="0" b="0"/>
              <a:pathLst>
                <a:path h="977318">
                  <a:moveTo>
                    <a:pt x="0" y="9773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9" name="pl839"/>
            <p:cNvSpPr/>
            <p:nvPr/>
          </p:nvSpPr>
          <p:spPr>
            <a:xfrm>
              <a:off x="6459541" y="4117737"/>
              <a:ext cx="0" cy="252322"/>
            </a:xfrm>
            <a:custGeom>
              <a:avLst/>
              <a:gdLst/>
              <a:ahLst/>
              <a:cxnLst/>
              <a:rect l="0" t="0" r="0" b="0"/>
              <a:pathLst>
                <a:path h="252322">
                  <a:moveTo>
                    <a:pt x="0" y="0"/>
                  </a:moveTo>
                  <a:lnTo>
                    <a:pt x="0" y="252322"/>
                  </a:lnTo>
                </a:path>
              </a:pathLst>
            </a:custGeom>
            <a:ln w="13550" cap="flat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0" name="pl840"/>
            <p:cNvSpPr/>
            <p:nvPr/>
          </p:nvSpPr>
          <p:spPr>
            <a:xfrm>
              <a:off x="6459541" y="4257123"/>
              <a:ext cx="0" cy="112936"/>
            </a:xfrm>
            <a:custGeom>
              <a:avLst/>
              <a:gdLst/>
              <a:ahLst/>
              <a:cxnLst/>
              <a:rect l="0" t="0" r="0" b="0"/>
              <a:pathLst>
                <a:path h="112936">
                  <a:moveTo>
                    <a:pt x="0" y="1129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1" name="pl841"/>
            <p:cNvSpPr/>
            <p:nvPr/>
          </p:nvSpPr>
          <p:spPr>
            <a:xfrm>
              <a:off x="6459541" y="4196061"/>
              <a:ext cx="0" cy="61061"/>
            </a:xfrm>
            <a:custGeom>
              <a:avLst/>
              <a:gdLst/>
              <a:ahLst/>
              <a:cxnLst/>
              <a:rect l="0" t="0" r="0" b="0"/>
              <a:pathLst>
                <a:path h="61061">
                  <a:moveTo>
                    <a:pt x="0" y="610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2" name="pl842"/>
            <p:cNvSpPr/>
            <p:nvPr/>
          </p:nvSpPr>
          <p:spPr>
            <a:xfrm>
              <a:off x="6459541" y="4196061"/>
              <a:ext cx="0" cy="1017803"/>
            </a:xfrm>
            <a:custGeom>
              <a:avLst/>
              <a:gdLst/>
              <a:ahLst/>
              <a:cxnLst/>
              <a:rect l="0" t="0" r="0" b="0"/>
              <a:pathLst>
                <a:path h="1017803">
                  <a:moveTo>
                    <a:pt x="0" y="0"/>
                  </a:moveTo>
                  <a:lnTo>
                    <a:pt x="0" y="1017803"/>
                  </a:lnTo>
                </a:path>
              </a:pathLst>
            </a:custGeom>
            <a:ln w="13550" cap="flat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3" name="pl843"/>
            <p:cNvSpPr/>
            <p:nvPr/>
          </p:nvSpPr>
          <p:spPr>
            <a:xfrm>
              <a:off x="6459541" y="3902057"/>
              <a:ext cx="0" cy="1311808"/>
            </a:xfrm>
            <a:custGeom>
              <a:avLst/>
              <a:gdLst/>
              <a:ahLst/>
              <a:cxnLst/>
              <a:rect l="0" t="0" r="0" b="0"/>
              <a:pathLst>
                <a:path h="1311808">
                  <a:moveTo>
                    <a:pt x="0" y="13118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4" name="pl844"/>
            <p:cNvSpPr/>
            <p:nvPr/>
          </p:nvSpPr>
          <p:spPr>
            <a:xfrm>
              <a:off x="6459541" y="3902057"/>
              <a:ext cx="496016" cy="634520"/>
            </a:xfrm>
            <a:custGeom>
              <a:avLst/>
              <a:gdLst/>
              <a:ahLst/>
              <a:cxnLst/>
              <a:rect l="0" t="0" r="0" b="0"/>
              <a:pathLst>
                <a:path w="496016" h="634520">
                  <a:moveTo>
                    <a:pt x="0" y="0"/>
                  </a:moveTo>
                  <a:lnTo>
                    <a:pt x="496016" y="634520"/>
                  </a:lnTo>
                </a:path>
              </a:pathLst>
            </a:custGeom>
            <a:ln w="13550" cap="flat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5" name="pl845"/>
            <p:cNvSpPr/>
            <p:nvPr/>
          </p:nvSpPr>
          <p:spPr>
            <a:xfrm>
              <a:off x="6955557" y="3901069"/>
              <a:ext cx="0" cy="635508"/>
            </a:xfrm>
            <a:custGeom>
              <a:avLst/>
              <a:gdLst/>
              <a:ahLst/>
              <a:cxnLst/>
              <a:rect l="0" t="0" r="0" b="0"/>
              <a:pathLst>
                <a:path h="635508">
                  <a:moveTo>
                    <a:pt x="0" y="6355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6" name="pl846"/>
            <p:cNvSpPr/>
            <p:nvPr/>
          </p:nvSpPr>
          <p:spPr>
            <a:xfrm>
              <a:off x="6955557" y="3659047"/>
              <a:ext cx="0" cy="242021"/>
            </a:xfrm>
            <a:custGeom>
              <a:avLst/>
              <a:gdLst/>
              <a:ahLst/>
              <a:cxnLst/>
              <a:rect l="0" t="0" r="0" b="0"/>
              <a:pathLst>
                <a:path h="242021">
                  <a:moveTo>
                    <a:pt x="0" y="2420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7" name="pl847"/>
            <p:cNvSpPr/>
            <p:nvPr/>
          </p:nvSpPr>
          <p:spPr>
            <a:xfrm>
              <a:off x="6955557" y="3659047"/>
              <a:ext cx="0" cy="124872"/>
            </a:xfrm>
            <a:custGeom>
              <a:avLst/>
              <a:gdLst/>
              <a:ahLst/>
              <a:cxnLst/>
              <a:rect l="0" t="0" r="0" b="0"/>
              <a:pathLst>
                <a:path h="124872">
                  <a:moveTo>
                    <a:pt x="0" y="0"/>
                  </a:moveTo>
                  <a:lnTo>
                    <a:pt x="0" y="124872"/>
                  </a:lnTo>
                </a:path>
              </a:pathLst>
            </a:custGeom>
            <a:ln w="13550" cap="flat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8" name="pl848"/>
            <p:cNvSpPr/>
            <p:nvPr/>
          </p:nvSpPr>
          <p:spPr>
            <a:xfrm>
              <a:off x="6955557" y="3783919"/>
              <a:ext cx="0" cy="573760"/>
            </a:xfrm>
            <a:custGeom>
              <a:avLst/>
              <a:gdLst/>
              <a:ahLst/>
              <a:cxnLst/>
              <a:rect l="0" t="0" r="0" b="0"/>
              <a:pathLst>
                <a:path h="573760">
                  <a:moveTo>
                    <a:pt x="0" y="0"/>
                  </a:moveTo>
                  <a:lnTo>
                    <a:pt x="0" y="573760"/>
                  </a:lnTo>
                </a:path>
              </a:pathLst>
            </a:custGeom>
            <a:ln w="13550" cap="flat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9" name="pl849"/>
            <p:cNvSpPr/>
            <p:nvPr/>
          </p:nvSpPr>
          <p:spPr>
            <a:xfrm>
              <a:off x="6955557" y="4195695"/>
              <a:ext cx="0" cy="161985"/>
            </a:xfrm>
            <a:custGeom>
              <a:avLst/>
              <a:gdLst/>
              <a:ahLst/>
              <a:cxnLst/>
              <a:rect l="0" t="0" r="0" b="0"/>
              <a:pathLst>
                <a:path h="161985">
                  <a:moveTo>
                    <a:pt x="0" y="1619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0" name="pl850"/>
            <p:cNvSpPr/>
            <p:nvPr/>
          </p:nvSpPr>
          <p:spPr>
            <a:xfrm>
              <a:off x="6955557" y="3842502"/>
              <a:ext cx="0" cy="353193"/>
            </a:xfrm>
            <a:custGeom>
              <a:avLst/>
              <a:gdLst/>
              <a:ahLst/>
              <a:cxnLst/>
              <a:rect l="0" t="0" r="0" b="0"/>
              <a:pathLst>
                <a:path h="353193">
                  <a:moveTo>
                    <a:pt x="0" y="3531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1" name="pl851"/>
            <p:cNvSpPr/>
            <p:nvPr/>
          </p:nvSpPr>
          <p:spPr>
            <a:xfrm>
              <a:off x="6955557" y="3842502"/>
              <a:ext cx="0" cy="258344"/>
            </a:xfrm>
            <a:custGeom>
              <a:avLst/>
              <a:gdLst/>
              <a:ahLst/>
              <a:cxnLst/>
              <a:rect l="0" t="0" r="0" b="0"/>
              <a:pathLst>
                <a:path h="258344">
                  <a:moveTo>
                    <a:pt x="0" y="0"/>
                  </a:moveTo>
                  <a:lnTo>
                    <a:pt x="0" y="258344"/>
                  </a:lnTo>
                </a:path>
              </a:pathLst>
            </a:custGeom>
            <a:ln w="13550" cap="flat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2" name="pl852"/>
            <p:cNvSpPr/>
            <p:nvPr/>
          </p:nvSpPr>
          <p:spPr>
            <a:xfrm>
              <a:off x="6955557" y="3693273"/>
              <a:ext cx="0" cy="407572"/>
            </a:xfrm>
            <a:custGeom>
              <a:avLst/>
              <a:gdLst/>
              <a:ahLst/>
              <a:cxnLst/>
              <a:rect l="0" t="0" r="0" b="0"/>
              <a:pathLst>
                <a:path h="407572">
                  <a:moveTo>
                    <a:pt x="0" y="4075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3" name="pl853"/>
            <p:cNvSpPr/>
            <p:nvPr/>
          </p:nvSpPr>
          <p:spPr>
            <a:xfrm>
              <a:off x="6955557" y="3480845"/>
              <a:ext cx="0" cy="212428"/>
            </a:xfrm>
            <a:custGeom>
              <a:avLst/>
              <a:gdLst/>
              <a:ahLst/>
              <a:cxnLst/>
              <a:rect l="0" t="0" r="0" b="0"/>
              <a:pathLst>
                <a:path h="212428">
                  <a:moveTo>
                    <a:pt x="0" y="2124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4" name="pl854"/>
            <p:cNvSpPr/>
            <p:nvPr/>
          </p:nvSpPr>
          <p:spPr>
            <a:xfrm>
              <a:off x="6955557" y="3480845"/>
              <a:ext cx="0" cy="436107"/>
            </a:xfrm>
            <a:custGeom>
              <a:avLst/>
              <a:gdLst/>
              <a:ahLst/>
              <a:cxnLst/>
              <a:rect l="0" t="0" r="0" b="0"/>
              <a:pathLst>
                <a:path h="436107">
                  <a:moveTo>
                    <a:pt x="0" y="0"/>
                  </a:moveTo>
                  <a:lnTo>
                    <a:pt x="0" y="436107"/>
                  </a:lnTo>
                </a:path>
              </a:pathLst>
            </a:custGeom>
            <a:ln w="13550" cap="flat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5" name="pl855"/>
            <p:cNvSpPr/>
            <p:nvPr/>
          </p:nvSpPr>
          <p:spPr>
            <a:xfrm>
              <a:off x="6955557" y="3916953"/>
              <a:ext cx="0" cy="206727"/>
            </a:xfrm>
            <a:custGeom>
              <a:avLst/>
              <a:gdLst/>
              <a:ahLst/>
              <a:cxnLst/>
              <a:rect l="0" t="0" r="0" b="0"/>
              <a:pathLst>
                <a:path h="206727">
                  <a:moveTo>
                    <a:pt x="0" y="0"/>
                  </a:moveTo>
                  <a:lnTo>
                    <a:pt x="0" y="206727"/>
                  </a:lnTo>
                </a:path>
              </a:pathLst>
            </a:custGeom>
            <a:ln w="13550" cap="flat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6" name="pl856"/>
            <p:cNvSpPr/>
            <p:nvPr/>
          </p:nvSpPr>
          <p:spPr>
            <a:xfrm>
              <a:off x="6955557" y="3814126"/>
              <a:ext cx="0" cy="309554"/>
            </a:xfrm>
            <a:custGeom>
              <a:avLst/>
              <a:gdLst/>
              <a:ahLst/>
              <a:cxnLst/>
              <a:rect l="0" t="0" r="0" b="0"/>
              <a:pathLst>
                <a:path h="309554">
                  <a:moveTo>
                    <a:pt x="0" y="30955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7" name="pl857"/>
            <p:cNvSpPr/>
            <p:nvPr/>
          </p:nvSpPr>
          <p:spPr>
            <a:xfrm>
              <a:off x="6955557" y="3814126"/>
              <a:ext cx="0" cy="441715"/>
            </a:xfrm>
            <a:custGeom>
              <a:avLst/>
              <a:gdLst/>
              <a:ahLst/>
              <a:cxnLst/>
              <a:rect l="0" t="0" r="0" b="0"/>
              <a:pathLst>
                <a:path h="441715">
                  <a:moveTo>
                    <a:pt x="0" y="0"/>
                  </a:moveTo>
                  <a:lnTo>
                    <a:pt x="0" y="441715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8" name="pl858"/>
            <p:cNvSpPr/>
            <p:nvPr/>
          </p:nvSpPr>
          <p:spPr>
            <a:xfrm>
              <a:off x="6955557" y="3635035"/>
              <a:ext cx="0" cy="620806"/>
            </a:xfrm>
            <a:custGeom>
              <a:avLst/>
              <a:gdLst/>
              <a:ahLst/>
              <a:cxnLst/>
              <a:rect l="0" t="0" r="0" b="0"/>
              <a:pathLst>
                <a:path h="620806">
                  <a:moveTo>
                    <a:pt x="0" y="6208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9" name="pl859"/>
            <p:cNvSpPr/>
            <p:nvPr/>
          </p:nvSpPr>
          <p:spPr>
            <a:xfrm>
              <a:off x="6955557" y="3635035"/>
              <a:ext cx="0" cy="327116"/>
            </a:xfrm>
            <a:custGeom>
              <a:avLst/>
              <a:gdLst/>
              <a:ahLst/>
              <a:cxnLst/>
              <a:rect l="0" t="0" r="0" b="0"/>
              <a:pathLst>
                <a:path h="327116">
                  <a:moveTo>
                    <a:pt x="0" y="0"/>
                  </a:moveTo>
                  <a:lnTo>
                    <a:pt x="0" y="327116"/>
                  </a:lnTo>
                </a:path>
              </a:pathLst>
            </a:custGeom>
            <a:ln w="13550" cap="flat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0" name="pl860"/>
            <p:cNvSpPr/>
            <p:nvPr/>
          </p:nvSpPr>
          <p:spPr>
            <a:xfrm>
              <a:off x="6955557" y="3635532"/>
              <a:ext cx="496016" cy="326619"/>
            </a:xfrm>
            <a:custGeom>
              <a:avLst/>
              <a:gdLst/>
              <a:ahLst/>
              <a:cxnLst/>
              <a:rect l="0" t="0" r="0" b="0"/>
              <a:pathLst>
                <a:path w="496016" h="326619">
                  <a:moveTo>
                    <a:pt x="0" y="326619"/>
                  </a:moveTo>
                  <a:lnTo>
                    <a:pt x="496016" y="0"/>
                  </a:lnTo>
                </a:path>
              </a:pathLst>
            </a:custGeom>
            <a:ln w="13550" cap="flat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1" name="pl861"/>
            <p:cNvSpPr/>
            <p:nvPr/>
          </p:nvSpPr>
          <p:spPr>
            <a:xfrm>
              <a:off x="7451573" y="3635532"/>
              <a:ext cx="0" cy="644161"/>
            </a:xfrm>
            <a:custGeom>
              <a:avLst/>
              <a:gdLst/>
              <a:ahLst/>
              <a:cxnLst/>
              <a:rect l="0" t="0" r="0" b="0"/>
              <a:pathLst>
                <a:path h="644161">
                  <a:moveTo>
                    <a:pt x="0" y="0"/>
                  </a:moveTo>
                  <a:lnTo>
                    <a:pt x="0" y="644161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2" name="pl862"/>
            <p:cNvSpPr/>
            <p:nvPr/>
          </p:nvSpPr>
          <p:spPr>
            <a:xfrm>
              <a:off x="7451573" y="3790977"/>
              <a:ext cx="0" cy="488716"/>
            </a:xfrm>
            <a:custGeom>
              <a:avLst/>
              <a:gdLst/>
              <a:ahLst/>
              <a:cxnLst/>
              <a:rect l="0" t="0" r="0" b="0"/>
              <a:pathLst>
                <a:path h="488716">
                  <a:moveTo>
                    <a:pt x="0" y="4887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3" name="pl863"/>
            <p:cNvSpPr/>
            <p:nvPr/>
          </p:nvSpPr>
          <p:spPr>
            <a:xfrm>
              <a:off x="7451573" y="3790977"/>
              <a:ext cx="0" cy="973364"/>
            </a:xfrm>
            <a:custGeom>
              <a:avLst/>
              <a:gdLst/>
              <a:ahLst/>
              <a:cxnLst/>
              <a:rect l="0" t="0" r="0" b="0"/>
              <a:pathLst>
                <a:path h="973364">
                  <a:moveTo>
                    <a:pt x="0" y="0"/>
                  </a:moveTo>
                  <a:lnTo>
                    <a:pt x="0" y="973364"/>
                  </a:lnTo>
                </a:path>
              </a:pathLst>
            </a:custGeom>
            <a:ln w="13550" cap="flat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4" name="pl864"/>
            <p:cNvSpPr/>
            <p:nvPr/>
          </p:nvSpPr>
          <p:spPr>
            <a:xfrm>
              <a:off x="7451573" y="3477488"/>
              <a:ext cx="0" cy="1286852"/>
            </a:xfrm>
            <a:custGeom>
              <a:avLst/>
              <a:gdLst/>
              <a:ahLst/>
              <a:cxnLst/>
              <a:rect l="0" t="0" r="0" b="0"/>
              <a:pathLst>
                <a:path h="1286852">
                  <a:moveTo>
                    <a:pt x="0" y="128685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5" name="pl865"/>
            <p:cNvSpPr/>
            <p:nvPr/>
          </p:nvSpPr>
          <p:spPr>
            <a:xfrm>
              <a:off x="7451573" y="3477488"/>
              <a:ext cx="0" cy="1813416"/>
            </a:xfrm>
            <a:custGeom>
              <a:avLst/>
              <a:gdLst/>
              <a:ahLst/>
              <a:cxnLst/>
              <a:rect l="0" t="0" r="0" b="0"/>
              <a:pathLst>
                <a:path h="1813416">
                  <a:moveTo>
                    <a:pt x="0" y="0"/>
                  </a:moveTo>
                  <a:lnTo>
                    <a:pt x="0" y="1813416"/>
                  </a:lnTo>
                </a:path>
              </a:pathLst>
            </a:custGeom>
            <a:ln w="13550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6" name="pl866"/>
            <p:cNvSpPr/>
            <p:nvPr/>
          </p:nvSpPr>
          <p:spPr>
            <a:xfrm>
              <a:off x="7451573" y="4176675"/>
              <a:ext cx="0" cy="1114228"/>
            </a:xfrm>
            <a:custGeom>
              <a:avLst/>
              <a:gdLst/>
              <a:ahLst/>
              <a:cxnLst/>
              <a:rect l="0" t="0" r="0" b="0"/>
              <a:pathLst>
                <a:path h="1114228">
                  <a:moveTo>
                    <a:pt x="0" y="11142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7" name="pl867"/>
            <p:cNvSpPr/>
            <p:nvPr/>
          </p:nvSpPr>
          <p:spPr>
            <a:xfrm>
              <a:off x="7451573" y="3712076"/>
              <a:ext cx="0" cy="464599"/>
            </a:xfrm>
            <a:custGeom>
              <a:avLst/>
              <a:gdLst/>
              <a:ahLst/>
              <a:cxnLst/>
              <a:rect l="0" t="0" r="0" b="0"/>
              <a:pathLst>
                <a:path h="464599">
                  <a:moveTo>
                    <a:pt x="0" y="4645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8" name="pl868"/>
            <p:cNvSpPr/>
            <p:nvPr/>
          </p:nvSpPr>
          <p:spPr>
            <a:xfrm>
              <a:off x="7451573" y="3712076"/>
              <a:ext cx="0" cy="577776"/>
            </a:xfrm>
            <a:custGeom>
              <a:avLst/>
              <a:gdLst/>
              <a:ahLst/>
              <a:cxnLst/>
              <a:rect l="0" t="0" r="0" b="0"/>
              <a:pathLst>
                <a:path h="577776">
                  <a:moveTo>
                    <a:pt x="0" y="0"/>
                  </a:moveTo>
                  <a:lnTo>
                    <a:pt x="0" y="577776"/>
                  </a:lnTo>
                </a:path>
              </a:pathLst>
            </a:custGeom>
            <a:ln w="13550" cap="flat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9" name="pl869"/>
            <p:cNvSpPr/>
            <p:nvPr/>
          </p:nvSpPr>
          <p:spPr>
            <a:xfrm>
              <a:off x="7451573" y="3686367"/>
              <a:ext cx="0" cy="603484"/>
            </a:xfrm>
            <a:custGeom>
              <a:avLst/>
              <a:gdLst/>
              <a:ahLst/>
              <a:cxnLst/>
              <a:rect l="0" t="0" r="0" b="0"/>
              <a:pathLst>
                <a:path h="603484">
                  <a:moveTo>
                    <a:pt x="0" y="6034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0" name="pl870"/>
            <p:cNvSpPr/>
            <p:nvPr/>
          </p:nvSpPr>
          <p:spPr>
            <a:xfrm>
              <a:off x="7451573" y="3686367"/>
              <a:ext cx="0" cy="965192"/>
            </a:xfrm>
            <a:custGeom>
              <a:avLst/>
              <a:gdLst/>
              <a:ahLst/>
              <a:cxnLst/>
              <a:rect l="0" t="0" r="0" b="0"/>
              <a:pathLst>
                <a:path h="965192">
                  <a:moveTo>
                    <a:pt x="0" y="0"/>
                  </a:moveTo>
                  <a:lnTo>
                    <a:pt x="0" y="965192"/>
                  </a:lnTo>
                </a:path>
              </a:pathLst>
            </a:custGeom>
            <a:ln w="13550" cap="flat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1" name="pl871"/>
            <p:cNvSpPr/>
            <p:nvPr/>
          </p:nvSpPr>
          <p:spPr>
            <a:xfrm>
              <a:off x="7451573" y="4651560"/>
              <a:ext cx="0" cy="572633"/>
            </a:xfrm>
            <a:custGeom>
              <a:avLst/>
              <a:gdLst/>
              <a:ahLst/>
              <a:cxnLst/>
              <a:rect l="0" t="0" r="0" b="0"/>
              <a:pathLst>
                <a:path h="572633">
                  <a:moveTo>
                    <a:pt x="0" y="0"/>
                  </a:moveTo>
                  <a:lnTo>
                    <a:pt x="0" y="572633"/>
                  </a:lnTo>
                </a:path>
              </a:pathLst>
            </a:custGeom>
            <a:ln w="13550" cap="flat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2" name="pl872"/>
            <p:cNvSpPr/>
            <p:nvPr/>
          </p:nvSpPr>
          <p:spPr>
            <a:xfrm>
              <a:off x="7451573" y="4813336"/>
              <a:ext cx="0" cy="410857"/>
            </a:xfrm>
            <a:custGeom>
              <a:avLst/>
              <a:gdLst/>
              <a:ahLst/>
              <a:cxnLst/>
              <a:rect l="0" t="0" r="0" b="0"/>
              <a:pathLst>
                <a:path h="410857">
                  <a:moveTo>
                    <a:pt x="0" y="41085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3" name="pl873"/>
            <p:cNvSpPr/>
            <p:nvPr/>
          </p:nvSpPr>
          <p:spPr>
            <a:xfrm>
              <a:off x="7451573" y="4813336"/>
              <a:ext cx="0" cy="40548"/>
            </a:xfrm>
            <a:custGeom>
              <a:avLst/>
              <a:gdLst/>
              <a:ahLst/>
              <a:cxnLst/>
              <a:rect l="0" t="0" r="0" b="0"/>
              <a:pathLst>
                <a:path h="40548">
                  <a:moveTo>
                    <a:pt x="0" y="0"/>
                  </a:moveTo>
                  <a:lnTo>
                    <a:pt x="0" y="40548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4" name="pl874"/>
            <p:cNvSpPr/>
            <p:nvPr/>
          </p:nvSpPr>
          <p:spPr>
            <a:xfrm>
              <a:off x="7451573" y="3927871"/>
              <a:ext cx="0" cy="926012"/>
            </a:xfrm>
            <a:custGeom>
              <a:avLst/>
              <a:gdLst/>
              <a:ahLst/>
              <a:cxnLst/>
              <a:rect l="0" t="0" r="0" b="0"/>
              <a:pathLst>
                <a:path h="926012">
                  <a:moveTo>
                    <a:pt x="0" y="9260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5" name="pl875"/>
            <p:cNvSpPr/>
            <p:nvPr/>
          </p:nvSpPr>
          <p:spPr>
            <a:xfrm>
              <a:off x="7451573" y="3927871"/>
              <a:ext cx="0" cy="644468"/>
            </a:xfrm>
            <a:custGeom>
              <a:avLst/>
              <a:gdLst/>
              <a:ahLst/>
              <a:cxnLst/>
              <a:rect l="0" t="0" r="0" b="0"/>
              <a:pathLst>
                <a:path h="644468">
                  <a:moveTo>
                    <a:pt x="0" y="0"/>
                  </a:moveTo>
                  <a:lnTo>
                    <a:pt x="0" y="644468"/>
                  </a:lnTo>
                </a:path>
              </a:pathLst>
            </a:custGeom>
            <a:ln w="13550" cap="flat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6" name="pl876"/>
            <p:cNvSpPr/>
            <p:nvPr/>
          </p:nvSpPr>
          <p:spPr>
            <a:xfrm>
              <a:off x="7451573" y="4301715"/>
              <a:ext cx="496016" cy="270624"/>
            </a:xfrm>
            <a:custGeom>
              <a:avLst/>
              <a:gdLst/>
              <a:ahLst/>
              <a:cxnLst/>
              <a:rect l="0" t="0" r="0" b="0"/>
              <a:pathLst>
                <a:path w="496016" h="270624">
                  <a:moveTo>
                    <a:pt x="0" y="270624"/>
                  </a:moveTo>
                  <a:lnTo>
                    <a:pt x="496016" y="0"/>
                  </a:lnTo>
                </a:path>
              </a:pathLst>
            </a:custGeom>
            <a:ln w="13550" cap="flat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7" name="pl877"/>
            <p:cNvSpPr/>
            <p:nvPr/>
          </p:nvSpPr>
          <p:spPr>
            <a:xfrm>
              <a:off x="7947589" y="3940315"/>
              <a:ext cx="0" cy="361400"/>
            </a:xfrm>
            <a:custGeom>
              <a:avLst/>
              <a:gdLst/>
              <a:ahLst/>
              <a:cxnLst/>
              <a:rect l="0" t="0" r="0" b="0"/>
              <a:pathLst>
                <a:path h="361400">
                  <a:moveTo>
                    <a:pt x="0" y="3614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8" name="pl878"/>
            <p:cNvSpPr/>
            <p:nvPr/>
          </p:nvSpPr>
          <p:spPr>
            <a:xfrm>
              <a:off x="7947589" y="3940315"/>
              <a:ext cx="0" cy="767080"/>
            </a:xfrm>
            <a:custGeom>
              <a:avLst/>
              <a:gdLst/>
              <a:ahLst/>
              <a:cxnLst/>
              <a:rect l="0" t="0" r="0" b="0"/>
              <a:pathLst>
                <a:path h="767080">
                  <a:moveTo>
                    <a:pt x="0" y="0"/>
                  </a:moveTo>
                  <a:lnTo>
                    <a:pt x="0" y="767080"/>
                  </a:lnTo>
                </a:path>
              </a:pathLst>
            </a:custGeom>
            <a:ln w="13550" cap="flat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9" name="pl879"/>
            <p:cNvSpPr/>
            <p:nvPr/>
          </p:nvSpPr>
          <p:spPr>
            <a:xfrm>
              <a:off x="7947589" y="3839523"/>
              <a:ext cx="0" cy="867872"/>
            </a:xfrm>
            <a:custGeom>
              <a:avLst/>
              <a:gdLst/>
              <a:ahLst/>
              <a:cxnLst/>
              <a:rect l="0" t="0" r="0" b="0"/>
              <a:pathLst>
                <a:path h="867872">
                  <a:moveTo>
                    <a:pt x="0" y="8678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0" name="pl880"/>
            <p:cNvSpPr/>
            <p:nvPr/>
          </p:nvSpPr>
          <p:spPr>
            <a:xfrm>
              <a:off x="7947589" y="3839523"/>
              <a:ext cx="0" cy="267109"/>
            </a:xfrm>
            <a:custGeom>
              <a:avLst/>
              <a:gdLst/>
              <a:ahLst/>
              <a:cxnLst/>
              <a:rect l="0" t="0" r="0" b="0"/>
              <a:pathLst>
                <a:path h="267109">
                  <a:moveTo>
                    <a:pt x="0" y="0"/>
                  </a:moveTo>
                  <a:lnTo>
                    <a:pt x="0" y="267109"/>
                  </a:lnTo>
                </a:path>
              </a:pathLst>
            </a:custGeom>
            <a:ln w="13550" cap="flat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1" name="pl881"/>
            <p:cNvSpPr/>
            <p:nvPr/>
          </p:nvSpPr>
          <p:spPr>
            <a:xfrm>
              <a:off x="7947589" y="4106632"/>
              <a:ext cx="0" cy="666687"/>
            </a:xfrm>
            <a:custGeom>
              <a:avLst/>
              <a:gdLst/>
              <a:ahLst/>
              <a:cxnLst/>
              <a:rect l="0" t="0" r="0" b="0"/>
              <a:pathLst>
                <a:path h="666687">
                  <a:moveTo>
                    <a:pt x="0" y="0"/>
                  </a:moveTo>
                  <a:lnTo>
                    <a:pt x="0" y="666687"/>
                  </a:lnTo>
                </a:path>
              </a:pathLst>
            </a:custGeom>
            <a:ln w="13550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2" name="pl882"/>
            <p:cNvSpPr/>
            <p:nvPr/>
          </p:nvSpPr>
          <p:spPr>
            <a:xfrm>
              <a:off x="7947589" y="4773320"/>
              <a:ext cx="0" cy="23936"/>
            </a:xfrm>
            <a:custGeom>
              <a:avLst/>
              <a:gdLst/>
              <a:ahLst/>
              <a:cxnLst/>
              <a:rect l="0" t="0" r="0" b="0"/>
              <a:pathLst>
                <a:path h="23936">
                  <a:moveTo>
                    <a:pt x="0" y="0"/>
                  </a:moveTo>
                  <a:lnTo>
                    <a:pt x="0" y="23936"/>
                  </a:lnTo>
                </a:path>
              </a:pathLst>
            </a:custGeom>
            <a:ln w="13550" cap="flat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3" name="pl883"/>
            <p:cNvSpPr/>
            <p:nvPr/>
          </p:nvSpPr>
          <p:spPr>
            <a:xfrm>
              <a:off x="7947589" y="4673506"/>
              <a:ext cx="0" cy="123750"/>
            </a:xfrm>
            <a:custGeom>
              <a:avLst/>
              <a:gdLst/>
              <a:ahLst/>
              <a:cxnLst/>
              <a:rect l="0" t="0" r="0" b="0"/>
              <a:pathLst>
                <a:path h="123750">
                  <a:moveTo>
                    <a:pt x="0" y="1237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4" name="pl884"/>
            <p:cNvSpPr/>
            <p:nvPr/>
          </p:nvSpPr>
          <p:spPr>
            <a:xfrm>
              <a:off x="7947589" y="4673506"/>
              <a:ext cx="0" cy="360093"/>
            </a:xfrm>
            <a:custGeom>
              <a:avLst/>
              <a:gdLst/>
              <a:ahLst/>
              <a:cxnLst/>
              <a:rect l="0" t="0" r="0" b="0"/>
              <a:pathLst>
                <a:path h="360093">
                  <a:moveTo>
                    <a:pt x="0" y="0"/>
                  </a:moveTo>
                  <a:lnTo>
                    <a:pt x="0" y="360093"/>
                  </a:lnTo>
                </a:path>
              </a:pathLst>
            </a:custGeom>
            <a:ln w="13550" cap="flat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5" name="pl885"/>
            <p:cNvSpPr/>
            <p:nvPr/>
          </p:nvSpPr>
          <p:spPr>
            <a:xfrm>
              <a:off x="7947589" y="4812449"/>
              <a:ext cx="0" cy="221150"/>
            </a:xfrm>
            <a:custGeom>
              <a:avLst/>
              <a:gdLst/>
              <a:ahLst/>
              <a:cxnLst/>
              <a:rect l="0" t="0" r="0" b="0"/>
              <a:pathLst>
                <a:path h="221150">
                  <a:moveTo>
                    <a:pt x="0" y="2211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6" name="pl886"/>
            <p:cNvSpPr/>
            <p:nvPr/>
          </p:nvSpPr>
          <p:spPr>
            <a:xfrm>
              <a:off x="7947589" y="4261077"/>
              <a:ext cx="0" cy="551372"/>
            </a:xfrm>
            <a:custGeom>
              <a:avLst/>
              <a:gdLst/>
              <a:ahLst/>
              <a:cxnLst/>
              <a:rect l="0" t="0" r="0" b="0"/>
              <a:pathLst>
                <a:path h="551372">
                  <a:moveTo>
                    <a:pt x="0" y="5513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7" name="pl887"/>
            <p:cNvSpPr/>
            <p:nvPr/>
          </p:nvSpPr>
          <p:spPr>
            <a:xfrm>
              <a:off x="7947589" y="4261077"/>
              <a:ext cx="0" cy="104805"/>
            </a:xfrm>
            <a:custGeom>
              <a:avLst/>
              <a:gdLst/>
              <a:ahLst/>
              <a:cxnLst/>
              <a:rect l="0" t="0" r="0" b="0"/>
              <a:pathLst>
                <a:path h="104805">
                  <a:moveTo>
                    <a:pt x="0" y="0"/>
                  </a:moveTo>
                  <a:lnTo>
                    <a:pt x="0" y="104805"/>
                  </a:lnTo>
                </a:path>
              </a:pathLst>
            </a:custGeom>
            <a:ln w="13550" cap="flat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8" name="pl888"/>
            <p:cNvSpPr/>
            <p:nvPr/>
          </p:nvSpPr>
          <p:spPr>
            <a:xfrm>
              <a:off x="7947589" y="4280047"/>
              <a:ext cx="0" cy="85835"/>
            </a:xfrm>
            <a:custGeom>
              <a:avLst/>
              <a:gdLst/>
              <a:ahLst/>
              <a:cxnLst/>
              <a:rect l="0" t="0" r="0" b="0"/>
              <a:pathLst>
                <a:path h="85835">
                  <a:moveTo>
                    <a:pt x="0" y="8583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9" name="pl889"/>
            <p:cNvSpPr/>
            <p:nvPr/>
          </p:nvSpPr>
          <p:spPr>
            <a:xfrm>
              <a:off x="7947589" y="4280047"/>
              <a:ext cx="0" cy="1234814"/>
            </a:xfrm>
            <a:custGeom>
              <a:avLst/>
              <a:gdLst/>
              <a:ahLst/>
              <a:cxnLst/>
              <a:rect l="0" t="0" r="0" b="0"/>
              <a:pathLst>
                <a:path h="1234814">
                  <a:moveTo>
                    <a:pt x="0" y="0"/>
                  </a:moveTo>
                  <a:lnTo>
                    <a:pt x="0" y="1234814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0" name="pl890"/>
            <p:cNvSpPr/>
            <p:nvPr/>
          </p:nvSpPr>
          <p:spPr>
            <a:xfrm>
              <a:off x="7947589" y="4561225"/>
              <a:ext cx="0" cy="953636"/>
            </a:xfrm>
            <a:custGeom>
              <a:avLst/>
              <a:gdLst/>
              <a:ahLst/>
              <a:cxnLst/>
              <a:rect l="0" t="0" r="0" b="0"/>
              <a:pathLst>
                <a:path h="953636">
                  <a:moveTo>
                    <a:pt x="0" y="9536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1" name="pl891"/>
            <p:cNvSpPr/>
            <p:nvPr/>
          </p:nvSpPr>
          <p:spPr>
            <a:xfrm>
              <a:off x="7947589" y="4550186"/>
              <a:ext cx="0" cy="11038"/>
            </a:xfrm>
            <a:custGeom>
              <a:avLst/>
              <a:gdLst/>
              <a:ahLst/>
              <a:cxnLst/>
              <a:rect l="0" t="0" r="0" b="0"/>
              <a:pathLst>
                <a:path h="11038">
                  <a:moveTo>
                    <a:pt x="0" y="110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2" name="pl892"/>
            <p:cNvSpPr/>
            <p:nvPr/>
          </p:nvSpPr>
          <p:spPr>
            <a:xfrm>
              <a:off x="7947589" y="4550186"/>
              <a:ext cx="496016" cy="986055"/>
            </a:xfrm>
            <a:custGeom>
              <a:avLst/>
              <a:gdLst/>
              <a:ahLst/>
              <a:cxnLst/>
              <a:rect l="0" t="0" r="0" b="0"/>
              <a:pathLst>
                <a:path w="496016" h="986055">
                  <a:moveTo>
                    <a:pt x="0" y="0"/>
                  </a:moveTo>
                  <a:lnTo>
                    <a:pt x="496016" y="986055"/>
                  </a:lnTo>
                </a:path>
              </a:pathLst>
            </a:custGeom>
            <a:ln w="13550" cap="flat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3" name="pl893"/>
            <p:cNvSpPr/>
            <p:nvPr/>
          </p:nvSpPr>
          <p:spPr>
            <a:xfrm>
              <a:off x="8443605" y="4932365"/>
              <a:ext cx="0" cy="603876"/>
            </a:xfrm>
            <a:custGeom>
              <a:avLst/>
              <a:gdLst/>
              <a:ahLst/>
              <a:cxnLst/>
              <a:rect l="0" t="0" r="0" b="0"/>
              <a:pathLst>
                <a:path h="603876">
                  <a:moveTo>
                    <a:pt x="0" y="6038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4" name="pl894"/>
            <p:cNvSpPr/>
            <p:nvPr/>
          </p:nvSpPr>
          <p:spPr>
            <a:xfrm>
              <a:off x="8443605" y="4932365"/>
              <a:ext cx="0" cy="488267"/>
            </a:xfrm>
            <a:custGeom>
              <a:avLst/>
              <a:gdLst/>
              <a:ahLst/>
              <a:cxnLst/>
              <a:rect l="0" t="0" r="0" b="0"/>
              <a:pathLst>
                <a:path h="488267">
                  <a:moveTo>
                    <a:pt x="0" y="0"/>
                  </a:moveTo>
                  <a:lnTo>
                    <a:pt x="0" y="488267"/>
                  </a:lnTo>
                </a:path>
              </a:pathLst>
            </a:custGeom>
            <a:ln w="13550" cap="flat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5" name="pl895"/>
            <p:cNvSpPr/>
            <p:nvPr/>
          </p:nvSpPr>
          <p:spPr>
            <a:xfrm>
              <a:off x="8443605" y="4925216"/>
              <a:ext cx="0" cy="495416"/>
            </a:xfrm>
            <a:custGeom>
              <a:avLst/>
              <a:gdLst/>
              <a:ahLst/>
              <a:cxnLst/>
              <a:rect l="0" t="0" r="0" b="0"/>
              <a:pathLst>
                <a:path h="495416">
                  <a:moveTo>
                    <a:pt x="0" y="4954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6" name="pl896"/>
            <p:cNvSpPr/>
            <p:nvPr/>
          </p:nvSpPr>
          <p:spPr>
            <a:xfrm>
              <a:off x="8443605" y="4925216"/>
              <a:ext cx="0" cy="378395"/>
            </a:xfrm>
            <a:custGeom>
              <a:avLst/>
              <a:gdLst/>
              <a:ahLst/>
              <a:cxnLst/>
              <a:rect l="0" t="0" r="0" b="0"/>
              <a:pathLst>
                <a:path h="378395">
                  <a:moveTo>
                    <a:pt x="0" y="0"/>
                  </a:moveTo>
                  <a:lnTo>
                    <a:pt x="0" y="378395"/>
                  </a:lnTo>
                </a:path>
              </a:pathLst>
            </a:custGeom>
            <a:ln w="13550" cap="flat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7" name="pl897"/>
            <p:cNvSpPr/>
            <p:nvPr/>
          </p:nvSpPr>
          <p:spPr>
            <a:xfrm>
              <a:off x="8443605" y="5303612"/>
              <a:ext cx="0" cy="192377"/>
            </a:xfrm>
            <a:custGeom>
              <a:avLst/>
              <a:gdLst/>
              <a:ahLst/>
              <a:cxnLst/>
              <a:rect l="0" t="0" r="0" b="0"/>
              <a:pathLst>
                <a:path h="192377">
                  <a:moveTo>
                    <a:pt x="0" y="0"/>
                  </a:moveTo>
                  <a:lnTo>
                    <a:pt x="0" y="192377"/>
                  </a:lnTo>
                </a:path>
              </a:pathLst>
            </a:custGeom>
            <a:ln w="13550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8" name="pl898"/>
            <p:cNvSpPr/>
            <p:nvPr/>
          </p:nvSpPr>
          <p:spPr>
            <a:xfrm>
              <a:off x="8443605" y="5203267"/>
              <a:ext cx="0" cy="292722"/>
            </a:xfrm>
            <a:custGeom>
              <a:avLst/>
              <a:gdLst/>
              <a:ahLst/>
              <a:cxnLst/>
              <a:rect l="0" t="0" r="0" b="0"/>
              <a:pathLst>
                <a:path h="292722">
                  <a:moveTo>
                    <a:pt x="0" y="2927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9" name="pl899"/>
            <p:cNvSpPr/>
            <p:nvPr/>
          </p:nvSpPr>
          <p:spPr>
            <a:xfrm>
              <a:off x="8443605" y="5203267"/>
              <a:ext cx="0" cy="89631"/>
            </a:xfrm>
            <a:custGeom>
              <a:avLst/>
              <a:gdLst/>
              <a:ahLst/>
              <a:cxnLst/>
              <a:rect l="0" t="0" r="0" b="0"/>
              <a:pathLst>
                <a:path h="89631">
                  <a:moveTo>
                    <a:pt x="0" y="0"/>
                  </a:moveTo>
                  <a:lnTo>
                    <a:pt x="0" y="89631"/>
                  </a:lnTo>
                </a:path>
              </a:pathLst>
            </a:custGeom>
            <a:ln w="13550" cap="flat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0" name="pl900"/>
            <p:cNvSpPr/>
            <p:nvPr/>
          </p:nvSpPr>
          <p:spPr>
            <a:xfrm>
              <a:off x="8443605" y="5292899"/>
              <a:ext cx="0" cy="71938"/>
            </a:xfrm>
            <a:custGeom>
              <a:avLst/>
              <a:gdLst/>
              <a:ahLst/>
              <a:cxnLst/>
              <a:rect l="0" t="0" r="0" b="0"/>
              <a:pathLst>
                <a:path h="71938">
                  <a:moveTo>
                    <a:pt x="0" y="0"/>
                  </a:moveTo>
                  <a:lnTo>
                    <a:pt x="0" y="71938"/>
                  </a:lnTo>
                </a:path>
              </a:pathLst>
            </a:custGeom>
            <a:ln w="13550" cap="flat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1" name="pl901"/>
            <p:cNvSpPr/>
            <p:nvPr/>
          </p:nvSpPr>
          <p:spPr>
            <a:xfrm>
              <a:off x="8443605" y="5271464"/>
              <a:ext cx="0" cy="93374"/>
            </a:xfrm>
            <a:custGeom>
              <a:avLst/>
              <a:gdLst/>
              <a:ahLst/>
              <a:cxnLst/>
              <a:rect l="0" t="0" r="0" b="0"/>
              <a:pathLst>
                <a:path h="93374">
                  <a:moveTo>
                    <a:pt x="0" y="9337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2" name="pl902"/>
            <p:cNvSpPr/>
            <p:nvPr/>
          </p:nvSpPr>
          <p:spPr>
            <a:xfrm>
              <a:off x="8443605" y="5271464"/>
              <a:ext cx="0" cy="199808"/>
            </a:xfrm>
            <a:custGeom>
              <a:avLst/>
              <a:gdLst/>
              <a:ahLst/>
              <a:cxnLst/>
              <a:rect l="0" t="0" r="0" b="0"/>
              <a:pathLst>
                <a:path h="199808">
                  <a:moveTo>
                    <a:pt x="0" y="0"/>
                  </a:moveTo>
                  <a:lnTo>
                    <a:pt x="0" y="199808"/>
                  </a:lnTo>
                </a:path>
              </a:pathLst>
            </a:custGeom>
            <a:ln w="13550" cap="flat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3" name="pl903"/>
            <p:cNvSpPr/>
            <p:nvPr/>
          </p:nvSpPr>
          <p:spPr>
            <a:xfrm>
              <a:off x="8443605" y="5471273"/>
              <a:ext cx="0" cy="56442"/>
            </a:xfrm>
            <a:custGeom>
              <a:avLst/>
              <a:gdLst/>
              <a:ahLst/>
              <a:cxnLst/>
              <a:rect l="0" t="0" r="0" b="0"/>
              <a:pathLst>
                <a:path h="56442">
                  <a:moveTo>
                    <a:pt x="0" y="0"/>
                  </a:moveTo>
                  <a:lnTo>
                    <a:pt x="0" y="56442"/>
                  </a:lnTo>
                </a:path>
              </a:pathLst>
            </a:custGeom>
            <a:ln w="13550" cap="flat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4" name="pl904"/>
            <p:cNvSpPr/>
            <p:nvPr/>
          </p:nvSpPr>
          <p:spPr>
            <a:xfrm>
              <a:off x="8443605" y="5411462"/>
              <a:ext cx="0" cy="116253"/>
            </a:xfrm>
            <a:custGeom>
              <a:avLst/>
              <a:gdLst/>
              <a:ahLst/>
              <a:cxnLst/>
              <a:rect l="0" t="0" r="0" b="0"/>
              <a:pathLst>
                <a:path h="116253">
                  <a:moveTo>
                    <a:pt x="0" y="1162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5" name="pl905"/>
            <p:cNvSpPr/>
            <p:nvPr/>
          </p:nvSpPr>
          <p:spPr>
            <a:xfrm>
              <a:off x="8443605" y="5255132"/>
              <a:ext cx="0" cy="156330"/>
            </a:xfrm>
            <a:custGeom>
              <a:avLst/>
              <a:gdLst/>
              <a:ahLst/>
              <a:cxnLst/>
              <a:rect l="0" t="0" r="0" b="0"/>
              <a:pathLst>
                <a:path h="156330">
                  <a:moveTo>
                    <a:pt x="0" y="15633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6" name="pl906"/>
            <p:cNvSpPr/>
            <p:nvPr/>
          </p:nvSpPr>
          <p:spPr>
            <a:xfrm>
              <a:off x="8443605" y="5255132"/>
              <a:ext cx="0" cy="97063"/>
            </a:xfrm>
            <a:custGeom>
              <a:avLst/>
              <a:gdLst/>
              <a:ahLst/>
              <a:cxnLst/>
              <a:rect l="0" t="0" r="0" b="0"/>
              <a:pathLst>
                <a:path h="97063">
                  <a:moveTo>
                    <a:pt x="0" y="0"/>
                  </a:moveTo>
                  <a:lnTo>
                    <a:pt x="0" y="97063"/>
                  </a:lnTo>
                </a:path>
              </a:pathLst>
            </a:custGeom>
            <a:ln w="13550" cap="flat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7" name="pl907"/>
            <p:cNvSpPr/>
            <p:nvPr/>
          </p:nvSpPr>
          <p:spPr>
            <a:xfrm>
              <a:off x="8443605" y="5352196"/>
              <a:ext cx="0" cy="175847"/>
            </a:xfrm>
            <a:custGeom>
              <a:avLst/>
              <a:gdLst/>
              <a:ahLst/>
              <a:cxnLst/>
              <a:rect l="0" t="0" r="0" b="0"/>
              <a:pathLst>
                <a:path h="175847">
                  <a:moveTo>
                    <a:pt x="0" y="0"/>
                  </a:moveTo>
                  <a:lnTo>
                    <a:pt x="0" y="175847"/>
                  </a:lnTo>
                </a:path>
              </a:pathLst>
            </a:custGeom>
            <a:ln w="13550" cap="flat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8" name="pl908"/>
            <p:cNvSpPr/>
            <p:nvPr/>
          </p:nvSpPr>
          <p:spPr>
            <a:xfrm>
              <a:off x="4971493" y="4543764"/>
              <a:ext cx="0" cy="282313"/>
            </a:xfrm>
            <a:custGeom>
              <a:avLst/>
              <a:gdLst/>
              <a:ahLst/>
              <a:cxnLst/>
              <a:rect l="0" t="0" r="0" b="0"/>
              <a:pathLst>
                <a:path h="282313">
                  <a:moveTo>
                    <a:pt x="0" y="282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9" name="pl909"/>
            <p:cNvSpPr/>
            <p:nvPr/>
          </p:nvSpPr>
          <p:spPr>
            <a:xfrm>
              <a:off x="4971493" y="4374420"/>
              <a:ext cx="0" cy="169344"/>
            </a:xfrm>
            <a:custGeom>
              <a:avLst/>
              <a:gdLst/>
              <a:ahLst/>
              <a:cxnLst/>
              <a:rect l="0" t="0" r="0" b="0"/>
              <a:pathLst>
                <a:path h="169344">
                  <a:moveTo>
                    <a:pt x="0" y="16934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0" name="pl910"/>
            <p:cNvSpPr/>
            <p:nvPr/>
          </p:nvSpPr>
          <p:spPr>
            <a:xfrm>
              <a:off x="4971493" y="4374420"/>
              <a:ext cx="0" cy="1570"/>
            </a:xfrm>
            <a:custGeom>
              <a:avLst/>
              <a:gdLst/>
              <a:ahLst/>
              <a:cxnLst/>
              <a:rect l="0" t="0" r="0" b="0"/>
              <a:pathLst>
                <a:path h="1570">
                  <a:moveTo>
                    <a:pt x="0" y="0"/>
                  </a:moveTo>
                  <a:lnTo>
                    <a:pt x="0" y="1570"/>
                  </a:lnTo>
                </a:path>
              </a:pathLst>
            </a:custGeom>
            <a:ln w="13550" cap="flat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1" name="pl911"/>
            <p:cNvSpPr/>
            <p:nvPr/>
          </p:nvSpPr>
          <p:spPr>
            <a:xfrm>
              <a:off x="4971493" y="4375991"/>
              <a:ext cx="0" cy="249577"/>
            </a:xfrm>
            <a:custGeom>
              <a:avLst/>
              <a:gdLst/>
              <a:ahLst/>
              <a:cxnLst/>
              <a:rect l="0" t="0" r="0" b="0"/>
              <a:pathLst>
                <a:path h="249577">
                  <a:moveTo>
                    <a:pt x="0" y="0"/>
                  </a:moveTo>
                  <a:lnTo>
                    <a:pt x="0" y="249577"/>
                  </a:lnTo>
                </a:path>
              </a:pathLst>
            </a:custGeom>
            <a:ln w="13550" cap="flat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2" name="pl912"/>
            <p:cNvSpPr/>
            <p:nvPr/>
          </p:nvSpPr>
          <p:spPr>
            <a:xfrm>
              <a:off x="4971493" y="4402374"/>
              <a:ext cx="0" cy="223193"/>
            </a:xfrm>
            <a:custGeom>
              <a:avLst/>
              <a:gdLst/>
              <a:ahLst/>
              <a:cxnLst/>
              <a:rect l="0" t="0" r="0" b="0"/>
              <a:pathLst>
                <a:path h="223193">
                  <a:moveTo>
                    <a:pt x="0" y="2231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3" name="pl913"/>
            <p:cNvSpPr/>
            <p:nvPr/>
          </p:nvSpPr>
          <p:spPr>
            <a:xfrm>
              <a:off x="4971493" y="4402374"/>
              <a:ext cx="0" cy="331781"/>
            </a:xfrm>
            <a:custGeom>
              <a:avLst/>
              <a:gdLst/>
              <a:ahLst/>
              <a:cxnLst/>
              <a:rect l="0" t="0" r="0" b="0"/>
              <a:pathLst>
                <a:path h="331781">
                  <a:moveTo>
                    <a:pt x="0" y="0"/>
                  </a:moveTo>
                  <a:lnTo>
                    <a:pt x="0" y="331781"/>
                  </a:lnTo>
                </a:path>
              </a:pathLst>
            </a:custGeom>
            <a:ln w="13550" cap="flat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4" name="pl914"/>
            <p:cNvSpPr/>
            <p:nvPr/>
          </p:nvSpPr>
          <p:spPr>
            <a:xfrm>
              <a:off x="4971493" y="4530982"/>
              <a:ext cx="0" cy="203173"/>
            </a:xfrm>
            <a:custGeom>
              <a:avLst/>
              <a:gdLst/>
              <a:ahLst/>
              <a:cxnLst/>
              <a:rect l="0" t="0" r="0" b="0"/>
              <a:pathLst>
                <a:path h="203173">
                  <a:moveTo>
                    <a:pt x="0" y="20317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5" name="pl915"/>
            <p:cNvSpPr/>
            <p:nvPr/>
          </p:nvSpPr>
          <p:spPr>
            <a:xfrm>
              <a:off x="4971493" y="4530982"/>
              <a:ext cx="0" cy="11093"/>
            </a:xfrm>
            <a:custGeom>
              <a:avLst/>
              <a:gdLst/>
              <a:ahLst/>
              <a:cxnLst/>
              <a:rect l="0" t="0" r="0" b="0"/>
              <a:pathLst>
                <a:path h="11093">
                  <a:moveTo>
                    <a:pt x="0" y="0"/>
                  </a:moveTo>
                  <a:lnTo>
                    <a:pt x="0" y="11093"/>
                  </a:lnTo>
                </a:path>
              </a:pathLst>
            </a:custGeom>
            <a:ln w="13550" cap="flat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6" name="pl916"/>
            <p:cNvSpPr/>
            <p:nvPr/>
          </p:nvSpPr>
          <p:spPr>
            <a:xfrm>
              <a:off x="4971493" y="4542076"/>
              <a:ext cx="0" cy="139506"/>
            </a:xfrm>
            <a:custGeom>
              <a:avLst/>
              <a:gdLst/>
              <a:ahLst/>
              <a:cxnLst/>
              <a:rect l="0" t="0" r="0" b="0"/>
              <a:pathLst>
                <a:path h="139506">
                  <a:moveTo>
                    <a:pt x="0" y="0"/>
                  </a:moveTo>
                  <a:lnTo>
                    <a:pt x="0" y="139506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7" name="pl917"/>
            <p:cNvSpPr/>
            <p:nvPr/>
          </p:nvSpPr>
          <p:spPr>
            <a:xfrm>
              <a:off x="4971493" y="4681582"/>
              <a:ext cx="0" cy="17006"/>
            </a:xfrm>
            <a:custGeom>
              <a:avLst/>
              <a:gdLst/>
              <a:ahLst/>
              <a:cxnLst/>
              <a:rect l="0" t="0" r="0" b="0"/>
              <a:pathLst>
                <a:path h="17006">
                  <a:moveTo>
                    <a:pt x="0" y="0"/>
                  </a:moveTo>
                  <a:lnTo>
                    <a:pt x="0" y="17006"/>
                  </a:lnTo>
                </a:path>
              </a:pathLst>
            </a:custGeom>
            <a:ln w="13550" cap="flat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8" name="pl918"/>
            <p:cNvSpPr/>
            <p:nvPr/>
          </p:nvSpPr>
          <p:spPr>
            <a:xfrm>
              <a:off x="4971493" y="4521726"/>
              <a:ext cx="0" cy="176862"/>
            </a:xfrm>
            <a:custGeom>
              <a:avLst/>
              <a:gdLst/>
              <a:ahLst/>
              <a:cxnLst/>
              <a:rect l="0" t="0" r="0" b="0"/>
              <a:pathLst>
                <a:path h="176862">
                  <a:moveTo>
                    <a:pt x="0" y="1768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9" name="pl919"/>
            <p:cNvSpPr/>
            <p:nvPr/>
          </p:nvSpPr>
          <p:spPr>
            <a:xfrm>
              <a:off x="4971493" y="4370591"/>
              <a:ext cx="0" cy="151134"/>
            </a:xfrm>
            <a:custGeom>
              <a:avLst/>
              <a:gdLst/>
              <a:ahLst/>
              <a:cxnLst/>
              <a:rect l="0" t="0" r="0" b="0"/>
              <a:pathLst>
                <a:path h="151134">
                  <a:moveTo>
                    <a:pt x="0" y="15113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0" name="pl920"/>
            <p:cNvSpPr/>
            <p:nvPr/>
          </p:nvSpPr>
          <p:spPr>
            <a:xfrm>
              <a:off x="4971493" y="4370591"/>
              <a:ext cx="0" cy="175699"/>
            </a:xfrm>
            <a:custGeom>
              <a:avLst/>
              <a:gdLst/>
              <a:ahLst/>
              <a:cxnLst/>
              <a:rect l="0" t="0" r="0" b="0"/>
              <a:pathLst>
                <a:path h="175699">
                  <a:moveTo>
                    <a:pt x="0" y="0"/>
                  </a:moveTo>
                  <a:lnTo>
                    <a:pt x="0" y="175699"/>
                  </a:lnTo>
                </a:path>
              </a:pathLst>
            </a:custGeom>
            <a:ln w="13550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1" name="pl921"/>
            <p:cNvSpPr/>
            <p:nvPr/>
          </p:nvSpPr>
          <p:spPr>
            <a:xfrm>
              <a:off x="4971493" y="4546290"/>
              <a:ext cx="0" cy="10406"/>
            </a:xfrm>
            <a:custGeom>
              <a:avLst/>
              <a:gdLst/>
              <a:ahLst/>
              <a:cxnLst/>
              <a:rect l="0" t="0" r="0" b="0"/>
              <a:pathLst>
                <a:path h="10406">
                  <a:moveTo>
                    <a:pt x="0" y="0"/>
                  </a:moveTo>
                  <a:lnTo>
                    <a:pt x="0" y="10406"/>
                  </a:lnTo>
                </a:path>
              </a:pathLst>
            </a:custGeom>
            <a:ln w="13550" cap="flat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2" name="pl922"/>
            <p:cNvSpPr/>
            <p:nvPr/>
          </p:nvSpPr>
          <p:spPr>
            <a:xfrm>
              <a:off x="5467509" y="4355655"/>
              <a:ext cx="0" cy="141328"/>
            </a:xfrm>
            <a:custGeom>
              <a:avLst/>
              <a:gdLst/>
              <a:ahLst/>
              <a:cxnLst/>
              <a:rect l="0" t="0" r="0" b="0"/>
              <a:pathLst>
                <a:path h="141328">
                  <a:moveTo>
                    <a:pt x="0" y="1413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3" name="pl923"/>
            <p:cNvSpPr/>
            <p:nvPr/>
          </p:nvSpPr>
          <p:spPr>
            <a:xfrm>
              <a:off x="5467509" y="4286654"/>
              <a:ext cx="0" cy="69000"/>
            </a:xfrm>
            <a:custGeom>
              <a:avLst/>
              <a:gdLst/>
              <a:ahLst/>
              <a:cxnLst/>
              <a:rect l="0" t="0" r="0" b="0"/>
              <a:pathLst>
                <a:path h="69000">
                  <a:moveTo>
                    <a:pt x="0" y="690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4" name="pl924"/>
            <p:cNvSpPr/>
            <p:nvPr/>
          </p:nvSpPr>
          <p:spPr>
            <a:xfrm>
              <a:off x="5467509" y="4226640"/>
              <a:ext cx="0" cy="60014"/>
            </a:xfrm>
            <a:custGeom>
              <a:avLst/>
              <a:gdLst/>
              <a:ahLst/>
              <a:cxnLst/>
              <a:rect l="0" t="0" r="0" b="0"/>
              <a:pathLst>
                <a:path h="60014">
                  <a:moveTo>
                    <a:pt x="0" y="600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5" name="pl925"/>
            <p:cNvSpPr/>
            <p:nvPr/>
          </p:nvSpPr>
          <p:spPr>
            <a:xfrm>
              <a:off x="5467509" y="4226640"/>
              <a:ext cx="0" cy="425377"/>
            </a:xfrm>
            <a:custGeom>
              <a:avLst/>
              <a:gdLst/>
              <a:ahLst/>
              <a:cxnLst/>
              <a:rect l="0" t="0" r="0" b="0"/>
              <a:pathLst>
                <a:path h="425377">
                  <a:moveTo>
                    <a:pt x="0" y="0"/>
                  </a:moveTo>
                  <a:lnTo>
                    <a:pt x="0" y="425377"/>
                  </a:lnTo>
                </a:path>
              </a:pathLst>
            </a:custGeom>
            <a:ln w="13550" cap="flat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6" name="pl926"/>
            <p:cNvSpPr/>
            <p:nvPr/>
          </p:nvSpPr>
          <p:spPr>
            <a:xfrm>
              <a:off x="5467509" y="4369230"/>
              <a:ext cx="0" cy="282786"/>
            </a:xfrm>
            <a:custGeom>
              <a:avLst/>
              <a:gdLst/>
              <a:ahLst/>
              <a:cxnLst/>
              <a:rect l="0" t="0" r="0" b="0"/>
              <a:pathLst>
                <a:path h="282786">
                  <a:moveTo>
                    <a:pt x="0" y="28278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7" name="pl927"/>
            <p:cNvSpPr/>
            <p:nvPr/>
          </p:nvSpPr>
          <p:spPr>
            <a:xfrm>
              <a:off x="5467509" y="4369230"/>
              <a:ext cx="0" cy="208993"/>
            </a:xfrm>
            <a:custGeom>
              <a:avLst/>
              <a:gdLst/>
              <a:ahLst/>
              <a:cxnLst/>
              <a:rect l="0" t="0" r="0" b="0"/>
              <a:pathLst>
                <a:path h="208993">
                  <a:moveTo>
                    <a:pt x="0" y="0"/>
                  </a:moveTo>
                  <a:lnTo>
                    <a:pt x="0" y="208993"/>
                  </a:lnTo>
                </a:path>
              </a:pathLst>
            </a:custGeom>
            <a:ln w="13550" cap="flat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8" name="pl928"/>
            <p:cNvSpPr/>
            <p:nvPr/>
          </p:nvSpPr>
          <p:spPr>
            <a:xfrm>
              <a:off x="5467509" y="4458821"/>
              <a:ext cx="0" cy="119402"/>
            </a:xfrm>
            <a:custGeom>
              <a:avLst/>
              <a:gdLst/>
              <a:ahLst/>
              <a:cxnLst/>
              <a:rect l="0" t="0" r="0" b="0"/>
              <a:pathLst>
                <a:path h="119402">
                  <a:moveTo>
                    <a:pt x="0" y="11940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9" name="pl929"/>
            <p:cNvSpPr/>
            <p:nvPr/>
          </p:nvSpPr>
          <p:spPr>
            <a:xfrm>
              <a:off x="5467509" y="4458821"/>
              <a:ext cx="0" cy="77613"/>
            </a:xfrm>
            <a:custGeom>
              <a:avLst/>
              <a:gdLst/>
              <a:ahLst/>
              <a:cxnLst/>
              <a:rect l="0" t="0" r="0" b="0"/>
              <a:pathLst>
                <a:path h="77613">
                  <a:moveTo>
                    <a:pt x="0" y="0"/>
                  </a:moveTo>
                  <a:lnTo>
                    <a:pt x="0" y="77613"/>
                  </a:lnTo>
                </a:path>
              </a:pathLst>
            </a:custGeom>
            <a:ln w="13550" cap="flat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0" name="pl930"/>
            <p:cNvSpPr/>
            <p:nvPr/>
          </p:nvSpPr>
          <p:spPr>
            <a:xfrm>
              <a:off x="5467509" y="4536434"/>
              <a:ext cx="0" cy="61670"/>
            </a:xfrm>
            <a:custGeom>
              <a:avLst/>
              <a:gdLst/>
              <a:ahLst/>
              <a:cxnLst/>
              <a:rect l="0" t="0" r="0" b="0"/>
              <a:pathLst>
                <a:path h="61670">
                  <a:moveTo>
                    <a:pt x="0" y="0"/>
                  </a:moveTo>
                  <a:lnTo>
                    <a:pt x="0" y="6167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1" name="pl931"/>
            <p:cNvSpPr/>
            <p:nvPr/>
          </p:nvSpPr>
          <p:spPr>
            <a:xfrm>
              <a:off x="5467509" y="4598105"/>
              <a:ext cx="0" cy="131908"/>
            </a:xfrm>
            <a:custGeom>
              <a:avLst/>
              <a:gdLst/>
              <a:ahLst/>
              <a:cxnLst/>
              <a:rect l="0" t="0" r="0" b="0"/>
              <a:pathLst>
                <a:path h="131908">
                  <a:moveTo>
                    <a:pt x="0" y="0"/>
                  </a:moveTo>
                  <a:lnTo>
                    <a:pt x="0" y="131908"/>
                  </a:lnTo>
                </a:path>
              </a:pathLst>
            </a:custGeom>
            <a:ln w="13550" cap="flat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2" name="pl932"/>
            <p:cNvSpPr/>
            <p:nvPr/>
          </p:nvSpPr>
          <p:spPr>
            <a:xfrm>
              <a:off x="5467509" y="4540712"/>
              <a:ext cx="0" cy="189302"/>
            </a:xfrm>
            <a:custGeom>
              <a:avLst/>
              <a:gdLst/>
              <a:ahLst/>
              <a:cxnLst/>
              <a:rect l="0" t="0" r="0" b="0"/>
              <a:pathLst>
                <a:path h="189302">
                  <a:moveTo>
                    <a:pt x="0" y="18930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3" name="pl933"/>
            <p:cNvSpPr/>
            <p:nvPr/>
          </p:nvSpPr>
          <p:spPr>
            <a:xfrm>
              <a:off x="5467509" y="4540712"/>
              <a:ext cx="0" cy="135634"/>
            </a:xfrm>
            <a:custGeom>
              <a:avLst/>
              <a:gdLst/>
              <a:ahLst/>
              <a:cxnLst/>
              <a:rect l="0" t="0" r="0" b="0"/>
              <a:pathLst>
                <a:path h="135634">
                  <a:moveTo>
                    <a:pt x="0" y="0"/>
                  </a:moveTo>
                  <a:lnTo>
                    <a:pt x="0" y="135634"/>
                  </a:lnTo>
                </a:path>
              </a:pathLst>
            </a:custGeom>
            <a:ln w="13550" cap="flat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4" name="pl934"/>
            <p:cNvSpPr/>
            <p:nvPr/>
          </p:nvSpPr>
          <p:spPr>
            <a:xfrm>
              <a:off x="5467509" y="4326350"/>
              <a:ext cx="0" cy="349995"/>
            </a:xfrm>
            <a:custGeom>
              <a:avLst/>
              <a:gdLst/>
              <a:ahLst/>
              <a:cxnLst/>
              <a:rect l="0" t="0" r="0" b="0"/>
              <a:pathLst>
                <a:path h="349995">
                  <a:moveTo>
                    <a:pt x="0" y="3499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5" name="pl935"/>
            <p:cNvSpPr/>
            <p:nvPr/>
          </p:nvSpPr>
          <p:spPr>
            <a:xfrm>
              <a:off x="5467509" y="4273506"/>
              <a:ext cx="0" cy="52844"/>
            </a:xfrm>
            <a:custGeom>
              <a:avLst/>
              <a:gdLst/>
              <a:ahLst/>
              <a:cxnLst/>
              <a:rect l="0" t="0" r="0" b="0"/>
              <a:pathLst>
                <a:path h="52844">
                  <a:moveTo>
                    <a:pt x="0" y="5284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6" name="pl936"/>
            <p:cNvSpPr/>
            <p:nvPr/>
          </p:nvSpPr>
          <p:spPr>
            <a:xfrm>
              <a:off x="5963525" y="3996535"/>
              <a:ext cx="0" cy="71432"/>
            </a:xfrm>
            <a:custGeom>
              <a:avLst/>
              <a:gdLst/>
              <a:ahLst/>
              <a:cxnLst/>
              <a:rect l="0" t="0" r="0" b="0"/>
              <a:pathLst>
                <a:path h="71432">
                  <a:moveTo>
                    <a:pt x="0" y="714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7" name="pl937"/>
            <p:cNvSpPr/>
            <p:nvPr/>
          </p:nvSpPr>
          <p:spPr>
            <a:xfrm>
              <a:off x="5963525" y="3993921"/>
              <a:ext cx="0" cy="2613"/>
            </a:xfrm>
            <a:custGeom>
              <a:avLst/>
              <a:gdLst/>
              <a:ahLst/>
              <a:cxnLst/>
              <a:rect l="0" t="0" r="0" b="0"/>
              <a:pathLst>
                <a:path h="2613">
                  <a:moveTo>
                    <a:pt x="0" y="26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8" name="pl938"/>
            <p:cNvSpPr/>
            <p:nvPr/>
          </p:nvSpPr>
          <p:spPr>
            <a:xfrm>
              <a:off x="5963525" y="3993921"/>
              <a:ext cx="0" cy="635144"/>
            </a:xfrm>
            <a:custGeom>
              <a:avLst/>
              <a:gdLst/>
              <a:ahLst/>
              <a:cxnLst/>
              <a:rect l="0" t="0" r="0" b="0"/>
              <a:pathLst>
                <a:path h="635144">
                  <a:moveTo>
                    <a:pt x="0" y="0"/>
                  </a:moveTo>
                  <a:lnTo>
                    <a:pt x="0" y="635144"/>
                  </a:lnTo>
                </a:path>
              </a:pathLst>
            </a:custGeom>
            <a:ln w="13550" cap="flat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9" name="pl939"/>
            <p:cNvSpPr/>
            <p:nvPr/>
          </p:nvSpPr>
          <p:spPr>
            <a:xfrm>
              <a:off x="5963525" y="4008484"/>
              <a:ext cx="0" cy="620581"/>
            </a:xfrm>
            <a:custGeom>
              <a:avLst/>
              <a:gdLst/>
              <a:ahLst/>
              <a:cxnLst/>
              <a:rect l="0" t="0" r="0" b="0"/>
              <a:pathLst>
                <a:path h="620581">
                  <a:moveTo>
                    <a:pt x="0" y="62058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0" name="pl940"/>
            <p:cNvSpPr/>
            <p:nvPr/>
          </p:nvSpPr>
          <p:spPr>
            <a:xfrm>
              <a:off x="5963525" y="4008484"/>
              <a:ext cx="0" cy="122080"/>
            </a:xfrm>
            <a:custGeom>
              <a:avLst/>
              <a:gdLst/>
              <a:ahLst/>
              <a:cxnLst/>
              <a:rect l="0" t="0" r="0" b="0"/>
              <a:pathLst>
                <a:path h="122080">
                  <a:moveTo>
                    <a:pt x="0" y="0"/>
                  </a:moveTo>
                  <a:lnTo>
                    <a:pt x="0" y="122080"/>
                  </a:lnTo>
                </a:path>
              </a:pathLst>
            </a:custGeom>
            <a:ln w="13550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1" name="pl941"/>
            <p:cNvSpPr/>
            <p:nvPr/>
          </p:nvSpPr>
          <p:spPr>
            <a:xfrm>
              <a:off x="5963525" y="4130565"/>
              <a:ext cx="0" cy="233596"/>
            </a:xfrm>
            <a:custGeom>
              <a:avLst/>
              <a:gdLst/>
              <a:ahLst/>
              <a:cxnLst/>
              <a:rect l="0" t="0" r="0" b="0"/>
              <a:pathLst>
                <a:path h="233596">
                  <a:moveTo>
                    <a:pt x="0" y="0"/>
                  </a:moveTo>
                  <a:lnTo>
                    <a:pt x="0" y="233596"/>
                  </a:lnTo>
                </a:path>
              </a:pathLst>
            </a:custGeom>
            <a:ln w="13550" cap="flat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2" name="pl942"/>
            <p:cNvSpPr/>
            <p:nvPr/>
          </p:nvSpPr>
          <p:spPr>
            <a:xfrm>
              <a:off x="5963525" y="4341528"/>
              <a:ext cx="0" cy="22633"/>
            </a:xfrm>
            <a:custGeom>
              <a:avLst/>
              <a:gdLst/>
              <a:ahLst/>
              <a:cxnLst/>
              <a:rect l="0" t="0" r="0" b="0"/>
              <a:pathLst>
                <a:path h="22633">
                  <a:moveTo>
                    <a:pt x="0" y="226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3" name="pl943"/>
            <p:cNvSpPr/>
            <p:nvPr/>
          </p:nvSpPr>
          <p:spPr>
            <a:xfrm>
              <a:off x="5963525" y="4339061"/>
              <a:ext cx="0" cy="2466"/>
            </a:xfrm>
            <a:custGeom>
              <a:avLst/>
              <a:gdLst/>
              <a:ahLst/>
              <a:cxnLst/>
              <a:rect l="0" t="0" r="0" b="0"/>
              <a:pathLst>
                <a:path h="2466">
                  <a:moveTo>
                    <a:pt x="0" y="2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4" name="pl944"/>
            <p:cNvSpPr/>
            <p:nvPr/>
          </p:nvSpPr>
          <p:spPr>
            <a:xfrm>
              <a:off x="5963525" y="4339061"/>
              <a:ext cx="0" cy="662384"/>
            </a:xfrm>
            <a:custGeom>
              <a:avLst/>
              <a:gdLst/>
              <a:ahLst/>
              <a:cxnLst/>
              <a:rect l="0" t="0" r="0" b="0"/>
              <a:pathLst>
                <a:path h="662384">
                  <a:moveTo>
                    <a:pt x="0" y="0"/>
                  </a:moveTo>
                  <a:lnTo>
                    <a:pt x="0" y="662384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5" name="pl945"/>
            <p:cNvSpPr/>
            <p:nvPr/>
          </p:nvSpPr>
          <p:spPr>
            <a:xfrm>
              <a:off x="5963525" y="4172499"/>
              <a:ext cx="0" cy="828945"/>
            </a:xfrm>
            <a:custGeom>
              <a:avLst/>
              <a:gdLst/>
              <a:ahLst/>
              <a:cxnLst/>
              <a:rect l="0" t="0" r="0" b="0"/>
              <a:pathLst>
                <a:path h="828945">
                  <a:moveTo>
                    <a:pt x="0" y="8289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6" name="pl946"/>
            <p:cNvSpPr/>
            <p:nvPr/>
          </p:nvSpPr>
          <p:spPr>
            <a:xfrm>
              <a:off x="5963525" y="3939558"/>
              <a:ext cx="0" cy="232941"/>
            </a:xfrm>
            <a:custGeom>
              <a:avLst/>
              <a:gdLst/>
              <a:ahLst/>
              <a:cxnLst/>
              <a:rect l="0" t="0" r="0" b="0"/>
              <a:pathLst>
                <a:path h="232941">
                  <a:moveTo>
                    <a:pt x="0" y="23294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7" name="pl947"/>
            <p:cNvSpPr/>
            <p:nvPr/>
          </p:nvSpPr>
          <p:spPr>
            <a:xfrm>
              <a:off x="5963525" y="3703909"/>
              <a:ext cx="0" cy="235648"/>
            </a:xfrm>
            <a:custGeom>
              <a:avLst/>
              <a:gdLst/>
              <a:ahLst/>
              <a:cxnLst/>
              <a:rect l="0" t="0" r="0" b="0"/>
              <a:pathLst>
                <a:path h="235648">
                  <a:moveTo>
                    <a:pt x="0" y="2356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8" name="pl948"/>
            <p:cNvSpPr/>
            <p:nvPr/>
          </p:nvSpPr>
          <p:spPr>
            <a:xfrm>
              <a:off x="5963525" y="3703909"/>
              <a:ext cx="0" cy="447680"/>
            </a:xfrm>
            <a:custGeom>
              <a:avLst/>
              <a:gdLst/>
              <a:ahLst/>
              <a:cxnLst/>
              <a:rect l="0" t="0" r="0" b="0"/>
              <a:pathLst>
                <a:path h="447680">
                  <a:moveTo>
                    <a:pt x="0" y="0"/>
                  </a:moveTo>
                  <a:lnTo>
                    <a:pt x="0" y="447680"/>
                  </a:lnTo>
                </a:path>
              </a:pathLst>
            </a:custGeom>
            <a:ln w="13550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9" name="pl949"/>
            <p:cNvSpPr/>
            <p:nvPr/>
          </p:nvSpPr>
          <p:spPr>
            <a:xfrm>
              <a:off x="5963525" y="4151589"/>
              <a:ext cx="0" cy="40152"/>
            </a:xfrm>
            <a:custGeom>
              <a:avLst/>
              <a:gdLst/>
              <a:ahLst/>
              <a:cxnLst/>
              <a:rect l="0" t="0" r="0" b="0"/>
              <a:pathLst>
                <a:path h="40152">
                  <a:moveTo>
                    <a:pt x="0" y="0"/>
                  </a:moveTo>
                  <a:lnTo>
                    <a:pt x="0" y="40152"/>
                  </a:lnTo>
                </a:path>
              </a:pathLst>
            </a:custGeom>
            <a:ln w="13550" cap="flat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0" name="pl950"/>
            <p:cNvSpPr/>
            <p:nvPr/>
          </p:nvSpPr>
          <p:spPr>
            <a:xfrm>
              <a:off x="6459541" y="5382890"/>
              <a:ext cx="0" cy="149582"/>
            </a:xfrm>
            <a:custGeom>
              <a:avLst/>
              <a:gdLst/>
              <a:ahLst/>
              <a:cxnLst/>
              <a:rect l="0" t="0" r="0" b="0"/>
              <a:pathLst>
                <a:path h="149582">
                  <a:moveTo>
                    <a:pt x="0" y="0"/>
                  </a:moveTo>
                  <a:lnTo>
                    <a:pt x="0" y="149582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1" name="pl951"/>
            <p:cNvSpPr/>
            <p:nvPr/>
          </p:nvSpPr>
          <p:spPr>
            <a:xfrm>
              <a:off x="6459541" y="4079637"/>
              <a:ext cx="0" cy="1452836"/>
            </a:xfrm>
            <a:custGeom>
              <a:avLst/>
              <a:gdLst/>
              <a:ahLst/>
              <a:cxnLst/>
              <a:rect l="0" t="0" r="0" b="0"/>
              <a:pathLst>
                <a:path h="1452836">
                  <a:moveTo>
                    <a:pt x="0" y="14528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2" name="pl952"/>
            <p:cNvSpPr/>
            <p:nvPr/>
          </p:nvSpPr>
          <p:spPr>
            <a:xfrm>
              <a:off x="6459541" y="4079637"/>
              <a:ext cx="0" cy="15419"/>
            </a:xfrm>
            <a:custGeom>
              <a:avLst/>
              <a:gdLst/>
              <a:ahLst/>
              <a:cxnLst/>
              <a:rect l="0" t="0" r="0" b="0"/>
              <a:pathLst>
                <a:path h="15419">
                  <a:moveTo>
                    <a:pt x="0" y="0"/>
                  </a:moveTo>
                  <a:lnTo>
                    <a:pt x="0" y="15419"/>
                  </a:lnTo>
                </a:path>
              </a:pathLst>
            </a:custGeom>
            <a:ln w="13550" cap="flat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3" name="pl953"/>
            <p:cNvSpPr/>
            <p:nvPr/>
          </p:nvSpPr>
          <p:spPr>
            <a:xfrm>
              <a:off x="6459541" y="4095057"/>
              <a:ext cx="0" cy="482383"/>
            </a:xfrm>
            <a:custGeom>
              <a:avLst/>
              <a:gdLst/>
              <a:ahLst/>
              <a:cxnLst/>
              <a:rect l="0" t="0" r="0" b="0"/>
              <a:pathLst>
                <a:path h="482383">
                  <a:moveTo>
                    <a:pt x="0" y="0"/>
                  </a:moveTo>
                  <a:lnTo>
                    <a:pt x="0" y="482383"/>
                  </a:lnTo>
                </a:path>
              </a:pathLst>
            </a:custGeom>
            <a:ln w="13550" cap="flat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4" name="pl954"/>
            <p:cNvSpPr/>
            <p:nvPr/>
          </p:nvSpPr>
          <p:spPr>
            <a:xfrm>
              <a:off x="6459541" y="4577440"/>
              <a:ext cx="0" cy="914885"/>
            </a:xfrm>
            <a:custGeom>
              <a:avLst/>
              <a:gdLst/>
              <a:ahLst/>
              <a:cxnLst/>
              <a:rect l="0" t="0" r="0" b="0"/>
              <a:pathLst>
                <a:path h="914885">
                  <a:moveTo>
                    <a:pt x="0" y="0"/>
                  </a:moveTo>
                  <a:lnTo>
                    <a:pt x="0" y="914885"/>
                  </a:lnTo>
                </a:path>
              </a:pathLst>
            </a:custGeom>
            <a:ln w="13550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5" name="pl955"/>
            <p:cNvSpPr/>
            <p:nvPr/>
          </p:nvSpPr>
          <p:spPr>
            <a:xfrm>
              <a:off x="6459541" y="5485533"/>
              <a:ext cx="0" cy="6793"/>
            </a:xfrm>
            <a:custGeom>
              <a:avLst/>
              <a:gdLst/>
              <a:ahLst/>
              <a:cxnLst/>
              <a:rect l="0" t="0" r="0" b="0"/>
              <a:pathLst>
                <a:path h="6793">
                  <a:moveTo>
                    <a:pt x="0" y="67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6" name="pl956"/>
            <p:cNvSpPr/>
            <p:nvPr/>
          </p:nvSpPr>
          <p:spPr>
            <a:xfrm>
              <a:off x="6459541" y="4349311"/>
              <a:ext cx="0" cy="1136221"/>
            </a:xfrm>
            <a:custGeom>
              <a:avLst/>
              <a:gdLst/>
              <a:ahLst/>
              <a:cxnLst/>
              <a:rect l="0" t="0" r="0" b="0"/>
              <a:pathLst>
                <a:path h="1136221">
                  <a:moveTo>
                    <a:pt x="0" y="11362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7" name="pl957"/>
            <p:cNvSpPr/>
            <p:nvPr/>
          </p:nvSpPr>
          <p:spPr>
            <a:xfrm>
              <a:off x="6459541" y="4349311"/>
              <a:ext cx="0" cy="1152677"/>
            </a:xfrm>
            <a:custGeom>
              <a:avLst/>
              <a:gdLst/>
              <a:ahLst/>
              <a:cxnLst/>
              <a:rect l="0" t="0" r="0" b="0"/>
              <a:pathLst>
                <a:path h="1152677">
                  <a:moveTo>
                    <a:pt x="0" y="0"/>
                  </a:moveTo>
                  <a:lnTo>
                    <a:pt x="0" y="1152677"/>
                  </a:lnTo>
                </a:path>
              </a:pathLst>
            </a:custGeom>
            <a:ln w="13550" cap="flat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8" name="pl958"/>
            <p:cNvSpPr/>
            <p:nvPr/>
          </p:nvSpPr>
          <p:spPr>
            <a:xfrm>
              <a:off x="6459541" y="4262397"/>
              <a:ext cx="0" cy="1239592"/>
            </a:xfrm>
            <a:custGeom>
              <a:avLst/>
              <a:gdLst/>
              <a:ahLst/>
              <a:cxnLst/>
              <a:rect l="0" t="0" r="0" b="0"/>
              <a:pathLst>
                <a:path h="1239592">
                  <a:moveTo>
                    <a:pt x="0" y="12395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9" name="pl959"/>
            <p:cNvSpPr/>
            <p:nvPr/>
          </p:nvSpPr>
          <p:spPr>
            <a:xfrm>
              <a:off x="6459541" y="4262397"/>
              <a:ext cx="0" cy="517794"/>
            </a:xfrm>
            <a:custGeom>
              <a:avLst/>
              <a:gdLst/>
              <a:ahLst/>
              <a:cxnLst/>
              <a:rect l="0" t="0" r="0" b="0"/>
              <a:pathLst>
                <a:path h="517794">
                  <a:moveTo>
                    <a:pt x="0" y="0"/>
                  </a:moveTo>
                  <a:lnTo>
                    <a:pt x="0" y="517794"/>
                  </a:lnTo>
                </a:path>
              </a:pathLst>
            </a:custGeom>
            <a:ln w="13550" cap="flat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0" name="pl960"/>
            <p:cNvSpPr/>
            <p:nvPr/>
          </p:nvSpPr>
          <p:spPr>
            <a:xfrm>
              <a:off x="6459541" y="4780191"/>
              <a:ext cx="0" cy="453053"/>
            </a:xfrm>
            <a:custGeom>
              <a:avLst/>
              <a:gdLst/>
              <a:ahLst/>
              <a:cxnLst/>
              <a:rect l="0" t="0" r="0" b="0"/>
              <a:pathLst>
                <a:path h="453053">
                  <a:moveTo>
                    <a:pt x="0" y="0"/>
                  </a:moveTo>
                  <a:lnTo>
                    <a:pt x="0" y="453053"/>
                  </a:lnTo>
                </a:path>
              </a:pathLst>
            </a:custGeom>
            <a:ln w="13550" cap="flat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1" name="pl961"/>
            <p:cNvSpPr/>
            <p:nvPr/>
          </p:nvSpPr>
          <p:spPr>
            <a:xfrm>
              <a:off x="6459541" y="4471076"/>
              <a:ext cx="0" cy="762168"/>
            </a:xfrm>
            <a:custGeom>
              <a:avLst/>
              <a:gdLst/>
              <a:ahLst/>
              <a:cxnLst/>
              <a:rect l="0" t="0" r="0" b="0"/>
              <a:pathLst>
                <a:path h="762168">
                  <a:moveTo>
                    <a:pt x="0" y="7621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2" name="pl962"/>
            <p:cNvSpPr/>
            <p:nvPr/>
          </p:nvSpPr>
          <p:spPr>
            <a:xfrm>
              <a:off x="6459541" y="4133230"/>
              <a:ext cx="0" cy="337846"/>
            </a:xfrm>
            <a:custGeom>
              <a:avLst/>
              <a:gdLst/>
              <a:ahLst/>
              <a:cxnLst/>
              <a:rect l="0" t="0" r="0" b="0"/>
              <a:pathLst>
                <a:path h="337846">
                  <a:moveTo>
                    <a:pt x="0" y="3378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3" name="pl963"/>
            <p:cNvSpPr/>
            <p:nvPr/>
          </p:nvSpPr>
          <p:spPr>
            <a:xfrm>
              <a:off x="6459541" y="4133230"/>
              <a:ext cx="0" cy="1248302"/>
            </a:xfrm>
            <a:custGeom>
              <a:avLst/>
              <a:gdLst/>
              <a:ahLst/>
              <a:cxnLst/>
              <a:rect l="0" t="0" r="0" b="0"/>
              <a:pathLst>
                <a:path h="1248302">
                  <a:moveTo>
                    <a:pt x="0" y="0"/>
                  </a:moveTo>
                  <a:lnTo>
                    <a:pt x="0" y="1248302"/>
                  </a:lnTo>
                </a:path>
              </a:pathLst>
            </a:custGeom>
            <a:ln w="13550" cap="flat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4" name="pl964"/>
            <p:cNvSpPr/>
            <p:nvPr/>
          </p:nvSpPr>
          <p:spPr>
            <a:xfrm>
              <a:off x="6459541" y="5171725"/>
              <a:ext cx="0" cy="209806"/>
            </a:xfrm>
            <a:custGeom>
              <a:avLst/>
              <a:gdLst/>
              <a:ahLst/>
              <a:cxnLst/>
              <a:rect l="0" t="0" r="0" b="0"/>
              <a:pathLst>
                <a:path h="209806">
                  <a:moveTo>
                    <a:pt x="0" y="2098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5" name="pl965"/>
            <p:cNvSpPr/>
            <p:nvPr/>
          </p:nvSpPr>
          <p:spPr>
            <a:xfrm>
              <a:off x="6459541" y="3812369"/>
              <a:ext cx="496016" cy="1359355"/>
            </a:xfrm>
            <a:custGeom>
              <a:avLst/>
              <a:gdLst/>
              <a:ahLst/>
              <a:cxnLst/>
              <a:rect l="0" t="0" r="0" b="0"/>
              <a:pathLst>
                <a:path w="496016" h="1359355">
                  <a:moveTo>
                    <a:pt x="0" y="1359355"/>
                  </a:moveTo>
                  <a:lnTo>
                    <a:pt x="496016" y="0"/>
                  </a:lnTo>
                </a:path>
              </a:pathLst>
            </a:custGeom>
            <a:ln w="13550" cap="flat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6" name="pl966"/>
            <p:cNvSpPr/>
            <p:nvPr/>
          </p:nvSpPr>
          <p:spPr>
            <a:xfrm>
              <a:off x="6955557" y="3812369"/>
              <a:ext cx="0" cy="117062"/>
            </a:xfrm>
            <a:custGeom>
              <a:avLst/>
              <a:gdLst/>
              <a:ahLst/>
              <a:cxnLst/>
              <a:rect l="0" t="0" r="0" b="0"/>
              <a:pathLst>
                <a:path h="117062">
                  <a:moveTo>
                    <a:pt x="0" y="0"/>
                  </a:moveTo>
                  <a:lnTo>
                    <a:pt x="0" y="117062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7" name="pl967"/>
            <p:cNvSpPr/>
            <p:nvPr/>
          </p:nvSpPr>
          <p:spPr>
            <a:xfrm>
              <a:off x="6955557" y="3929431"/>
              <a:ext cx="0" cy="38037"/>
            </a:xfrm>
            <a:custGeom>
              <a:avLst/>
              <a:gdLst/>
              <a:ahLst/>
              <a:cxnLst/>
              <a:rect l="0" t="0" r="0" b="0"/>
              <a:pathLst>
                <a:path h="38037">
                  <a:moveTo>
                    <a:pt x="0" y="0"/>
                  </a:moveTo>
                  <a:lnTo>
                    <a:pt x="0" y="38037"/>
                  </a:lnTo>
                </a:path>
              </a:pathLst>
            </a:custGeom>
            <a:ln w="13550" cap="flat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8" name="pl968"/>
            <p:cNvSpPr/>
            <p:nvPr/>
          </p:nvSpPr>
          <p:spPr>
            <a:xfrm>
              <a:off x="6955557" y="3794648"/>
              <a:ext cx="0" cy="172820"/>
            </a:xfrm>
            <a:custGeom>
              <a:avLst/>
              <a:gdLst/>
              <a:ahLst/>
              <a:cxnLst/>
              <a:rect l="0" t="0" r="0" b="0"/>
              <a:pathLst>
                <a:path h="172820">
                  <a:moveTo>
                    <a:pt x="0" y="17282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9" name="pl969"/>
            <p:cNvSpPr/>
            <p:nvPr/>
          </p:nvSpPr>
          <p:spPr>
            <a:xfrm>
              <a:off x="6955557" y="3794648"/>
              <a:ext cx="0" cy="425377"/>
            </a:xfrm>
            <a:custGeom>
              <a:avLst/>
              <a:gdLst/>
              <a:ahLst/>
              <a:cxnLst/>
              <a:rect l="0" t="0" r="0" b="0"/>
              <a:pathLst>
                <a:path h="425377">
                  <a:moveTo>
                    <a:pt x="0" y="0"/>
                  </a:moveTo>
                  <a:lnTo>
                    <a:pt x="0" y="425377"/>
                  </a:lnTo>
                </a:path>
              </a:pathLst>
            </a:custGeom>
            <a:ln w="13550" cap="flat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0" name="pl970"/>
            <p:cNvSpPr/>
            <p:nvPr/>
          </p:nvSpPr>
          <p:spPr>
            <a:xfrm>
              <a:off x="6955557" y="4199188"/>
              <a:ext cx="0" cy="20837"/>
            </a:xfrm>
            <a:custGeom>
              <a:avLst/>
              <a:gdLst/>
              <a:ahLst/>
              <a:cxnLst/>
              <a:rect l="0" t="0" r="0" b="0"/>
              <a:pathLst>
                <a:path h="20837">
                  <a:moveTo>
                    <a:pt x="0" y="208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1" name="pl971"/>
            <p:cNvSpPr/>
            <p:nvPr/>
          </p:nvSpPr>
          <p:spPr>
            <a:xfrm>
              <a:off x="6955557" y="4184659"/>
              <a:ext cx="0" cy="14528"/>
            </a:xfrm>
            <a:custGeom>
              <a:avLst/>
              <a:gdLst/>
              <a:ahLst/>
              <a:cxnLst/>
              <a:rect l="0" t="0" r="0" b="0"/>
              <a:pathLst>
                <a:path h="14528">
                  <a:moveTo>
                    <a:pt x="0" y="145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2" name="pl972"/>
            <p:cNvSpPr/>
            <p:nvPr/>
          </p:nvSpPr>
          <p:spPr>
            <a:xfrm>
              <a:off x="6955557" y="4104984"/>
              <a:ext cx="0" cy="79675"/>
            </a:xfrm>
            <a:custGeom>
              <a:avLst/>
              <a:gdLst/>
              <a:ahLst/>
              <a:cxnLst/>
              <a:rect l="0" t="0" r="0" b="0"/>
              <a:pathLst>
                <a:path h="79675">
                  <a:moveTo>
                    <a:pt x="0" y="7967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3" name="pl973"/>
            <p:cNvSpPr/>
            <p:nvPr/>
          </p:nvSpPr>
          <p:spPr>
            <a:xfrm>
              <a:off x="6955557" y="4104984"/>
              <a:ext cx="0" cy="129894"/>
            </a:xfrm>
            <a:custGeom>
              <a:avLst/>
              <a:gdLst/>
              <a:ahLst/>
              <a:cxnLst/>
              <a:rect l="0" t="0" r="0" b="0"/>
              <a:pathLst>
                <a:path h="129894">
                  <a:moveTo>
                    <a:pt x="0" y="0"/>
                  </a:moveTo>
                  <a:lnTo>
                    <a:pt x="0" y="129894"/>
                  </a:lnTo>
                </a:path>
              </a:pathLst>
            </a:custGeom>
            <a:ln w="13550" cap="flat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4" name="pl974"/>
            <p:cNvSpPr/>
            <p:nvPr/>
          </p:nvSpPr>
          <p:spPr>
            <a:xfrm>
              <a:off x="6955557" y="4234879"/>
              <a:ext cx="0" cy="142568"/>
            </a:xfrm>
            <a:custGeom>
              <a:avLst/>
              <a:gdLst/>
              <a:ahLst/>
              <a:cxnLst/>
              <a:rect l="0" t="0" r="0" b="0"/>
              <a:pathLst>
                <a:path h="142568">
                  <a:moveTo>
                    <a:pt x="0" y="0"/>
                  </a:moveTo>
                  <a:lnTo>
                    <a:pt x="0" y="142568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5" name="pl975"/>
            <p:cNvSpPr/>
            <p:nvPr/>
          </p:nvSpPr>
          <p:spPr>
            <a:xfrm>
              <a:off x="6955557" y="4377448"/>
              <a:ext cx="0" cy="312918"/>
            </a:xfrm>
            <a:custGeom>
              <a:avLst/>
              <a:gdLst/>
              <a:ahLst/>
              <a:cxnLst/>
              <a:rect l="0" t="0" r="0" b="0"/>
              <a:pathLst>
                <a:path h="312918">
                  <a:moveTo>
                    <a:pt x="0" y="0"/>
                  </a:moveTo>
                  <a:lnTo>
                    <a:pt x="0" y="312918"/>
                  </a:lnTo>
                </a:path>
              </a:pathLst>
            </a:custGeom>
            <a:ln w="13550" cap="flat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6" name="pl976"/>
            <p:cNvSpPr/>
            <p:nvPr/>
          </p:nvSpPr>
          <p:spPr>
            <a:xfrm>
              <a:off x="6955557" y="4690367"/>
              <a:ext cx="0" cy="393170"/>
            </a:xfrm>
            <a:custGeom>
              <a:avLst/>
              <a:gdLst/>
              <a:ahLst/>
              <a:cxnLst/>
              <a:rect l="0" t="0" r="0" b="0"/>
              <a:pathLst>
                <a:path h="393170">
                  <a:moveTo>
                    <a:pt x="0" y="0"/>
                  </a:moveTo>
                  <a:lnTo>
                    <a:pt x="0" y="393170"/>
                  </a:lnTo>
                </a:path>
              </a:pathLst>
            </a:custGeom>
            <a:ln w="13550" cap="flat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7" name="pl977"/>
            <p:cNvSpPr/>
            <p:nvPr/>
          </p:nvSpPr>
          <p:spPr>
            <a:xfrm>
              <a:off x="6955557" y="4295562"/>
              <a:ext cx="0" cy="787974"/>
            </a:xfrm>
            <a:custGeom>
              <a:avLst/>
              <a:gdLst/>
              <a:ahLst/>
              <a:cxnLst/>
              <a:rect l="0" t="0" r="0" b="0"/>
              <a:pathLst>
                <a:path h="787974">
                  <a:moveTo>
                    <a:pt x="0" y="78797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8" name="pl978"/>
            <p:cNvSpPr/>
            <p:nvPr/>
          </p:nvSpPr>
          <p:spPr>
            <a:xfrm>
              <a:off x="6955557" y="3975355"/>
              <a:ext cx="0" cy="320206"/>
            </a:xfrm>
            <a:custGeom>
              <a:avLst/>
              <a:gdLst/>
              <a:ahLst/>
              <a:cxnLst/>
              <a:rect l="0" t="0" r="0" b="0"/>
              <a:pathLst>
                <a:path h="320206">
                  <a:moveTo>
                    <a:pt x="0" y="3202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9" name="pl979"/>
            <p:cNvSpPr/>
            <p:nvPr/>
          </p:nvSpPr>
          <p:spPr>
            <a:xfrm>
              <a:off x="6955557" y="3748399"/>
              <a:ext cx="0" cy="226956"/>
            </a:xfrm>
            <a:custGeom>
              <a:avLst/>
              <a:gdLst/>
              <a:ahLst/>
              <a:cxnLst/>
              <a:rect l="0" t="0" r="0" b="0"/>
              <a:pathLst>
                <a:path h="226956">
                  <a:moveTo>
                    <a:pt x="0" y="2269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0" name="pl980"/>
            <p:cNvSpPr/>
            <p:nvPr/>
          </p:nvSpPr>
          <p:spPr>
            <a:xfrm>
              <a:off x="7451573" y="4050922"/>
              <a:ext cx="0" cy="131410"/>
            </a:xfrm>
            <a:custGeom>
              <a:avLst/>
              <a:gdLst/>
              <a:ahLst/>
              <a:cxnLst/>
              <a:rect l="0" t="0" r="0" b="0"/>
              <a:pathLst>
                <a:path h="131410">
                  <a:moveTo>
                    <a:pt x="0" y="0"/>
                  </a:moveTo>
                  <a:lnTo>
                    <a:pt x="0" y="13141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1" name="pl981"/>
            <p:cNvSpPr/>
            <p:nvPr/>
          </p:nvSpPr>
          <p:spPr>
            <a:xfrm>
              <a:off x="7451573" y="4174593"/>
              <a:ext cx="0" cy="7739"/>
            </a:xfrm>
            <a:custGeom>
              <a:avLst/>
              <a:gdLst/>
              <a:ahLst/>
              <a:cxnLst/>
              <a:rect l="0" t="0" r="0" b="0"/>
              <a:pathLst>
                <a:path h="7739">
                  <a:moveTo>
                    <a:pt x="0" y="77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2" name="pl982"/>
            <p:cNvSpPr/>
            <p:nvPr/>
          </p:nvSpPr>
          <p:spPr>
            <a:xfrm>
              <a:off x="7451573" y="4174593"/>
              <a:ext cx="0" cy="515847"/>
            </a:xfrm>
            <a:custGeom>
              <a:avLst/>
              <a:gdLst/>
              <a:ahLst/>
              <a:cxnLst/>
              <a:rect l="0" t="0" r="0" b="0"/>
              <a:pathLst>
                <a:path h="515847">
                  <a:moveTo>
                    <a:pt x="0" y="0"/>
                  </a:moveTo>
                  <a:lnTo>
                    <a:pt x="0" y="515847"/>
                  </a:lnTo>
                </a:path>
              </a:pathLst>
            </a:custGeom>
            <a:ln w="13550" cap="flat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3" name="pl983"/>
            <p:cNvSpPr/>
            <p:nvPr/>
          </p:nvSpPr>
          <p:spPr>
            <a:xfrm>
              <a:off x="7451573" y="4690441"/>
              <a:ext cx="0" cy="751621"/>
            </a:xfrm>
            <a:custGeom>
              <a:avLst/>
              <a:gdLst/>
              <a:ahLst/>
              <a:cxnLst/>
              <a:rect l="0" t="0" r="0" b="0"/>
              <a:pathLst>
                <a:path h="751621">
                  <a:moveTo>
                    <a:pt x="0" y="0"/>
                  </a:moveTo>
                  <a:lnTo>
                    <a:pt x="0" y="751621"/>
                  </a:lnTo>
                </a:path>
              </a:pathLst>
            </a:custGeom>
            <a:ln w="13550" cap="flat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4" name="pl984"/>
            <p:cNvSpPr/>
            <p:nvPr/>
          </p:nvSpPr>
          <p:spPr>
            <a:xfrm>
              <a:off x="7451573" y="4390606"/>
              <a:ext cx="0" cy="1051455"/>
            </a:xfrm>
            <a:custGeom>
              <a:avLst/>
              <a:gdLst/>
              <a:ahLst/>
              <a:cxnLst/>
              <a:rect l="0" t="0" r="0" b="0"/>
              <a:pathLst>
                <a:path h="1051455">
                  <a:moveTo>
                    <a:pt x="0" y="10514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5" name="pl985"/>
            <p:cNvSpPr/>
            <p:nvPr/>
          </p:nvSpPr>
          <p:spPr>
            <a:xfrm>
              <a:off x="7451573" y="4343981"/>
              <a:ext cx="0" cy="46625"/>
            </a:xfrm>
            <a:custGeom>
              <a:avLst/>
              <a:gdLst/>
              <a:ahLst/>
              <a:cxnLst/>
              <a:rect l="0" t="0" r="0" b="0"/>
              <a:pathLst>
                <a:path h="46625">
                  <a:moveTo>
                    <a:pt x="0" y="466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6" name="pl986"/>
            <p:cNvSpPr/>
            <p:nvPr/>
          </p:nvSpPr>
          <p:spPr>
            <a:xfrm>
              <a:off x="7451573" y="4333962"/>
              <a:ext cx="0" cy="10019"/>
            </a:xfrm>
            <a:custGeom>
              <a:avLst/>
              <a:gdLst/>
              <a:ahLst/>
              <a:cxnLst/>
              <a:rect l="0" t="0" r="0" b="0"/>
              <a:pathLst>
                <a:path h="10019">
                  <a:moveTo>
                    <a:pt x="0" y="100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7" name="pl987"/>
            <p:cNvSpPr/>
            <p:nvPr/>
          </p:nvSpPr>
          <p:spPr>
            <a:xfrm>
              <a:off x="7451573" y="4265266"/>
              <a:ext cx="0" cy="68696"/>
            </a:xfrm>
            <a:custGeom>
              <a:avLst/>
              <a:gdLst/>
              <a:ahLst/>
              <a:cxnLst/>
              <a:rect l="0" t="0" r="0" b="0"/>
              <a:pathLst>
                <a:path h="68696">
                  <a:moveTo>
                    <a:pt x="0" y="686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8" name="pl988"/>
            <p:cNvSpPr/>
            <p:nvPr/>
          </p:nvSpPr>
          <p:spPr>
            <a:xfrm>
              <a:off x="7451573" y="4265266"/>
              <a:ext cx="0" cy="430401"/>
            </a:xfrm>
            <a:custGeom>
              <a:avLst/>
              <a:gdLst/>
              <a:ahLst/>
              <a:cxnLst/>
              <a:rect l="0" t="0" r="0" b="0"/>
              <a:pathLst>
                <a:path h="430401">
                  <a:moveTo>
                    <a:pt x="0" y="0"/>
                  </a:moveTo>
                  <a:lnTo>
                    <a:pt x="0" y="430401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9" name="pl989"/>
            <p:cNvSpPr/>
            <p:nvPr/>
          </p:nvSpPr>
          <p:spPr>
            <a:xfrm>
              <a:off x="7451573" y="4041875"/>
              <a:ext cx="0" cy="653791"/>
            </a:xfrm>
            <a:custGeom>
              <a:avLst/>
              <a:gdLst/>
              <a:ahLst/>
              <a:cxnLst/>
              <a:rect l="0" t="0" r="0" b="0"/>
              <a:pathLst>
                <a:path h="653791">
                  <a:moveTo>
                    <a:pt x="0" y="6537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0" name="pl990"/>
            <p:cNvSpPr/>
            <p:nvPr/>
          </p:nvSpPr>
          <p:spPr>
            <a:xfrm>
              <a:off x="7451573" y="3973124"/>
              <a:ext cx="0" cy="68750"/>
            </a:xfrm>
            <a:custGeom>
              <a:avLst/>
              <a:gdLst/>
              <a:ahLst/>
              <a:cxnLst/>
              <a:rect l="0" t="0" r="0" b="0"/>
              <a:pathLst>
                <a:path h="68750">
                  <a:moveTo>
                    <a:pt x="0" y="687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1" name="pl991"/>
            <p:cNvSpPr/>
            <p:nvPr/>
          </p:nvSpPr>
          <p:spPr>
            <a:xfrm>
              <a:off x="7451573" y="3918213"/>
              <a:ext cx="0" cy="54911"/>
            </a:xfrm>
            <a:custGeom>
              <a:avLst/>
              <a:gdLst/>
              <a:ahLst/>
              <a:cxnLst/>
              <a:rect l="0" t="0" r="0" b="0"/>
              <a:pathLst>
                <a:path h="54911">
                  <a:moveTo>
                    <a:pt x="0" y="5491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2" name="pl992"/>
            <p:cNvSpPr/>
            <p:nvPr/>
          </p:nvSpPr>
          <p:spPr>
            <a:xfrm>
              <a:off x="7451573" y="3918213"/>
              <a:ext cx="0" cy="208056"/>
            </a:xfrm>
            <a:custGeom>
              <a:avLst/>
              <a:gdLst/>
              <a:ahLst/>
              <a:cxnLst/>
              <a:rect l="0" t="0" r="0" b="0"/>
              <a:pathLst>
                <a:path h="208056">
                  <a:moveTo>
                    <a:pt x="0" y="0"/>
                  </a:moveTo>
                  <a:lnTo>
                    <a:pt x="0" y="208056"/>
                  </a:lnTo>
                </a:path>
              </a:pathLst>
            </a:custGeom>
            <a:ln w="13550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3" name="pl993"/>
            <p:cNvSpPr/>
            <p:nvPr/>
          </p:nvSpPr>
          <p:spPr>
            <a:xfrm>
              <a:off x="7451573" y="4078893"/>
              <a:ext cx="0" cy="47376"/>
            </a:xfrm>
            <a:custGeom>
              <a:avLst/>
              <a:gdLst/>
              <a:ahLst/>
              <a:cxnLst/>
              <a:rect l="0" t="0" r="0" b="0"/>
              <a:pathLst>
                <a:path h="47376">
                  <a:moveTo>
                    <a:pt x="0" y="47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4" name="pl994"/>
            <p:cNvSpPr/>
            <p:nvPr/>
          </p:nvSpPr>
          <p:spPr>
            <a:xfrm>
              <a:off x="7947589" y="4644156"/>
              <a:ext cx="0" cy="19288"/>
            </a:xfrm>
            <a:custGeom>
              <a:avLst/>
              <a:gdLst/>
              <a:ahLst/>
              <a:cxnLst/>
              <a:rect l="0" t="0" r="0" b="0"/>
              <a:pathLst>
                <a:path h="19288">
                  <a:moveTo>
                    <a:pt x="0" y="1928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5" name="pl995"/>
            <p:cNvSpPr/>
            <p:nvPr/>
          </p:nvSpPr>
          <p:spPr>
            <a:xfrm>
              <a:off x="7947589" y="4644156"/>
              <a:ext cx="0" cy="610647"/>
            </a:xfrm>
            <a:custGeom>
              <a:avLst/>
              <a:gdLst/>
              <a:ahLst/>
              <a:cxnLst/>
              <a:rect l="0" t="0" r="0" b="0"/>
              <a:pathLst>
                <a:path h="610647">
                  <a:moveTo>
                    <a:pt x="0" y="0"/>
                  </a:moveTo>
                  <a:lnTo>
                    <a:pt x="0" y="610647"/>
                  </a:lnTo>
                </a:path>
              </a:pathLst>
            </a:custGeom>
            <a:ln w="13550" cap="flat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6" name="pl996"/>
            <p:cNvSpPr/>
            <p:nvPr/>
          </p:nvSpPr>
          <p:spPr>
            <a:xfrm>
              <a:off x="7947589" y="5254803"/>
              <a:ext cx="0" cy="9229"/>
            </a:xfrm>
            <a:custGeom>
              <a:avLst/>
              <a:gdLst/>
              <a:ahLst/>
              <a:cxnLst/>
              <a:rect l="0" t="0" r="0" b="0"/>
              <a:pathLst>
                <a:path h="9229">
                  <a:moveTo>
                    <a:pt x="0" y="0"/>
                  </a:moveTo>
                  <a:lnTo>
                    <a:pt x="0" y="9229"/>
                  </a:lnTo>
                </a:path>
              </a:pathLst>
            </a:custGeom>
            <a:ln w="13550" cap="flat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7" name="pl997"/>
            <p:cNvSpPr/>
            <p:nvPr/>
          </p:nvSpPr>
          <p:spPr>
            <a:xfrm>
              <a:off x="7947589" y="4552200"/>
              <a:ext cx="0" cy="711832"/>
            </a:xfrm>
            <a:custGeom>
              <a:avLst/>
              <a:gdLst/>
              <a:ahLst/>
              <a:cxnLst/>
              <a:rect l="0" t="0" r="0" b="0"/>
              <a:pathLst>
                <a:path h="711832">
                  <a:moveTo>
                    <a:pt x="0" y="7118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8" name="pl998"/>
            <p:cNvSpPr/>
            <p:nvPr/>
          </p:nvSpPr>
          <p:spPr>
            <a:xfrm>
              <a:off x="7947589" y="4552200"/>
              <a:ext cx="0" cy="471325"/>
            </a:xfrm>
            <a:custGeom>
              <a:avLst/>
              <a:gdLst/>
              <a:ahLst/>
              <a:cxnLst/>
              <a:rect l="0" t="0" r="0" b="0"/>
              <a:pathLst>
                <a:path h="471325">
                  <a:moveTo>
                    <a:pt x="0" y="0"/>
                  </a:moveTo>
                  <a:lnTo>
                    <a:pt x="0" y="471325"/>
                  </a:lnTo>
                </a:path>
              </a:pathLst>
            </a:custGeom>
            <a:ln w="13550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9" name="pl999"/>
            <p:cNvSpPr/>
            <p:nvPr/>
          </p:nvSpPr>
          <p:spPr>
            <a:xfrm>
              <a:off x="7947589" y="5007208"/>
              <a:ext cx="0" cy="16317"/>
            </a:xfrm>
            <a:custGeom>
              <a:avLst/>
              <a:gdLst/>
              <a:ahLst/>
              <a:cxnLst/>
              <a:rect l="0" t="0" r="0" b="0"/>
              <a:pathLst>
                <a:path h="16317">
                  <a:moveTo>
                    <a:pt x="0" y="1631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0" name="pl1000"/>
            <p:cNvSpPr/>
            <p:nvPr/>
          </p:nvSpPr>
          <p:spPr>
            <a:xfrm>
              <a:off x="7947589" y="5007208"/>
              <a:ext cx="0" cy="474398"/>
            </a:xfrm>
            <a:custGeom>
              <a:avLst/>
              <a:gdLst/>
              <a:ahLst/>
              <a:cxnLst/>
              <a:rect l="0" t="0" r="0" b="0"/>
              <a:pathLst>
                <a:path h="474398">
                  <a:moveTo>
                    <a:pt x="0" y="0"/>
                  </a:moveTo>
                  <a:lnTo>
                    <a:pt x="0" y="474398"/>
                  </a:lnTo>
                </a:path>
              </a:pathLst>
            </a:custGeom>
            <a:ln w="13550" cap="flat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1" name="pl1001"/>
            <p:cNvSpPr/>
            <p:nvPr/>
          </p:nvSpPr>
          <p:spPr>
            <a:xfrm>
              <a:off x="7947589" y="4879890"/>
              <a:ext cx="0" cy="601716"/>
            </a:xfrm>
            <a:custGeom>
              <a:avLst/>
              <a:gdLst/>
              <a:ahLst/>
              <a:cxnLst/>
              <a:rect l="0" t="0" r="0" b="0"/>
              <a:pathLst>
                <a:path h="601716">
                  <a:moveTo>
                    <a:pt x="0" y="6017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2" name="pl1002"/>
            <p:cNvSpPr/>
            <p:nvPr/>
          </p:nvSpPr>
          <p:spPr>
            <a:xfrm>
              <a:off x="7947589" y="4879890"/>
              <a:ext cx="0" cy="522901"/>
            </a:xfrm>
            <a:custGeom>
              <a:avLst/>
              <a:gdLst/>
              <a:ahLst/>
              <a:cxnLst/>
              <a:rect l="0" t="0" r="0" b="0"/>
              <a:pathLst>
                <a:path h="522901">
                  <a:moveTo>
                    <a:pt x="0" y="0"/>
                  </a:moveTo>
                  <a:lnTo>
                    <a:pt x="0" y="522901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3" name="pl1003"/>
            <p:cNvSpPr/>
            <p:nvPr/>
          </p:nvSpPr>
          <p:spPr>
            <a:xfrm>
              <a:off x="7947589" y="4542830"/>
              <a:ext cx="0" cy="859961"/>
            </a:xfrm>
            <a:custGeom>
              <a:avLst/>
              <a:gdLst/>
              <a:ahLst/>
              <a:cxnLst/>
              <a:rect l="0" t="0" r="0" b="0"/>
              <a:pathLst>
                <a:path h="859961">
                  <a:moveTo>
                    <a:pt x="0" y="8599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4" name="pl1004"/>
            <p:cNvSpPr/>
            <p:nvPr/>
          </p:nvSpPr>
          <p:spPr>
            <a:xfrm>
              <a:off x="7947589" y="4425769"/>
              <a:ext cx="0" cy="117061"/>
            </a:xfrm>
            <a:custGeom>
              <a:avLst/>
              <a:gdLst/>
              <a:ahLst/>
              <a:cxnLst/>
              <a:rect l="0" t="0" r="0" b="0"/>
              <a:pathLst>
                <a:path h="117061">
                  <a:moveTo>
                    <a:pt x="0" y="1170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5" name="pl1005"/>
            <p:cNvSpPr/>
            <p:nvPr/>
          </p:nvSpPr>
          <p:spPr>
            <a:xfrm>
              <a:off x="7947589" y="4382408"/>
              <a:ext cx="0" cy="43361"/>
            </a:xfrm>
            <a:custGeom>
              <a:avLst/>
              <a:gdLst/>
              <a:ahLst/>
              <a:cxnLst/>
              <a:rect l="0" t="0" r="0" b="0"/>
              <a:pathLst>
                <a:path h="43361">
                  <a:moveTo>
                    <a:pt x="0" y="433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6" name="pl1006"/>
            <p:cNvSpPr/>
            <p:nvPr/>
          </p:nvSpPr>
          <p:spPr>
            <a:xfrm>
              <a:off x="7947589" y="4382408"/>
              <a:ext cx="0" cy="1136709"/>
            </a:xfrm>
            <a:custGeom>
              <a:avLst/>
              <a:gdLst/>
              <a:ahLst/>
              <a:cxnLst/>
              <a:rect l="0" t="0" r="0" b="0"/>
              <a:pathLst>
                <a:path h="1136709">
                  <a:moveTo>
                    <a:pt x="0" y="0"/>
                  </a:moveTo>
                  <a:lnTo>
                    <a:pt x="0" y="1136709"/>
                  </a:lnTo>
                </a:path>
              </a:pathLst>
            </a:custGeom>
            <a:ln w="13550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7" name="pl1007"/>
            <p:cNvSpPr/>
            <p:nvPr/>
          </p:nvSpPr>
          <p:spPr>
            <a:xfrm>
              <a:off x="7947589" y="4797208"/>
              <a:ext cx="0" cy="721909"/>
            </a:xfrm>
            <a:custGeom>
              <a:avLst/>
              <a:gdLst/>
              <a:ahLst/>
              <a:cxnLst/>
              <a:rect l="0" t="0" r="0" b="0"/>
              <a:pathLst>
                <a:path h="721909">
                  <a:moveTo>
                    <a:pt x="0" y="7219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8" name="pl1008"/>
            <p:cNvSpPr/>
            <p:nvPr/>
          </p:nvSpPr>
          <p:spPr>
            <a:xfrm>
              <a:off x="7947589" y="2721777"/>
              <a:ext cx="0" cy="2075431"/>
            </a:xfrm>
            <a:custGeom>
              <a:avLst/>
              <a:gdLst/>
              <a:ahLst/>
              <a:cxnLst/>
              <a:rect l="0" t="0" r="0" b="0"/>
              <a:pathLst>
                <a:path h="2075431">
                  <a:moveTo>
                    <a:pt x="0" y="20754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9" name="pl1009"/>
            <p:cNvSpPr/>
            <p:nvPr/>
          </p:nvSpPr>
          <p:spPr>
            <a:xfrm>
              <a:off x="7947589" y="2721777"/>
              <a:ext cx="496016" cy="2810733"/>
            </a:xfrm>
            <a:custGeom>
              <a:avLst/>
              <a:gdLst/>
              <a:ahLst/>
              <a:cxnLst/>
              <a:rect l="0" t="0" r="0" b="0"/>
              <a:pathLst>
                <a:path w="496016" h="2810733">
                  <a:moveTo>
                    <a:pt x="0" y="0"/>
                  </a:moveTo>
                  <a:lnTo>
                    <a:pt x="496016" y="2810733"/>
                  </a:lnTo>
                </a:path>
              </a:pathLst>
            </a:custGeom>
            <a:ln w="13550" cap="flat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0" name="pl1010"/>
            <p:cNvSpPr/>
            <p:nvPr/>
          </p:nvSpPr>
          <p:spPr>
            <a:xfrm>
              <a:off x="8443605" y="5409269"/>
              <a:ext cx="0" cy="123241"/>
            </a:xfrm>
            <a:custGeom>
              <a:avLst/>
              <a:gdLst/>
              <a:ahLst/>
              <a:cxnLst/>
              <a:rect l="0" t="0" r="0" b="0"/>
              <a:pathLst>
                <a:path h="123241">
                  <a:moveTo>
                    <a:pt x="0" y="12324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1" name="pl1011"/>
            <p:cNvSpPr/>
            <p:nvPr/>
          </p:nvSpPr>
          <p:spPr>
            <a:xfrm>
              <a:off x="8443605" y="5297593"/>
              <a:ext cx="0" cy="111675"/>
            </a:xfrm>
            <a:custGeom>
              <a:avLst/>
              <a:gdLst/>
              <a:ahLst/>
              <a:cxnLst/>
              <a:rect l="0" t="0" r="0" b="0"/>
              <a:pathLst>
                <a:path h="111675">
                  <a:moveTo>
                    <a:pt x="0" y="11167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2" name="pl1012"/>
            <p:cNvSpPr/>
            <p:nvPr/>
          </p:nvSpPr>
          <p:spPr>
            <a:xfrm>
              <a:off x="8443605" y="5297593"/>
              <a:ext cx="0" cy="118490"/>
            </a:xfrm>
            <a:custGeom>
              <a:avLst/>
              <a:gdLst/>
              <a:ahLst/>
              <a:cxnLst/>
              <a:rect l="0" t="0" r="0" b="0"/>
              <a:pathLst>
                <a:path h="118490">
                  <a:moveTo>
                    <a:pt x="0" y="0"/>
                  </a:moveTo>
                  <a:lnTo>
                    <a:pt x="0" y="118490"/>
                  </a:lnTo>
                </a:path>
              </a:pathLst>
            </a:custGeom>
            <a:ln w="13550" cap="flat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3" name="pl1013"/>
            <p:cNvSpPr/>
            <p:nvPr/>
          </p:nvSpPr>
          <p:spPr>
            <a:xfrm>
              <a:off x="8443605" y="5400110"/>
              <a:ext cx="0" cy="15974"/>
            </a:xfrm>
            <a:custGeom>
              <a:avLst/>
              <a:gdLst/>
              <a:ahLst/>
              <a:cxnLst/>
              <a:rect l="0" t="0" r="0" b="0"/>
              <a:pathLst>
                <a:path h="15974">
                  <a:moveTo>
                    <a:pt x="0" y="1597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4" name="pl1014"/>
            <p:cNvSpPr/>
            <p:nvPr/>
          </p:nvSpPr>
          <p:spPr>
            <a:xfrm>
              <a:off x="8443605" y="5400110"/>
              <a:ext cx="0" cy="81761"/>
            </a:xfrm>
            <a:custGeom>
              <a:avLst/>
              <a:gdLst/>
              <a:ahLst/>
              <a:cxnLst/>
              <a:rect l="0" t="0" r="0" b="0"/>
              <a:pathLst>
                <a:path h="81761">
                  <a:moveTo>
                    <a:pt x="0" y="0"/>
                  </a:moveTo>
                  <a:lnTo>
                    <a:pt x="0" y="81761"/>
                  </a:lnTo>
                </a:path>
              </a:pathLst>
            </a:custGeom>
            <a:ln w="13550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5" name="pl1015"/>
            <p:cNvSpPr/>
            <p:nvPr/>
          </p:nvSpPr>
          <p:spPr>
            <a:xfrm>
              <a:off x="8443605" y="5349501"/>
              <a:ext cx="0" cy="132369"/>
            </a:xfrm>
            <a:custGeom>
              <a:avLst/>
              <a:gdLst/>
              <a:ahLst/>
              <a:cxnLst/>
              <a:rect l="0" t="0" r="0" b="0"/>
              <a:pathLst>
                <a:path h="132369">
                  <a:moveTo>
                    <a:pt x="0" y="13236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6" name="pl1016"/>
            <p:cNvSpPr/>
            <p:nvPr/>
          </p:nvSpPr>
          <p:spPr>
            <a:xfrm>
              <a:off x="8443605" y="5349501"/>
              <a:ext cx="0" cy="195569"/>
            </a:xfrm>
            <a:custGeom>
              <a:avLst/>
              <a:gdLst/>
              <a:ahLst/>
              <a:cxnLst/>
              <a:rect l="0" t="0" r="0" b="0"/>
              <a:pathLst>
                <a:path h="195569">
                  <a:moveTo>
                    <a:pt x="0" y="0"/>
                  </a:moveTo>
                  <a:lnTo>
                    <a:pt x="0" y="195569"/>
                  </a:lnTo>
                </a:path>
              </a:pathLst>
            </a:custGeom>
            <a:ln w="13550" cap="flat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7" name="pl1017"/>
            <p:cNvSpPr/>
            <p:nvPr/>
          </p:nvSpPr>
          <p:spPr>
            <a:xfrm>
              <a:off x="8443605" y="5314320"/>
              <a:ext cx="0" cy="230749"/>
            </a:xfrm>
            <a:custGeom>
              <a:avLst/>
              <a:gdLst/>
              <a:ahLst/>
              <a:cxnLst/>
              <a:rect l="0" t="0" r="0" b="0"/>
              <a:pathLst>
                <a:path h="230749">
                  <a:moveTo>
                    <a:pt x="0" y="2307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8" name="pl1018"/>
            <p:cNvSpPr/>
            <p:nvPr/>
          </p:nvSpPr>
          <p:spPr>
            <a:xfrm>
              <a:off x="8443605" y="5314320"/>
              <a:ext cx="0" cy="138822"/>
            </a:xfrm>
            <a:custGeom>
              <a:avLst/>
              <a:gdLst/>
              <a:ahLst/>
              <a:cxnLst/>
              <a:rect l="0" t="0" r="0" b="0"/>
              <a:pathLst>
                <a:path h="138822">
                  <a:moveTo>
                    <a:pt x="0" y="0"/>
                  </a:moveTo>
                  <a:lnTo>
                    <a:pt x="0" y="138822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9" name="pl1019"/>
            <p:cNvSpPr/>
            <p:nvPr/>
          </p:nvSpPr>
          <p:spPr>
            <a:xfrm>
              <a:off x="8443605" y="5453143"/>
              <a:ext cx="0" cy="83713"/>
            </a:xfrm>
            <a:custGeom>
              <a:avLst/>
              <a:gdLst/>
              <a:ahLst/>
              <a:cxnLst/>
              <a:rect l="0" t="0" r="0" b="0"/>
              <a:pathLst>
                <a:path h="83713">
                  <a:moveTo>
                    <a:pt x="0" y="0"/>
                  </a:moveTo>
                  <a:lnTo>
                    <a:pt x="0" y="83713"/>
                  </a:lnTo>
                </a:path>
              </a:pathLst>
            </a:custGeom>
            <a:ln w="13550" cap="flat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0" name="pl1020"/>
            <p:cNvSpPr/>
            <p:nvPr/>
          </p:nvSpPr>
          <p:spPr>
            <a:xfrm>
              <a:off x="8443605" y="5463589"/>
              <a:ext cx="0" cy="73267"/>
            </a:xfrm>
            <a:custGeom>
              <a:avLst/>
              <a:gdLst/>
              <a:ahLst/>
              <a:cxnLst/>
              <a:rect l="0" t="0" r="0" b="0"/>
              <a:pathLst>
                <a:path h="73267">
                  <a:moveTo>
                    <a:pt x="0" y="732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1" name="pl1021"/>
            <p:cNvSpPr/>
            <p:nvPr/>
          </p:nvSpPr>
          <p:spPr>
            <a:xfrm>
              <a:off x="8443605" y="5324712"/>
              <a:ext cx="0" cy="138876"/>
            </a:xfrm>
            <a:custGeom>
              <a:avLst/>
              <a:gdLst/>
              <a:ahLst/>
              <a:cxnLst/>
              <a:rect l="0" t="0" r="0" b="0"/>
              <a:pathLst>
                <a:path h="138876">
                  <a:moveTo>
                    <a:pt x="0" y="1388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2" name="pl1022"/>
            <p:cNvSpPr/>
            <p:nvPr/>
          </p:nvSpPr>
          <p:spPr>
            <a:xfrm>
              <a:off x="8443605" y="5324712"/>
              <a:ext cx="0" cy="201041"/>
            </a:xfrm>
            <a:custGeom>
              <a:avLst/>
              <a:gdLst/>
              <a:ahLst/>
              <a:cxnLst/>
              <a:rect l="0" t="0" r="0" b="0"/>
              <a:pathLst>
                <a:path h="201041">
                  <a:moveTo>
                    <a:pt x="0" y="0"/>
                  </a:moveTo>
                  <a:lnTo>
                    <a:pt x="0" y="201041"/>
                  </a:lnTo>
                </a:path>
              </a:pathLst>
            </a:custGeom>
            <a:ln w="13550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3" name="pl1023"/>
            <p:cNvSpPr/>
            <p:nvPr/>
          </p:nvSpPr>
          <p:spPr>
            <a:xfrm>
              <a:off x="8443605" y="5236749"/>
              <a:ext cx="0" cy="289004"/>
            </a:xfrm>
            <a:custGeom>
              <a:avLst/>
              <a:gdLst/>
              <a:ahLst/>
              <a:cxnLst/>
              <a:rect l="0" t="0" r="0" b="0"/>
              <a:pathLst>
                <a:path h="289004">
                  <a:moveTo>
                    <a:pt x="0" y="2890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4" name="pl1024"/>
            <p:cNvSpPr/>
            <p:nvPr/>
          </p:nvSpPr>
          <p:spPr>
            <a:xfrm>
              <a:off x="8443605" y="4907720"/>
              <a:ext cx="0" cy="329029"/>
            </a:xfrm>
            <a:custGeom>
              <a:avLst/>
              <a:gdLst/>
              <a:ahLst/>
              <a:cxnLst/>
              <a:rect l="0" t="0" r="0" b="0"/>
              <a:pathLst>
                <a:path h="329029">
                  <a:moveTo>
                    <a:pt x="0" y="3290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5" name="pl1025"/>
            <p:cNvSpPr/>
            <p:nvPr/>
          </p:nvSpPr>
          <p:spPr>
            <a:xfrm>
              <a:off x="4971493" y="4005828"/>
              <a:ext cx="0" cy="474167"/>
            </a:xfrm>
            <a:custGeom>
              <a:avLst/>
              <a:gdLst/>
              <a:ahLst/>
              <a:cxnLst/>
              <a:rect l="0" t="0" r="0" b="0"/>
              <a:pathLst>
                <a:path h="474167">
                  <a:moveTo>
                    <a:pt x="0" y="4741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6" name="pl1026"/>
            <p:cNvSpPr/>
            <p:nvPr/>
          </p:nvSpPr>
          <p:spPr>
            <a:xfrm>
              <a:off x="4971493" y="4005828"/>
              <a:ext cx="0" cy="279079"/>
            </a:xfrm>
            <a:custGeom>
              <a:avLst/>
              <a:gdLst/>
              <a:ahLst/>
              <a:cxnLst/>
              <a:rect l="0" t="0" r="0" b="0"/>
              <a:pathLst>
                <a:path h="279079">
                  <a:moveTo>
                    <a:pt x="0" y="0"/>
                  </a:moveTo>
                  <a:lnTo>
                    <a:pt x="0" y="279079"/>
                  </a:lnTo>
                </a:path>
              </a:pathLst>
            </a:custGeom>
            <a:ln w="13550" cap="flat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7" name="pl1027"/>
            <p:cNvSpPr/>
            <p:nvPr/>
          </p:nvSpPr>
          <p:spPr>
            <a:xfrm>
              <a:off x="4971493" y="4284908"/>
              <a:ext cx="0" cy="130085"/>
            </a:xfrm>
            <a:custGeom>
              <a:avLst/>
              <a:gdLst/>
              <a:ahLst/>
              <a:cxnLst/>
              <a:rect l="0" t="0" r="0" b="0"/>
              <a:pathLst>
                <a:path h="130085">
                  <a:moveTo>
                    <a:pt x="0" y="0"/>
                  </a:moveTo>
                  <a:lnTo>
                    <a:pt x="0" y="130085"/>
                  </a:lnTo>
                </a:path>
              </a:pathLst>
            </a:custGeom>
            <a:ln w="13550" cap="flat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8" name="pl1028"/>
            <p:cNvSpPr/>
            <p:nvPr/>
          </p:nvSpPr>
          <p:spPr>
            <a:xfrm>
              <a:off x="4971493" y="4414994"/>
              <a:ext cx="0" cy="182251"/>
            </a:xfrm>
            <a:custGeom>
              <a:avLst/>
              <a:gdLst/>
              <a:ahLst/>
              <a:cxnLst/>
              <a:rect l="0" t="0" r="0" b="0"/>
              <a:pathLst>
                <a:path h="182251">
                  <a:moveTo>
                    <a:pt x="0" y="0"/>
                  </a:moveTo>
                  <a:lnTo>
                    <a:pt x="0" y="182251"/>
                  </a:lnTo>
                </a:path>
              </a:pathLst>
            </a:custGeom>
            <a:ln w="13550" cap="flat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9" name="pl1029"/>
            <p:cNvSpPr/>
            <p:nvPr/>
          </p:nvSpPr>
          <p:spPr>
            <a:xfrm>
              <a:off x="4971493" y="4597245"/>
              <a:ext cx="0" cy="207486"/>
            </a:xfrm>
            <a:custGeom>
              <a:avLst/>
              <a:gdLst/>
              <a:ahLst/>
              <a:cxnLst/>
              <a:rect l="0" t="0" r="0" b="0"/>
              <a:pathLst>
                <a:path h="207486">
                  <a:moveTo>
                    <a:pt x="0" y="0"/>
                  </a:moveTo>
                  <a:lnTo>
                    <a:pt x="0" y="207486"/>
                  </a:lnTo>
                </a:path>
              </a:pathLst>
            </a:custGeom>
            <a:ln w="13550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0" name="pl1030"/>
            <p:cNvSpPr/>
            <p:nvPr/>
          </p:nvSpPr>
          <p:spPr>
            <a:xfrm>
              <a:off x="4971493" y="4330528"/>
              <a:ext cx="0" cy="474203"/>
            </a:xfrm>
            <a:custGeom>
              <a:avLst/>
              <a:gdLst/>
              <a:ahLst/>
              <a:cxnLst/>
              <a:rect l="0" t="0" r="0" b="0"/>
              <a:pathLst>
                <a:path h="474203">
                  <a:moveTo>
                    <a:pt x="0" y="4742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1" name="pl1031"/>
            <p:cNvSpPr/>
            <p:nvPr/>
          </p:nvSpPr>
          <p:spPr>
            <a:xfrm>
              <a:off x="4971493" y="4330528"/>
              <a:ext cx="0" cy="129151"/>
            </a:xfrm>
            <a:custGeom>
              <a:avLst/>
              <a:gdLst/>
              <a:ahLst/>
              <a:cxnLst/>
              <a:rect l="0" t="0" r="0" b="0"/>
              <a:pathLst>
                <a:path h="129151">
                  <a:moveTo>
                    <a:pt x="0" y="0"/>
                  </a:moveTo>
                  <a:lnTo>
                    <a:pt x="0" y="129151"/>
                  </a:lnTo>
                </a:path>
              </a:pathLst>
            </a:custGeom>
            <a:ln w="13550" cap="flat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2" name="pl1032"/>
            <p:cNvSpPr/>
            <p:nvPr/>
          </p:nvSpPr>
          <p:spPr>
            <a:xfrm>
              <a:off x="4971493" y="4317904"/>
              <a:ext cx="0" cy="141775"/>
            </a:xfrm>
            <a:custGeom>
              <a:avLst/>
              <a:gdLst/>
              <a:ahLst/>
              <a:cxnLst/>
              <a:rect l="0" t="0" r="0" b="0"/>
              <a:pathLst>
                <a:path h="141775">
                  <a:moveTo>
                    <a:pt x="0" y="14177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3" name="pl1033"/>
            <p:cNvSpPr/>
            <p:nvPr/>
          </p:nvSpPr>
          <p:spPr>
            <a:xfrm>
              <a:off x="4971493" y="4317904"/>
              <a:ext cx="0" cy="427535"/>
            </a:xfrm>
            <a:custGeom>
              <a:avLst/>
              <a:gdLst/>
              <a:ahLst/>
              <a:cxnLst/>
              <a:rect l="0" t="0" r="0" b="0"/>
              <a:pathLst>
                <a:path h="427535">
                  <a:moveTo>
                    <a:pt x="0" y="0"/>
                  </a:moveTo>
                  <a:lnTo>
                    <a:pt x="0" y="427535"/>
                  </a:lnTo>
                </a:path>
              </a:pathLst>
            </a:custGeom>
            <a:ln w="13550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4" name="pl1034"/>
            <p:cNvSpPr/>
            <p:nvPr/>
          </p:nvSpPr>
          <p:spPr>
            <a:xfrm>
              <a:off x="4971493" y="4724211"/>
              <a:ext cx="0" cy="21228"/>
            </a:xfrm>
            <a:custGeom>
              <a:avLst/>
              <a:gdLst/>
              <a:ahLst/>
              <a:cxnLst/>
              <a:rect l="0" t="0" r="0" b="0"/>
              <a:pathLst>
                <a:path h="21228">
                  <a:moveTo>
                    <a:pt x="0" y="212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5" name="pl1035"/>
            <p:cNvSpPr/>
            <p:nvPr/>
          </p:nvSpPr>
          <p:spPr>
            <a:xfrm>
              <a:off x="4971493" y="4366260"/>
              <a:ext cx="0" cy="357950"/>
            </a:xfrm>
            <a:custGeom>
              <a:avLst/>
              <a:gdLst/>
              <a:ahLst/>
              <a:cxnLst/>
              <a:rect l="0" t="0" r="0" b="0"/>
              <a:pathLst>
                <a:path h="357950">
                  <a:moveTo>
                    <a:pt x="0" y="3579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6" name="pl1036"/>
            <p:cNvSpPr/>
            <p:nvPr/>
          </p:nvSpPr>
          <p:spPr>
            <a:xfrm>
              <a:off x="4971493" y="4366260"/>
              <a:ext cx="0" cy="364988"/>
            </a:xfrm>
            <a:custGeom>
              <a:avLst/>
              <a:gdLst/>
              <a:ahLst/>
              <a:cxnLst/>
              <a:rect l="0" t="0" r="0" b="0"/>
              <a:pathLst>
                <a:path h="364988">
                  <a:moveTo>
                    <a:pt x="0" y="0"/>
                  </a:moveTo>
                  <a:lnTo>
                    <a:pt x="0" y="364988"/>
                  </a:lnTo>
                </a:path>
              </a:pathLst>
            </a:custGeom>
            <a:ln w="13550" cap="flat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7" name="pl1037"/>
            <p:cNvSpPr/>
            <p:nvPr/>
          </p:nvSpPr>
          <p:spPr>
            <a:xfrm>
              <a:off x="4971493" y="4400389"/>
              <a:ext cx="0" cy="330858"/>
            </a:xfrm>
            <a:custGeom>
              <a:avLst/>
              <a:gdLst/>
              <a:ahLst/>
              <a:cxnLst/>
              <a:rect l="0" t="0" r="0" b="0"/>
              <a:pathLst>
                <a:path h="330858">
                  <a:moveTo>
                    <a:pt x="0" y="3308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8" name="pl1038"/>
            <p:cNvSpPr/>
            <p:nvPr/>
          </p:nvSpPr>
          <p:spPr>
            <a:xfrm>
              <a:off x="4971493" y="4400389"/>
              <a:ext cx="0" cy="266630"/>
            </a:xfrm>
            <a:custGeom>
              <a:avLst/>
              <a:gdLst/>
              <a:ahLst/>
              <a:cxnLst/>
              <a:rect l="0" t="0" r="0" b="0"/>
              <a:pathLst>
                <a:path h="266630">
                  <a:moveTo>
                    <a:pt x="0" y="0"/>
                  </a:moveTo>
                  <a:lnTo>
                    <a:pt x="0" y="266630"/>
                  </a:lnTo>
                </a:path>
              </a:pathLst>
            </a:custGeom>
            <a:ln w="13550" cap="flat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9" name="pl1039"/>
            <p:cNvSpPr/>
            <p:nvPr/>
          </p:nvSpPr>
          <p:spPr>
            <a:xfrm>
              <a:off x="4971493" y="4488801"/>
              <a:ext cx="0" cy="178218"/>
            </a:xfrm>
            <a:custGeom>
              <a:avLst/>
              <a:gdLst/>
              <a:ahLst/>
              <a:cxnLst/>
              <a:rect l="0" t="0" r="0" b="0"/>
              <a:pathLst>
                <a:path h="178218">
                  <a:moveTo>
                    <a:pt x="0" y="1782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0" name="pl1040"/>
            <p:cNvSpPr/>
            <p:nvPr/>
          </p:nvSpPr>
          <p:spPr>
            <a:xfrm>
              <a:off x="4971493" y="4488801"/>
              <a:ext cx="496016" cy="136716"/>
            </a:xfrm>
            <a:custGeom>
              <a:avLst/>
              <a:gdLst/>
              <a:ahLst/>
              <a:cxnLst/>
              <a:rect l="0" t="0" r="0" b="0"/>
              <a:pathLst>
                <a:path w="496016" h="136716">
                  <a:moveTo>
                    <a:pt x="0" y="0"/>
                  </a:moveTo>
                  <a:lnTo>
                    <a:pt x="496016" y="136716"/>
                  </a:lnTo>
                </a:path>
              </a:pathLst>
            </a:custGeom>
            <a:ln w="13550" cap="flat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1" name="pl1041"/>
            <p:cNvSpPr/>
            <p:nvPr/>
          </p:nvSpPr>
          <p:spPr>
            <a:xfrm>
              <a:off x="5467509" y="3802711"/>
              <a:ext cx="0" cy="822806"/>
            </a:xfrm>
            <a:custGeom>
              <a:avLst/>
              <a:gdLst/>
              <a:ahLst/>
              <a:cxnLst/>
              <a:rect l="0" t="0" r="0" b="0"/>
              <a:pathLst>
                <a:path h="822806">
                  <a:moveTo>
                    <a:pt x="0" y="8228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2" name="pl1042"/>
            <p:cNvSpPr/>
            <p:nvPr/>
          </p:nvSpPr>
          <p:spPr>
            <a:xfrm>
              <a:off x="5467509" y="3802711"/>
              <a:ext cx="0" cy="723459"/>
            </a:xfrm>
            <a:custGeom>
              <a:avLst/>
              <a:gdLst/>
              <a:ahLst/>
              <a:cxnLst/>
              <a:rect l="0" t="0" r="0" b="0"/>
              <a:pathLst>
                <a:path h="723459">
                  <a:moveTo>
                    <a:pt x="0" y="0"/>
                  </a:moveTo>
                  <a:lnTo>
                    <a:pt x="0" y="723459"/>
                  </a:lnTo>
                </a:path>
              </a:pathLst>
            </a:custGeom>
            <a:ln w="13550" cap="flat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3" name="pl1043"/>
            <p:cNvSpPr/>
            <p:nvPr/>
          </p:nvSpPr>
          <p:spPr>
            <a:xfrm>
              <a:off x="5467509" y="4329242"/>
              <a:ext cx="0" cy="196928"/>
            </a:xfrm>
            <a:custGeom>
              <a:avLst/>
              <a:gdLst/>
              <a:ahLst/>
              <a:cxnLst/>
              <a:rect l="0" t="0" r="0" b="0"/>
              <a:pathLst>
                <a:path h="196928">
                  <a:moveTo>
                    <a:pt x="0" y="1969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4" name="pl1044"/>
            <p:cNvSpPr/>
            <p:nvPr/>
          </p:nvSpPr>
          <p:spPr>
            <a:xfrm>
              <a:off x="5467509" y="4329242"/>
              <a:ext cx="0" cy="1260"/>
            </a:xfrm>
            <a:custGeom>
              <a:avLst/>
              <a:gdLst/>
              <a:ahLst/>
              <a:cxnLst/>
              <a:rect l="0" t="0" r="0" b="0"/>
              <a:pathLst>
                <a:path h="1260">
                  <a:moveTo>
                    <a:pt x="0" y="0"/>
                  </a:moveTo>
                  <a:lnTo>
                    <a:pt x="0" y="1260"/>
                  </a:lnTo>
                </a:path>
              </a:pathLst>
            </a:custGeom>
            <a:ln w="13550" cap="flat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5" name="pl1045"/>
            <p:cNvSpPr/>
            <p:nvPr/>
          </p:nvSpPr>
          <p:spPr>
            <a:xfrm>
              <a:off x="5467509" y="4330502"/>
              <a:ext cx="0" cy="187049"/>
            </a:xfrm>
            <a:custGeom>
              <a:avLst/>
              <a:gdLst/>
              <a:ahLst/>
              <a:cxnLst/>
              <a:rect l="0" t="0" r="0" b="0"/>
              <a:pathLst>
                <a:path h="187049">
                  <a:moveTo>
                    <a:pt x="0" y="0"/>
                  </a:moveTo>
                  <a:lnTo>
                    <a:pt x="0" y="187049"/>
                  </a:lnTo>
                </a:path>
              </a:pathLst>
            </a:custGeom>
            <a:ln w="13550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6" name="pl1046"/>
            <p:cNvSpPr/>
            <p:nvPr/>
          </p:nvSpPr>
          <p:spPr>
            <a:xfrm>
              <a:off x="5467509" y="4323257"/>
              <a:ext cx="0" cy="194294"/>
            </a:xfrm>
            <a:custGeom>
              <a:avLst/>
              <a:gdLst/>
              <a:ahLst/>
              <a:cxnLst/>
              <a:rect l="0" t="0" r="0" b="0"/>
              <a:pathLst>
                <a:path h="194294">
                  <a:moveTo>
                    <a:pt x="0" y="1942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7" name="pl1047"/>
            <p:cNvSpPr/>
            <p:nvPr/>
          </p:nvSpPr>
          <p:spPr>
            <a:xfrm>
              <a:off x="5467509" y="4323257"/>
              <a:ext cx="0" cy="179739"/>
            </a:xfrm>
            <a:custGeom>
              <a:avLst/>
              <a:gdLst/>
              <a:ahLst/>
              <a:cxnLst/>
              <a:rect l="0" t="0" r="0" b="0"/>
              <a:pathLst>
                <a:path h="179739">
                  <a:moveTo>
                    <a:pt x="0" y="0"/>
                  </a:moveTo>
                  <a:lnTo>
                    <a:pt x="0" y="179739"/>
                  </a:lnTo>
                </a:path>
              </a:pathLst>
            </a:custGeom>
            <a:ln w="13550" cap="flat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8" name="pl1048"/>
            <p:cNvSpPr/>
            <p:nvPr/>
          </p:nvSpPr>
          <p:spPr>
            <a:xfrm>
              <a:off x="5467509" y="4502996"/>
              <a:ext cx="0" cy="66426"/>
            </a:xfrm>
            <a:custGeom>
              <a:avLst/>
              <a:gdLst/>
              <a:ahLst/>
              <a:cxnLst/>
              <a:rect l="0" t="0" r="0" b="0"/>
              <a:pathLst>
                <a:path h="66426">
                  <a:moveTo>
                    <a:pt x="0" y="0"/>
                  </a:moveTo>
                  <a:lnTo>
                    <a:pt x="0" y="66426"/>
                  </a:lnTo>
                </a:path>
              </a:pathLst>
            </a:custGeom>
            <a:ln w="13550" cap="flat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9" name="pl1049"/>
            <p:cNvSpPr/>
            <p:nvPr/>
          </p:nvSpPr>
          <p:spPr>
            <a:xfrm>
              <a:off x="5467509" y="4569423"/>
              <a:ext cx="0" cy="52693"/>
            </a:xfrm>
            <a:custGeom>
              <a:avLst/>
              <a:gdLst/>
              <a:ahLst/>
              <a:cxnLst/>
              <a:rect l="0" t="0" r="0" b="0"/>
              <a:pathLst>
                <a:path h="52693">
                  <a:moveTo>
                    <a:pt x="0" y="0"/>
                  </a:moveTo>
                  <a:lnTo>
                    <a:pt x="0" y="52693"/>
                  </a:lnTo>
                </a:path>
              </a:pathLst>
            </a:custGeom>
            <a:ln w="13550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0" name="pl1050"/>
            <p:cNvSpPr/>
            <p:nvPr/>
          </p:nvSpPr>
          <p:spPr>
            <a:xfrm>
              <a:off x="5467509" y="4436954"/>
              <a:ext cx="0" cy="185161"/>
            </a:xfrm>
            <a:custGeom>
              <a:avLst/>
              <a:gdLst/>
              <a:ahLst/>
              <a:cxnLst/>
              <a:rect l="0" t="0" r="0" b="0"/>
              <a:pathLst>
                <a:path h="185161">
                  <a:moveTo>
                    <a:pt x="0" y="1851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1" name="pl1051"/>
            <p:cNvSpPr/>
            <p:nvPr/>
          </p:nvSpPr>
          <p:spPr>
            <a:xfrm>
              <a:off x="5467509" y="4191892"/>
              <a:ext cx="0" cy="245061"/>
            </a:xfrm>
            <a:custGeom>
              <a:avLst/>
              <a:gdLst/>
              <a:ahLst/>
              <a:cxnLst/>
              <a:rect l="0" t="0" r="0" b="0"/>
              <a:pathLst>
                <a:path h="245061">
                  <a:moveTo>
                    <a:pt x="0" y="2450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2" name="pl1052"/>
            <p:cNvSpPr/>
            <p:nvPr/>
          </p:nvSpPr>
          <p:spPr>
            <a:xfrm>
              <a:off x="5467509" y="4191892"/>
              <a:ext cx="0" cy="117605"/>
            </a:xfrm>
            <a:custGeom>
              <a:avLst/>
              <a:gdLst/>
              <a:ahLst/>
              <a:cxnLst/>
              <a:rect l="0" t="0" r="0" b="0"/>
              <a:pathLst>
                <a:path h="117605">
                  <a:moveTo>
                    <a:pt x="0" y="0"/>
                  </a:moveTo>
                  <a:lnTo>
                    <a:pt x="0" y="117605"/>
                  </a:lnTo>
                </a:path>
              </a:pathLst>
            </a:custGeom>
            <a:ln w="13550" cap="flat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3" name="pl1053"/>
            <p:cNvSpPr/>
            <p:nvPr/>
          </p:nvSpPr>
          <p:spPr>
            <a:xfrm>
              <a:off x="5467509" y="4309498"/>
              <a:ext cx="0" cy="232088"/>
            </a:xfrm>
            <a:custGeom>
              <a:avLst/>
              <a:gdLst/>
              <a:ahLst/>
              <a:cxnLst/>
              <a:rect l="0" t="0" r="0" b="0"/>
              <a:pathLst>
                <a:path h="232088">
                  <a:moveTo>
                    <a:pt x="0" y="0"/>
                  </a:moveTo>
                  <a:lnTo>
                    <a:pt x="0" y="232088"/>
                  </a:lnTo>
                </a:path>
              </a:pathLst>
            </a:custGeom>
            <a:ln w="13550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4" name="pl1054"/>
            <p:cNvSpPr/>
            <p:nvPr/>
          </p:nvSpPr>
          <p:spPr>
            <a:xfrm>
              <a:off x="5467509" y="4485818"/>
              <a:ext cx="0" cy="55767"/>
            </a:xfrm>
            <a:custGeom>
              <a:avLst/>
              <a:gdLst/>
              <a:ahLst/>
              <a:cxnLst/>
              <a:rect l="0" t="0" r="0" b="0"/>
              <a:pathLst>
                <a:path h="55767">
                  <a:moveTo>
                    <a:pt x="0" y="557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5" name="pl1055"/>
            <p:cNvSpPr/>
            <p:nvPr/>
          </p:nvSpPr>
          <p:spPr>
            <a:xfrm>
              <a:off x="5467509" y="4375633"/>
              <a:ext cx="0" cy="110185"/>
            </a:xfrm>
            <a:custGeom>
              <a:avLst/>
              <a:gdLst/>
              <a:ahLst/>
              <a:cxnLst/>
              <a:rect l="0" t="0" r="0" b="0"/>
              <a:pathLst>
                <a:path h="110185">
                  <a:moveTo>
                    <a:pt x="0" y="1101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6" name="pl1056"/>
            <p:cNvSpPr/>
            <p:nvPr/>
          </p:nvSpPr>
          <p:spPr>
            <a:xfrm>
              <a:off x="5467509" y="3964492"/>
              <a:ext cx="496016" cy="411140"/>
            </a:xfrm>
            <a:custGeom>
              <a:avLst/>
              <a:gdLst/>
              <a:ahLst/>
              <a:cxnLst/>
              <a:rect l="0" t="0" r="0" b="0"/>
              <a:pathLst>
                <a:path w="496016" h="411140">
                  <a:moveTo>
                    <a:pt x="0" y="411140"/>
                  </a:moveTo>
                  <a:lnTo>
                    <a:pt x="496016" y="0"/>
                  </a:lnTo>
                </a:path>
              </a:pathLst>
            </a:custGeom>
            <a:ln w="13550" cap="flat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7" name="pl1057"/>
            <p:cNvSpPr/>
            <p:nvPr/>
          </p:nvSpPr>
          <p:spPr>
            <a:xfrm>
              <a:off x="5963525" y="3586895"/>
              <a:ext cx="0" cy="377597"/>
            </a:xfrm>
            <a:custGeom>
              <a:avLst/>
              <a:gdLst/>
              <a:ahLst/>
              <a:cxnLst/>
              <a:rect l="0" t="0" r="0" b="0"/>
              <a:pathLst>
                <a:path h="377597">
                  <a:moveTo>
                    <a:pt x="0" y="3775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8" name="pl1058"/>
            <p:cNvSpPr/>
            <p:nvPr/>
          </p:nvSpPr>
          <p:spPr>
            <a:xfrm>
              <a:off x="5963525" y="3315962"/>
              <a:ext cx="0" cy="270933"/>
            </a:xfrm>
            <a:custGeom>
              <a:avLst/>
              <a:gdLst/>
              <a:ahLst/>
              <a:cxnLst/>
              <a:rect l="0" t="0" r="0" b="0"/>
              <a:pathLst>
                <a:path h="270933">
                  <a:moveTo>
                    <a:pt x="0" y="2709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9" name="pl1059"/>
            <p:cNvSpPr/>
            <p:nvPr/>
          </p:nvSpPr>
          <p:spPr>
            <a:xfrm>
              <a:off x="5963525" y="3315962"/>
              <a:ext cx="0" cy="475856"/>
            </a:xfrm>
            <a:custGeom>
              <a:avLst/>
              <a:gdLst/>
              <a:ahLst/>
              <a:cxnLst/>
              <a:rect l="0" t="0" r="0" b="0"/>
              <a:pathLst>
                <a:path h="475856">
                  <a:moveTo>
                    <a:pt x="0" y="0"/>
                  </a:moveTo>
                  <a:lnTo>
                    <a:pt x="0" y="475856"/>
                  </a:lnTo>
                </a:path>
              </a:pathLst>
            </a:custGeom>
            <a:ln w="13550" cap="flat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0" name="pl1060"/>
            <p:cNvSpPr/>
            <p:nvPr/>
          </p:nvSpPr>
          <p:spPr>
            <a:xfrm>
              <a:off x="5963525" y="3791818"/>
              <a:ext cx="0" cy="521995"/>
            </a:xfrm>
            <a:custGeom>
              <a:avLst/>
              <a:gdLst/>
              <a:ahLst/>
              <a:cxnLst/>
              <a:rect l="0" t="0" r="0" b="0"/>
              <a:pathLst>
                <a:path h="521995">
                  <a:moveTo>
                    <a:pt x="0" y="0"/>
                  </a:moveTo>
                  <a:lnTo>
                    <a:pt x="0" y="521995"/>
                  </a:lnTo>
                </a:path>
              </a:pathLst>
            </a:custGeom>
            <a:ln w="13550" cap="flat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1" name="pl1061"/>
            <p:cNvSpPr/>
            <p:nvPr/>
          </p:nvSpPr>
          <p:spPr>
            <a:xfrm>
              <a:off x="5963525" y="4225888"/>
              <a:ext cx="0" cy="87924"/>
            </a:xfrm>
            <a:custGeom>
              <a:avLst/>
              <a:gdLst/>
              <a:ahLst/>
              <a:cxnLst/>
              <a:rect l="0" t="0" r="0" b="0"/>
              <a:pathLst>
                <a:path h="87924">
                  <a:moveTo>
                    <a:pt x="0" y="879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2" name="pl1062"/>
            <p:cNvSpPr/>
            <p:nvPr/>
          </p:nvSpPr>
          <p:spPr>
            <a:xfrm>
              <a:off x="5963525" y="4225888"/>
              <a:ext cx="0" cy="4873"/>
            </a:xfrm>
            <a:custGeom>
              <a:avLst/>
              <a:gdLst/>
              <a:ahLst/>
              <a:cxnLst/>
              <a:rect l="0" t="0" r="0" b="0"/>
              <a:pathLst>
                <a:path h="4873">
                  <a:moveTo>
                    <a:pt x="0" y="0"/>
                  </a:moveTo>
                  <a:lnTo>
                    <a:pt x="0" y="4873"/>
                  </a:lnTo>
                </a:path>
              </a:pathLst>
            </a:custGeom>
            <a:ln w="13550" cap="flat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3" name="pl1063"/>
            <p:cNvSpPr/>
            <p:nvPr/>
          </p:nvSpPr>
          <p:spPr>
            <a:xfrm>
              <a:off x="5963525" y="4230761"/>
              <a:ext cx="0" cy="523943"/>
            </a:xfrm>
            <a:custGeom>
              <a:avLst/>
              <a:gdLst/>
              <a:ahLst/>
              <a:cxnLst/>
              <a:rect l="0" t="0" r="0" b="0"/>
              <a:pathLst>
                <a:path h="523943">
                  <a:moveTo>
                    <a:pt x="0" y="0"/>
                  </a:moveTo>
                  <a:lnTo>
                    <a:pt x="0" y="523943"/>
                  </a:lnTo>
                </a:path>
              </a:pathLst>
            </a:custGeom>
            <a:ln w="13550" cap="flat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4" name="pl1064"/>
            <p:cNvSpPr/>
            <p:nvPr/>
          </p:nvSpPr>
          <p:spPr>
            <a:xfrm>
              <a:off x="5963525" y="3846031"/>
              <a:ext cx="0" cy="908673"/>
            </a:xfrm>
            <a:custGeom>
              <a:avLst/>
              <a:gdLst/>
              <a:ahLst/>
              <a:cxnLst/>
              <a:rect l="0" t="0" r="0" b="0"/>
              <a:pathLst>
                <a:path h="908673">
                  <a:moveTo>
                    <a:pt x="0" y="90867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5" name="pl1065"/>
            <p:cNvSpPr/>
            <p:nvPr/>
          </p:nvSpPr>
          <p:spPr>
            <a:xfrm>
              <a:off x="5963525" y="3846031"/>
              <a:ext cx="0" cy="483167"/>
            </a:xfrm>
            <a:custGeom>
              <a:avLst/>
              <a:gdLst/>
              <a:ahLst/>
              <a:cxnLst/>
              <a:rect l="0" t="0" r="0" b="0"/>
              <a:pathLst>
                <a:path h="483167">
                  <a:moveTo>
                    <a:pt x="0" y="0"/>
                  </a:moveTo>
                  <a:lnTo>
                    <a:pt x="0" y="483167"/>
                  </a:lnTo>
                </a:path>
              </a:pathLst>
            </a:custGeom>
            <a:ln w="13550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6" name="pl1066"/>
            <p:cNvSpPr/>
            <p:nvPr/>
          </p:nvSpPr>
          <p:spPr>
            <a:xfrm>
              <a:off x="5963525" y="4213106"/>
              <a:ext cx="0" cy="116092"/>
            </a:xfrm>
            <a:custGeom>
              <a:avLst/>
              <a:gdLst/>
              <a:ahLst/>
              <a:cxnLst/>
              <a:rect l="0" t="0" r="0" b="0"/>
              <a:pathLst>
                <a:path h="116092">
                  <a:moveTo>
                    <a:pt x="0" y="1160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7" name="pl1067"/>
            <p:cNvSpPr/>
            <p:nvPr/>
          </p:nvSpPr>
          <p:spPr>
            <a:xfrm>
              <a:off x="5963525" y="4131723"/>
              <a:ext cx="0" cy="81383"/>
            </a:xfrm>
            <a:custGeom>
              <a:avLst/>
              <a:gdLst/>
              <a:ahLst/>
              <a:cxnLst/>
              <a:rect l="0" t="0" r="0" b="0"/>
              <a:pathLst>
                <a:path h="81383">
                  <a:moveTo>
                    <a:pt x="0" y="813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8" name="pl1068"/>
            <p:cNvSpPr/>
            <p:nvPr/>
          </p:nvSpPr>
          <p:spPr>
            <a:xfrm>
              <a:off x="5963525" y="4131723"/>
              <a:ext cx="0" cy="18838"/>
            </a:xfrm>
            <a:custGeom>
              <a:avLst/>
              <a:gdLst/>
              <a:ahLst/>
              <a:cxnLst/>
              <a:rect l="0" t="0" r="0" b="0"/>
              <a:pathLst>
                <a:path h="18838">
                  <a:moveTo>
                    <a:pt x="0" y="0"/>
                  </a:moveTo>
                  <a:lnTo>
                    <a:pt x="0" y="18838"/>
                  </a:lnTo>
                </a:path>
              </a:pathLst>
            </a:custGeom>
            <a:ln w="13550" cap="flat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9" name="pl1069"/>
            <p:cNvSpPr/>
            <p:nvPr/>
          </p:nvSpPr>
          <p:spPr>
            <a:xfrm>
              <a:off x="5963525" y="4086877"/>
              <a:ext cx="0" cy="63684"/>
            </a:xfrm>
            <a:custGeom>
              <a:avLst/>
              <a:gdLst/>
              <a:ahLst/>
              <a:cxnLst/>
              <a:rect l="0" t="0" r="0" b="0"/>
              <a:pathLst>
                <a:path h="63684">
                  <a:moveTo>
                    <a:pt x="0" y="636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0" name="pl1070"/>
            <p:cNvSpPr/>
            <p:nvPr/>
          </p:nvSpPr>
          <p:spPr>
            <a:xfrm>
              <a:off x="5963525" y="4061334"/>
              <a:ext cx="0" cy="25542"/>
            </a:xfrm>
            <a:custGeom>
              <a:avLst/>
              <a:gdLst/>
              <a:ahLst/>
              <a:cxnLst/>
              <a:rect l="0" t="0" r="0" b="0"/>
              <a:pathLst>
                <a:path h="25542">
                  <a:moveTo>
                    <a:pt x="0" y="255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1" name="pl1071"/>
            <p:cNvSpPr/>
            <p:nvPr/>
          </p:nvSpPr>
          <p:spPr>
            <a:xfrm>
              <a:off x="5963525" y="3991906"/>
              <a:ext cx="0" cy="69427"/>
            </a:xfrm>
            <a:custGeom>
              <a:avLst/>
              <a:gdLst/>
              <a:ahLst/>
              <a:cxnLst/>
              <a:rect l="0" t="0" r="0" b="0"/>
              <a:pathLst>
                <a:path h="69427">
                  <a:moveTo>
                    <a:pt x="0" y="6942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2" name="pl1072"/>
            <p:cNvSpPr/>
            <p:nvPr/>
          </p:nvSpPr>
          <p:spPr>
            <a:xfrm>
              <a:off x="5963525" y="3991906"/>
              <a:ext cx="496016" cy="450813"/>
            </a:xfrm>
            <a:custGeom>
              <a:avLst/>
              <a:gdLst/>
              <a:ahLst/>
              <a:cxnLst/>
              <a:rect l="0" t="0" r="0" b="0"/>
              <a:pathLst>
                <a:path w="496016" h="450813">
                  <a:moveTo>
                    <a:pt x="0" y="0"/>
                  </a:moveTo>
                  <a:lnTo>
                    <a:pt x="496016" y="450813"/>
                  </a:lnTo>
                </a:path>
              </a:pathLst>
            </a:custGeom>
            <a:ln w="13550" cap="flat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3" name="pl1073"/>
            <p:cNvSpPr/>
            <p:nvPr/>
          </p:nvSpPr>
          <p:spPr>
            <a:xfrm>
              <a:off x="6459541" y="4442720"/>
              <a:ext cx="0" cy="662675"/>
            </a:xfrm>
            <a:custGeom>
              <a:avLst/>
              <a:gdLst/>
              <a:ahLst/>
              <a:cxnLst/>
              <a:rect l="0" t="0" r="0" b="0"/>
              <a:pathLst>
                <a:path h="662675">
                  <a:moveTo>
                    <a:pt x="0" y="0"/>
                  </a:moveTo>
                  <a:lnTo>
                    <a:pt x="0" y="662675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4" name="pl1074"/>
            <p:cNvSpPr/>
            <p:nvPr/>
          </p:nvSpPr>
          <p:spPr>
            <a:xfrm>
              <a:off x="6459541" y="4344780"/>
              <a:ext cx="0" cy="760616"/>
            </a:xfrm>
            <a:custGeom>
              <a:avLst/>
              <a:gdLst/>
              <a:ahLst/>
              <a:cxnLst/>
              <a:rect l="0" t="0" r="0" b="0"/>
              <a:pathLst>
                <a:path h="760616">
                  <a:moveTo>
                    <a:pt x="0" y="7606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5" name="pl1075"/>
            <p:cNvSpPr/>
            <p:nvPr/>
          </p:nvSpPr>
          <p:spPr>
            <a:xfrm>
              <a:off x="6459541" y="4344780"/>
              <a:ext cx="0" cy="665159"/>
            </a:xfrm>
            <a:custGeom>
              <a:avLst/>
              <a:gdLst/>
              <a:ahLst/>
              <a:cxnLst/>
              <a:rect l="0" t="0" r="0" b="0"/>
              <a:pathLst>
                <a:path h="665159">
                  <a:moveTo>
                    <a:pt x="0" y="0"/>
                  </a:moveTo>
                  <a:lnTo>
                    <a:pt x="0" y="665159"/>
                  </a:lnTo>
                </a:path>
              </a:pathLst>
            </a:custGeom>
            <a:ln w="13550" cap="flat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6" name="pl1076"/>
            <p:cNvSpPr/>
            <p:nvPr/>
          </p:nvSpPr>
          <p:spPr>
            <a:xfrm>
              <a:off x="6459541" y="5009940"/>
              <a:ext cx="0" cy="439884"/>
            </a:xfrm>
            <a:custGeom>
              <a:avLst/>
              <a:gdLst/>
              <a:ahLst/>
              <a:cxnLst/>
              <a:rect l="0" t="0" r="0" b="0"/>
              <a:pathLst>
                <a:path h="439884">
                  <a:moveTo>
                    <a:pt x="0" y="0"/>
                  </a:moveTo>
                  <a:lnTo>
                    <a:pt x="0" y="439884"/>
                  </a:lnTo>
                </a:path>
              </a:pathLst>
            </a:custGeom>
            <a:ln w="13550" cap="flat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7" name="pl1077"/>
            <p:cNvSpPr/>
            <p:nvPr/>
          </p:nvSpPr>
          <p:spPr>
            <a:xfrm>
              <a:off x="6459541" y="5189091"/>
              <a:ext cx="0" cy="260733"/>
            </a:xfrm>
            <a:custGeom>
              <a:avLst/>
              <a:gdLst/>
              <a:ahLst/>
              <a:cxnLst/>
              <a:rect l="0" t="0" r="0" b="0"/>
              <a:pathLst>
                <a:path h="260733">
                  <a:moveTo>
                    <a:pt x="0" y="2607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8" name="pl1078"/>
            <p:cNvSpPr/>
            <p:nvPr/>
          </p:nvSpPr>
          <p:spPr>
            <a:xfrm>
              <a:off x="6459541" y="5182725"/>
              <a:ext cx="0" cy="6366"/>
            </a:xfrm>
            <a:custGeom>
              <a:avLst/>
              <a:gdLst/>
              <a:ahLst/>
              <a:cxnLst/>
              <a:rect l="0" t="0" r="0" b="0"/>
              <a:pathLst>
                <a:path h="6366">
                  <a:moveTo>
                    <a:pt x="0" y="63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9" name="pl1079"/>
            <p:cNvSpPr/>
            <p:nvPr/>
          </p:nvSpPr>
          <p:spPr>
            <a:xfrm>
              <a:off x="6459541" y="4211490"/>
              <a:ext cx="0" cy="971235"/>
            </a:xfrm>
            <a:custGeom>
              <a:avLst/>
              <a:gdLst/>
              <a:ahLst/>
              <a:cxnLst/>
              <a:rect l="0" t="0" r="0" b="0"/>
              <a:pathLst>
                <a:path h="971235">
                  <a:moveTo>
                    <a:pt x="0" y="97123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0" name="pl1080"/>
            <p:cNvSpPr/>
            <p:nvPr/>
          </p:nvSpPr>
          <p:spPr>
            <a:xfrm>
              <a:off x="6459541" y="4211490"/>
              <a:ext cx="0" cy="187518"/>
            </a:xfrm>
            <a:custGeom>
              <a:avLst/>
              <a:gdLst/>
              <a:ahLst/>
              <a:cxnLst/>
              <a:rect l="0" t="0" r="0" b="0"/>
              <a:pathLst>
                <a:path h="187518">
                  <a:moveTo>
                    <a:pt x="0" y="0"/>
                  </a:moveTo>
                  <a:lnTo>
                    <a:pt x="0" y="187518"/>
                  </a:lnTo>
                </a:path>
              </a:pathLst>
            </a:custGeom>
            <a:ln w="13550" cap="flat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1" name="pl1081"/>
            <p:cNvSpPr/>
            <p:nvPr/>
          </p:nvSpPr>
          <p:spPr>
            <a:xfrm>
              <a:off x="6459541" y="4399008"/>
              <a:ext cx="0" cy="838899"/>
            </a:xfrm>
            <a:custGeom>
              <a:avLst/>
              <a:gdLst/>
              <a:ahLst/>
              <a:cxnLst/>
              <a:rect l="0" t="0" r="0" b="0"/>
              <a:pathLst>
                <a:path h="838899">
                  <a:moveTo>
                    <a:pt x="0" y="0"/>
                  </a:moveTo>
                  <a:lnTo>
                    <a:pt x="0" y="838899"/>
                  </a:lnTo>
                </a:path>
              </a:pathLst>
            </a:custGeom>
            <a:ln w="13550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2" name="pl1082"/>
            <p:cNvSpPr/>
            <p:nvPr/>
          </p:nvSpPr>
          <p:spPr>
            <a:xfrm>
              <a:off x="6459541" y="5237908"/>
              <a:ext cx="0" cy="80890"/>
            </a:xfrm>
            <a:custGeom>
              <a:avLst/>
              <a:gdLst/>
              <a:ahLst/>
              <a:cxnLst/>
              <a:rect l="0" t="0" r="0" b="0"/>
              <a:pathLst>
                <a:path h="80890">
                  <a:moveTo>
                    <a:pt x="0" y="0"/>
                  </a:moveTo>
                  <a:lnTo>
                    <a:pt x="0" y="80890"/>
                  </a:lnTo>
                </a:path>
              </a:pathLst>
            </a:custGeom>
            <a:ln w="13550" cap="flat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3" name="pl1083"/>
            <p:cNvSpPr/>
            <p:nvPr/>
          </p:nvSpPr>
          <p:spPr>
            <a:xfrm>
              <a:off x="6459541" y="3845998"/>
              <a:ext cx="0" cy="1472800"/>
            </a:xfrm>
            <a:custGeom>
              <a:avLst/>
              <a:gdLst/>
              <a:ahLst/>
              <a:cxnLst/>
              <a:rect l="0" t="0" r="0" b="0"/>
              <a:pathLst>
                <a:path h="1472800">
                  <a:moveTo>
                    <a:pt x="0" y="14728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4" name="pl1084"/>
            <p:cNvSpPr/>
            <p:nvPr/>
          </p:nvSpPr>
          <p:spPr>
            <a:xfrm>
              <a:off x="6459541" y="3845998"/>
              <a:ext cx="0" cy="1420712"/>
            </a:xfrm>
            <a:custGeom>
              <a:avLst/>
              <a:gdLst/>
              <a:ahLst/>
              <a:cxnLst/>
              <a:rect l="0" t="0" r="0" b="0"/>
              <a:pathLst>
                <a:path h="1420712">
                  <a:moveTo>
                    <a:pt x="0" y="0"/>
                  </a:moveTo>
                  <a:lnTo>
                    <a:pt x="0" y="1420712"/>
                  </a:lnTo>
                </a:path>
              </a:pathLst>
            </a:custGeom>
            <a:ln w="13550" cap="flat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5" name="pl1085"/>
            <p:cNvSpPr/>
            <p:nvPr/>
          </p:nvSpPr>
          <p:spPr>
            <a:xfrm>
              <a:off x="6459541" y="4322139"/>
              <a:ext cx="0" cy="944571"/>
            </a:xfrm>
            <a:custGeom>
              <a:avLst/>
              <a:gdLst/>
              <a:ahLst/>
              <a:cxnLst/>
              <a:rect l="0" t="0" r="0" b="0"/>
              <a:pathLst>
                <a:path h="944571">
                  <a:moveTo>
                    <a:pt x="0" y="9445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6" name="pl1086"/>
            <p:cNvSpPr/>
            <p:nvPr/>
          </p:nvSpPr>
          <p:spPr>
            <a:xfrm>
              <a:off x="6459541" y="4322139"/>
              <a:ext cx="0" cy="788690"/>
            </a:xfrm>
            <a:custGeom>
              <a:avLst/>
              <a:gdLst/>
              <a:ahLst/>
              <a:cxnLst/>
              <a:rect l="0" t="0" r="0" b="0"/>
              <a:pathLst>
                <a:path h="788690">
                  <a:moveTo>
                    <a:pt x="0" y="0"/>
                  </a:moveTo>
                  <a:lnTo>
                    <a:pt x="0" y="788690"/>
                  </a:lnTo>
                </a:path>
              </a:pathLst>
            </a:custGeom>
            <a:ln w="13550" cap="flat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7" name="pl1087"/>
            <p:cNvSpPr/>
            <p:nvPr/>
          </p:nvSpPr>
          <p:spPr>
            <a:xfrm>
              <a:off x="6459541" y="5041991"/>
              <a:ext cx="0" cy="68839"/>
            </a:xfrm>
            <a:custGeom>
              <a:avLst/>
              <a:gdLst/>
              <a:ahLst/>
              <a:cxnLst/>
              <a:rect l="0" t="0" r="0" b="0"/>
              <a:pathLst>
                <a:path h="68839">
                  <a:moveTo>
                    <a:pt x="0" y="688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8" name="pl1088"/>
            <p:cNvSpPr/>
            <p:nvPr/>
          </p:nvSpPr>
          <p:spPr>
            <a:xfrm>
              <a:off x="6459541" y="4042179"/>
              <a:ext cx="496016" cy="999811"/>
            </a:xfrm>
            <a:custGeom>
              <a:avLst/>
              <a:gdLst/>
              <a:ahLst/>
              <a:cxnLst/>
              <a:rect l="0" t="0" r="0" b="0"/>
              <a:pathLst>
                <a:path w="496016" h="999811">
                  <a:moveTo>
                    <a:pt x="0" y="999811"/>
                  </a:moveTo>
                  <a:lnTo>
                    <a:pt x="496016" y="0"/>
                  </a:lnTo>
                </a:path>
              </a:pathLst>
            </a:custGeom>
            <a:ln w="13550" cap="flat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9" name="pl1089"/>
            <p:cNvSpPr/>
            <p:nvPr/>
          </p:nvSpPr>
          <p:spPr>
            <a:xfrm>
              <a:off x="6955557" y="3302840"/>
              <a:ext cx="0" cy="739339"/>
            </a:xfrm>
            <a:custGeom>
              <a:avLst/>
              <a:gdLst/>
              <a:ahLst/>
              <a:cxnLst/>
              <a:rect l="0" t="0" r="0" b="0"/>
              <a:pathLst>
                <a:path h="739339">
                  <a:moveTo>
                    <a:pt x="0" y="7393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0" name="pl1090"/>
            <p:cNvSpPr/>
            <p:nvPr/>
          </p:nvSpPr>
          <p:spPr>
            <a:xfrm>
              <a:off x="6955557" y="3302840"/>
              <a:ext cx="0" cy="665277"/>
            </a:xfrm>
            <a:custGeom>
              <a:avLst/>
              <a:gdLst/>
              <a:ahLst/>
              <a:cxnLst/>
              <a:rect l="0" t="0" r="0" b="0"/>
              <a:pathLst>
                <a:path h="665277">
                  <a:moveTo>
                    <a:pt x="0" y="0"/>
                  </a:moveTo>
                  <a:lnTo>
                    <a:pt x="0" y="665277"/>
                  </a:lnTo>
                </a:path>
              </a:pathLst>
            </a:custGeom>
            <a:ln w="13550" cap="flat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1" name="pl1091"/>
            <p:cNvSpPr/>
            <p:nvPr/>
          </p:nvSpPr>
          <p:spPr>
            <a:xfrm>
              <a:off x="6955557" y="3968118"/>
              <a:ext cx="0" cy="578957"/>
            </a:xfrm>
            <a:custGeom>
              <a:avLst/>
              <a:gdLst/>
              <a:ahLst/>
              <a:cxnLst/>
              <a:rect l="0" t="0" r="0" b="0"/>
              <a:pathLst>
                <a:path h="578957">
                  <a:moveTo>
                    <a:pt x="0" y="0"/>
                  </a:moveTo>
                  <a:lnTo>
                    <a:pt x="0" y="578957"/>
                  </a:lnTo>
                </a:path>
              </a:pathLst>
            </a:custGeom>
            <a:ln w="13550" cap="flat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2" name="pl1092"/>
            <p:cNvSpPr/>
            <p:nvPr/>
          </p:nvSpPr>
          <p:spPr>
            <a:xfrm>
              <a:off x="6955557" y="4012075"/>
              <a:ext cx="0" cy="535000"/>
            </a:xfrm>
            <a:custGeom>
              <a:avLst/>
              <a:gdLst/>
              <a:ahLst/>
              <a:cxnLst/>
              <a:rect l="0" t="0" r="0" b="0"/>
              <a:pathLst>
                <a:path h="535000">
                  <a:moveTo>
                    <a:pt x="0" y="5350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3" name="pl1093"/>
            <p:cNvSpPr/>
            <p:nvPr/>
          </p:nvSpPr>
          <p:spPr>
            <a:xfrm>
              <a:off x="6955557" y="3925780"/>
              <a:ext cx="0" cy="86295"/>
            </a:xfrm>
            <a:custGeom>
              <a:avLst/>
              <a:gdLst/>
              <a:ahLst/>
              <a:cxnLst/>
              <a:rect l="0" t="0" r="0" b="0"/>
              <a:pathLst>
                <a:path h="86295">
                  <a:moveTo>
                    <a:pt x="0" y="862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4" name="pl1094"/>
            <p:cNvSpPr/>
            <p:nvPr/>
          </p:nvSpPr>
          <p:spPr>
            <a:xfrm>
              <a:off x="6955557" y="3925780"/>
              <a:ext cx="0" cy="1020611"/>
            </a:xfrm>
            <a:custGeom>
              <a:avLst/>
              <a:gdLst/>
              <a:ahLst/>
              <a:cxnLst/>
              <a:rect l="0" t="0" r="0" b="0"/>
              <a:pathLst>
                <a:path h="1020611">
                  <a:moveTo>
                    <a:pt x="0" y="0"/>
                  </a:moveTo>
                  <a:lnTo>
                    <a:pt x="0" y="1020611"/>
                  </a:lnTo>
                </a:path>
              </a:pathLst>
            </a:custGeom>
            <a:ln w="13550" cap="flat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5" name="pl1095"/>
            <p:cNvSpPr/>
            <p:nvPr/>
          </p:nvSpPr>
          <p:spPr>
            <a:xfrm>
              <a:off x="6955557" y="3964444"/>
              <a:ext cx="0" cy="981947"/>
            </a:xfrm>
            <a:custGeom>
              <a:avLst/>
              <a:gdLst/>
              <a:ahLst/>
              <a:cxnLst/>
              <a:rect l="0" t="0" r="0" b="0"/>
              <a:pathLst>
                <a:path h="981947">
                  <a:moveTo>
                    <a:pt x="0" y="9819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6" name="pl1096"/>
            <p:cNvSpPr/>
            <p:nvPr/>
          </p:nvSpPr>
          <p:spPr>
            <a:xfrm>
              <a:off x="6955557" y="3964444"/>
              <a:ext cx="0" cy="236679"/>
            </a:xfrm>
            <a:custGeom>
              <a:avLst/>
              <a:gdLst/>
              <a:ahLst/>
              <a:cxnLst/>
              <a:rect l="0" t="0" r="0" b="0"/>
              <a:pathLst>
                <a:path h="236679">
                  <a:moveTo>
                    <a:pt x="0" y="0"/>
                  </a:moveTo>
                  <a:lnTo>
                    <a:pt x="0" y="236679"/>
                  </a:lnTo>
                </a:path>
              </a:pathLst>
            </a:custGeom>
            <a:ln w="13550" cap="flat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7" name="pl1097"/>
            <p:cNvSpPr/>
            <p:nvPr/>
          </p:nvSpPr>
          <p:spPr>
            <a:xfrm>
              <a:off x="6955557" y="4201123"/>
              <a:ext cx="0" cy="722522"/>
            </a:xfrm>
            <a:custGeom>
              <a:avLst/>
              <a:gdLst/>
              <a:ahLst/>
              <a:cxnLst/>
              <a:rect l="0" t="0" r="0" b="0"/>
              <a:pathLst>
                <a:path h="722522">
                  <a:moveTo>
                    <a:pt x="0" y="0"/>
                  </a:moveTo>
                  <a:lnTo>
                    <a:pt x="0" y="722522"/>
                  </a:lnTo>
                </a:path>
              </a:pathLst>
            </a:custGeom>
            <a:ln w="13550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8" name="pl1098"/>
            <p:cNvSpPr/>
            <p:nvPr/>
          </p:nvSpPr>
          <p:spPr>
            <a:xfrm>
              <a:off x="6955557" y="4089130"/>
              <a:ext cx="0" cy="834516"/>
            </a:xfrm>
            <a:custGeom>
              <a:avLst/>
              <a:gdLst/>
              <a:ahLst/>
              <a:cxnLst/>
              <a:rect l="0" t="0" r="0" b="0"/>
              <a:pathLst>
                <a:path h="834516">
                  <a:moveTo>
                    <a:pt x="0" y="8345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9" name="pl1099"/>
            <p:cNvSpPr/>
            <p:nvPr/>
          </p:nvSpPr>
          <p:spPr>
            <a:xfrm>
              <a:off x="6955557" y="3682694"/>
              <a:ext cx="0" cy="406435"/>
            </a:xfrm>
            <a:custGeom>
              <a:avLst/>
              <a:gdLst/>
              <a:ahLst/>
              <a:cxnLst/>
              <a:rect l="0" t="0" r="0" b="0"/>
              <a:pathLst>
                <a:path h="406435">
                  <a:moveTo>
                    <a:pt x="0" y="40643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0" name="pl1100"/>
            <p:cNvSpPr/>
            <p:nvPr/>
          </p:nvSpPr>
          <p:spPr>
            <a:xfrm>
              <a:off x="6955557" y="3682694"/>
              <a:ext cx="0" cy="101046"/>
            </a:xfrm>
            <a:custGeom>
              <a:avLst/>
              <a:gdLst/>
              <a:ahLst/>
              <a:cxnLst/>
              <a:rect l="0" t="0" r="0" b="0"/>
              <a:pathLst>
                <a:path h="101046">
                  <a:moveTo>
                    <a:pt x="0" y="0"/>
                  </a:moveTo>
                  <a:lnTo>
                    <a:pt x="0" y="101046"/>
                  </a:lnTo>
                </a:path>
              </a:pathLst>
            </a:custGeom>
            <a:ln w="13550" cap="flat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1" name="pl1101"/>
            <p:cNvSpPr/>
            <p:nvPr/>
          </p:nvSpPr>
          <p:spPr>
            <a:xfrm>
              <a:off x="6955557" y="3783741"/>
              <a:ext cx="0" cy="338905"/>
            </a:xfrm>
            <a:custGeom>
              <a:avLst/>
              <a:gdLst/>
              <a:ahLst/>
              <a:cxnLst/>
              <a:rect l="0" t="0" r="0" b="0"/>
              <a:pathLst>
                <a:path h="338905">
                  <a:moveTo>
                    <a:pt x="0" y="0"/>
                  </a:moveTo>
                  <a:lnTo>
                    <a:pt x="0" y="338905"/>
                  </a:lnTo>
                </a:path>
              </a:pathLst>
            </a:custGeom>
            <a:ln w="13550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2" name="pl1102"/>
            <p:cNvSpPr/>
            <p:nvPr/>
          </p:nvSpPr>
          <p:spPr>
            <a:xfrm>
              <a:off x="6955557" y="4122646"/>
              <a:ext cx="0" cy="796150"/>
            </a:xfrm>
            <a:custGeom>
              <a:avLst/>
              <a:gdLst/>
              <a:ahLst/>
              <a:cxnLst/>
              <a:rect l="0" t="0" r="0" b="0"/>
              <a:pathLst>
                <a:path h="796150">
                  <a:moveTo>
                    <a:pt x="0" y="0"/>
                  </a:moveTo>
                  <a:lnTo>
                    <a:pt x="0" y="796150"/>
                  </a:lnTo>
                </a:path>
              </a:pathLst>
            </a:custGeom>
            <a:ln w="13550" cap="flat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3" name="pl1103"/>
            <p:cNvSpPr/>
            <p:nvPr/>
          </p:nvSpPr>
          <p:spPr>
            <a:xfrm>
              <a:off x="6955557" y="4845567"/>
              <a:ext cx="0" cy="73229"/>
            </a:xfrm>
            <a:custGeom>
              <a:avLst/>
              <a:gdLst/>
              <a:ahLst/>
              <a:cxnLst/>
              <a:rect l="0" t="0" r="0" b="0"/>
              <a:pathLst>
                <a:path h="73229">
                  <a:moveTo>
                    <a:pt x="0" y="732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4" name="pl1104"/>
            <p:cNvSpPr/>
            <p:nvPr/>
          </p:nvSpPr>
          <p:spPr>
            <a:xfrm>
              <a:off x="6955557" y="3378476"/>
              <a:ext cx="496016" cy="1467090"/>
            </a:xfrm>
            <a:custGeom>
              <a:avLst/>
              <a:gdLst/>
              <a:ahLst/>
              <a:cxnLst/>
              <a:rect l="0" t="0" r="0" b="0"/>
              <a:pathLst>
                <a:path w="496016" h="1467090">
                  <a:moveTo>
                    <a:pt x="0" y="1467090"/>
                  </a:moveTo>
                  <a:lnTo>
                    <a:pt x="496016" y="0"/>
                  </a:lnTo>
                </a:path>
              </a:pathLst>
            </a:custGeom>
            <a:ln w="13550" cap="flat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5" name="pl1105"/>
            <p:cNvSpPr/>
            <p:nvPr/>
          </p:nvSpPr>
          <p:spPr>
            <a:xfrm>
              <a:off x="7451573" y="3378476"/>
              <a:ext cx="0" cy="162864"/>
            </a:xfrm>
            <a:custGeom>
              <a:avLst/>
              <a:gdLst/>
              <a:ahLst/>
              <a:cxnLst/>
              <a:rect l="0" t="0" r="0" b="0"/>
              <a:pathLst>
                <a:path h="162864">
                  <a:moveTo>
                    <a:pt x="0" y="0"/>
                  </a:moveTo>
                  <a:lnTo>
                    <a:pt x="0" y="16286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6" name="pl1106"/>
            <p:cNvSpPr/>
            <p:nvPr/>
          </p:nvSpPr>
          <p:spPr>
            <a:xfrm>
              <a:off x="7451573" y="3541341"/>
              <a:ext cx="0" cy="1706182"/>
            </a:xfrm>
            <a:custGeom>
              <a:avLst/>
              <a:gdLst/>
              <a:ahLst/>
              <a:cxnLst/>
              <a:rect l="0" t="0" r="0" b="0"/>
              <a:pathLst>
                <a:path h="1706182">
                  <a:moveTo>
                    <a:pt x="0" y="0"/>
                  </a:moveTo>
                  <a:lnTo>
                    <a:pt x="0" y="1706182"/>
                  </a:lnTo>
                </a:path>
              </a:pathLst>
            </a:custGeom>
            <a:ln w="13550" cap="flat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7" name="pl1107"/>
            <p:cNvSpPr/>
            <p:nvPr/>
          </p:nvSpPr>
          <p:spPr>
            <a:xfrm>
              <a:off x="7451573" y="3834854"/>
              <a:ext cx="0" cy="1412668"/>
            </a:xfrm>
            <a:custGeom>
              <a:avLst/>
              <a:gdLst/>
              <a:ahLst/>
              <a:cxnLst/>
              <a:rect l="0" t="0" r="0" b="0"/>
              <a:pathLst>
                <a:path h="1412668">
                  <a:moveTo>
                    <a:pt x="0" y="14126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8" name="pl1108"/>
            <p:cNvSpPr/>
            <p:nvPr/>
          </p:nvSpPr>
          <p:spPr>
            <a:xfrm>
              <a:off x="7451573" y="3834854"/>
              <a:ext cx="0" cy="435937"/>
            </a:xfrm>
            <a:custGeom>
              <a:avLst/>
              <a:gdLst/>
              <a:ahLst/>
              <a:cxnLst/>
              <a:rect l="0" t="0" r="0" b="0"/>
              <a:pathLst>
                <a:path h="435937">
                  <a:moveTo>
                    <a:pt x="0" y="0"/>
                  </a:moveTo>
                  <a:lnTo>
                    <a:pt x="0" y="435937"/>
                  </a:lnTo>
                </a:path>
              </a:pathLst>
            </a:custGeom>
            <a:ln w="13550" cap="flat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9" name="pl1109"/>
            <p:cNvSpPr/>
            <p:nvPr/>
          </p:nvSpPr>
          <p:spPr>
            <a:xfrm>
              <a:off x="7451573" y="4135010"/>
              <a:ext cx="0" cy="135782"/>
            </a:xfrm>
            <a:custGeom>
              <a:avLst/>
              <a:gdLst/>
              <a:ahLst/>
              <a:cxnLst/>
              <a:rect l="0" t="0" r="0" b="0"/>
              <a:pathLst>
                <a:path h="135782">
                  <a:moveTo>
                    <a:pt x="0" y="13578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0" name="pl1110"/>
            <p:cNvSpPr/>
            <p:nvPr/>
          </p:nvSpPr>
          <p:spPr>
            <a:xfrm>
              <a:off x="7451573" y="3992325"/>
              <a:ext cx="0" cy="142684"/>
            </a:xfrm>
            <a:custGeom>
              <a:avLst/>
              <a:gdLst/>
              <a:ahLst/>
              <a:cxnLst/>
              <a:rect l="0" t="0" r="0" b="0"/>
              <a:pathLst>
                <a:path h="142684">
                  <a:moveTo>
                    <a:pt x="0" y="1426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1" name="pl1111"/>
            <p:cNvSpPr/>
            <p:nvPr/>
          </p:nvSpPr>
          <p:spPr>
            <a:xfrm>
              <a:off x="7451573" y="3992325"/>
              <a:ext cx="0" cy="636416"/>
            </a:xfrm>
            <a:custGeom>
              <a:avLst/>
              <a:gdLst/>
              <a:ahLst/>
              <a:cxnLst/>
              <a:rect l="0" t="0" r="0" b="0"/>
              <a:pathLst>
                <a:path h="636416">
                  <a:moveTo>
                    <a:pt x="0" y="0"/>
                  </a:moveTo>
                  <a:lnTo>
                    <a:pt x="0" y="636416"/>
                  </a:lnTo>
                </a:path>
              </a:pathLst>
            </a:custGeom>
            <a:ln w="13550" cap="flat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2" name="pl1112"/>
            <p:cNvSpPr/>
            <p:nvPr/>
          </p:nvSpPr>
          <p:spPr>
            <a:xfrm>
              <a:off x="7451573" y="4628742"/>
              <a:ext cx="0" cy="494860"/>
            </a:xfrm>
            <a:custGeom>
              <a:avLst/>
              <a:gdLst/>
              <a:ahLst/>
              <a:cxnLst/>
              <a:rect l="0" t="0" r="0" b="0"/>
              <a:pathLst>
                <a:path h="494860">
                  <a:moveTo>
                    <a:pt x="0" y="0"/>
                  </a:moveTo>
                  <a:lnTo>
                    <a:pt x="0" y="494860"/>
                  </a:lnTo>
                </a:path>
              </a:pathLst>
            </a:custGeom>
            <a:ln w="13550" cap="flat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3" name="pl1113"/>
            <p:cNvSpPr/>
            <p:nvPr/>
          </p:nvSpPr>
          <p:spPr>
            <a:xfrm>
              <a:off x="7451573" y="3961472"/>
              <a:ext cx="0" cy="1162130"/>
            </a:xfrm>
            <a:custGeom>
              <a:avLst/>
              <a:gdLst/>
              <a:ahLst/>
              <a:cxnLst/>
              <a:rect l="0" t="0" r="0" b="0"/>
              <a:pathLst>
                <a:path h="1162130">
                  <a:moveTo>
                    <a:pt x="0" y="116213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4" name="pl1114"/>
            <p:cNvSpPr/>
            <p:nvPr/>
          </p:nvSpPr>
          <p:spPr>
            <a:xfrm>
              <a:off x="7451573" y="3961472"/>
              <a:ext cx="0" cy="25020"/>
            </a:xfrm>
            <a:custGeom>
              <a:avLst/>
              <a:gdLst/>
              <a:ahLst/>
              <a:cxnLst/>
              <a:rect l="0" t="0" r="0" b="0"/>
              <a:pathLst>
                <a:path h="25020">
                  <a:moveTo>
                    <a:pt x="0" y="0"/>
                  </a:moveTo>
                  <a:lnTo>
                    <a:pt x="0" y="25020"/>
                  </a:lnTo>
                </a:path>
              </a:pathLst>
            </a:custGeom>
            <a:ln w="13550" cap="flat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5" name="pl1115"/>
            <p:cNvSpPr/>
            <p:nvPr/>
          </p:nvSpPr>
          <p:spPr>
            <a:xfrm>
              <a:off x="7451573" y="3957099"/>
              <a:ext cx="0" cy="29393"/>
            </a:xfrm>
            <a:custGeom>
              <a:avLst/>
              <a:gdLst/>
              <a:ahLst/>
              <a:cxnLst/>
              <a:rect l="0" t="0" r="0" b="0"/>
              <a:pathLst>
                <a:path h="29393">
                  <a:moveTo>
                    <a:pt x="0" y="293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6" name="pl1116"/>
            <p:cNvSpPr/>
            <p:nvPr/>
          </p:nvSpPr>
          <p:spPr>
            <a:xfrm>
              <a:off x="7451573" y="3957099"/>
              <a:ext cx="0" cy="1772"/>
            </a:xfrm>
            <a:custGeom>
              <a:avLst/>
              <a:gdLst/>
              <a:ahLst/>
              <a:cxnLst/>
              <a:rect l="0" t="0" r="0" b="0"/>
              <a:pathLst>
                <a:path h="1772">
                  <a:moveTo>
                    <a:pt x="0" y="0"/>
                  </a:moveTo>
                  <a:lnTo>
                    <a:pt x="0" y="1772"/>
                  </a:lnTo>
                </a:path>
              </a:pathLst>
            </a:custGeom>
            <a:ln w="13550" cap="flat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7" name="pl1117"/>
            <p:cNvSpPr/>
            <p:nvPr/>
          </p:nvSpPr>
          <p:spPr>
            <a:xfrm>
              <a:off x="7451573" y="3958871"/>
              <a:ext cx="0" cy="1288520"/>
            </a:xfrm>
            <a:custGeom>
              <a:avLst/>
              <a:gdLst/>
              <a:ahLst/>
              <a:cxnLst/>
              <a:rect l="0" t="0" r="0" b="0"/>
              <a:pathLst>
                <a:path h="1288520">
                  <a:moveTo>
                    <a:pt x="0" y="0"/>
                  </a:moveTo>
                  <a:lnTo>
                    <a:pt x="0" y="1288520"/>
                  </a:lnTo>
                </a:path>
              </a:pathLst>
            </a:custGeom>
            <a:ln w="13550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8" name="pl1118"/>
            <p:cNvSpPr/>
            <p:nvPr/>
          </p:nvSpPr>
          <p:spPr>
            <a:xfrm>
              <a:off x="7451573" y="3993974"/>
              <a:ext cx="0" cy="1253418"/>
            </a:xfrm>
            <a:custGeom>
              <a:avLst/>
              <a:gdLst/>
              <a:ahLst/>
              <a:cxnLst/>
              <a:rect l="0" t="0" r="0" b="0"/>
              <a:pathLst>
                <a:path h="1253418">
                  <a:moveTo>
                    <a:pt x="0" y="12534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9" name="pl1119"/>
            <p:cNvSpPr/>
            <p:nvPr/>
          </p:nvSpPr>
          <p:spPr>
            <a:xfrm>
              <a:off x="7451573" y="3878418"/>
              <a:ext cx="0" cy="115555"/>
            </a:xfrm>
            <a:custGeom>
              <a:avLst/>
              <a:gdLst/>
              <a:ahLst/>
              <a:cxnLst/>
              <a:rect l="0" t="0" r="0" b="0"/>
              <a:pathLst>
                <a:path h="115555">
                  <a:moveTo>
                    <a:pt x="0" y="115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0" name="pl1120"/>
            <p:cNvSpPr/>
            <p:nvPr/>
          </p:nvSpPr>
          <p:spPr>
            <a:xfrm>
              <a:off x="7451573" y="3878418"/>
              <a:ext cx="496016" cy="395641"/>
            </a:xfrm>
            <a:custGeom>
              <a:avLst/>
              <a:gdLst/>
              <a:ahLst/>
              <a:cxnLst/>
              <a:rect l="0" t="0" r="0" b="0"/>
              <a:pathLst>
                <a:path w="496016" h="395641">
                  <a:moveTo>
                    <a:pt x="0" y="0"/>
                  </a:moveTo>
                  <a:lnTo>
                    <a:pt x="496016" y="395641"/>
                  </a:lnTo>
                </a:path>
              </a:pathLst>
            </a:custGeom>
            <a:ln w="13550" cap="flat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1" name="pl1121"/>
            <p:cNvSpPr/>
            <p:nvPr/>
          </p:nvSpPr>
          <p:spPr>
            <a:xfrm>
              <a:off x="7947589" y="4274060"/>
              <a:ext cx="0" cy="245464"/>
            </a:xfrm>
            <a:custGeom>
              <a:avLst/>
              <a:gdLst/>
              <a:ahLst/>
              <a:cxnLst/>
              <a:rect l="0" t="0" r="0" b="0"/>
              <a:pathLst>
                <a:path h="245464">
                  <a:moveTo>
                    <a:pt x="0" y="0"/>
                  </a:moveTo>
                  <a:lnTo>
                    <a:pt x="0" y="24546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2" name="pl1122"/>
            <p:cNvSpPr/>
            <p:nvPr/>
          </p:nvSpPr>
          <p:spPr>
            <a:xfrm>
              <a:off x="7947589" y="4519525"/>
              <a:ext cx="0" cy="55525"/>
            </a:xfrm>
            <a:custGeom>
              <a:avLst/>
              <a:gdLst/>
              <a:ahLst/>
              <a:cxnLst/>
              <a:rect l="0" t="0" r="0" b="0"/>
              <a:pathLst>
                <a:path h="55525">
                  <a:moveTo>
                    <a:pt x="0" y="0"/>
                  </a:moveTo>
                  <a:lnTo>
                    <a:pt x="0" y="55525"/>
                  </a:lnTo>
                </a:path>
              </a:pathLst>
            </a:custGeom>
            <a:ln w="13550" cap="flat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3" name="pl1123"/>
            <p:cNvSpPr/>
            <p:nvPr/>
          </p:nvSpPr>
          <p:spPr>
            <a:xfrm>
              <a:off x="7947589" y="4463162"/>
              <a:ext cx="0" cy="111888"/>
            </a:xfrm>
            <a:custGeom>
              <a:avLst/>
              <a:gdLst/>
              <a:ahLst/>
              <a:cxnLst/>
              <a:rect l="0" t="0" r="0" b="0"/>
              <a:pathLst>
                <a:path h="111888">
                  <a:moveTo>
                    <a:pt x="0" y="11188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4" name="pl1124"/>
            <p:cNvSpPr/>
            <p:nvPr/>
          </p:nvSpPr>
          <p:spPr>
            <a:xfrm>
              <a:off x="7947589" y="4463162"/>
              <a:ext cx="0" cy="577622"/>
            </a:xfrm>
            <a:custGeom>
              <a:avLst/>
              <a:gdLst/>
              <a:ahLst/>
              <a:cxnLst/>
              <a:rect l="0" t="0" r="0" b="0"/>
              <a:pathLst>
                <a:path h="577622">
                  <a:moveTo>
                    <a:pt x="0" y="0"/>
                  </a:moveTo>
                  <a:lnTo>
                    <a:pt x="0" y="577622"/>
                  </a:lnTo>
                </a:path>
              </a:pathLst>
            </a:custGeom>
            <a:ln w="13550" cap="flat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5" name="pl1125"/>
            <p:cNvSpPr/>
            <p:nvPr/>
          </p:nvSpPr>
          <p:spPr>
            <a:xfrm>
              <a:off x="7947589" y="4926198"/>
              <a:ext cx="0" cy="114586"/>
            </a:xfrm>
            <a:custGeom>
              <a:avLst/>
              <a:gdLst/>
              <a:ahLst/>
              <a:cxnLst/>
              <a:rect l="0" t="0" r="0" b="0"/>
              <a:pathLst>
                <a:path h="114586">
                  <a:moveTo>
                    <a:pt x="0" y="11458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" name="pl1126"/>
            <p:cNvSpPr/>
            <p:nvPr/>
          </p:nvSpPr>
          <p:spPr>
            <a:xfrm>
              <a:off x="7947589" y="4926198"/>
              <a:ext cx="0" cy="99990"/>
            </a:xfrm>
            <a:custGeom>
              <a:avLst/>
              <a:gdLst/>
              <a:ahLst/>
              <a:cxnLst/>
              <a:rect l="0" t="0" r="0" b="0"/>
              <a:pathLst>
                <a:path h="99990">
                  <a:moveTo>
                    <a:pt x="0" y="0"/>
                  </a:moveTo>
                  <a:lnTo>
                    <a:pt x="0" y="99990"/>
                  </a:lnTo>
                </a:path>
              </a:pathLst>
            </a:custGeom>
            <a:ln w="13550" cap="flat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" name="pl1127"/>
            <p:cNvSpPr/>
            <p:nvPr/>
          </p:nvSpPr>
          <p:spPr>
            <a:xfrm>
              <a:off x="7947589" y="4708748"/>
              <a:ext cx="0" cy="317440"/>
            </a:xfrm>
            <a:custGeom>
              <a:avLst/>
              <a:gdLst/>
              <a:ahLst/>
              <a:cxnLst/>
              <a:rect l="0" t="0" r="0" b="0"/>
              <a:pathLst>
                <a:path h="317440">
                  <a:moveTo>
                    <a:pt x="0" y="3174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" name="pl1128"/>
            <p:cNvSpPr/>
            <p:nvPr/>
          </p:nvSpPr>
          <p:spPr>
            <a:xfrm>
              <a:off x="7947589" y="4640908"/>
              <a:ext cx="0" cy="67840"/>
            </a:xfrm>
            <a:custGeom>
              <a:avLst/>
              <a:gdLst/>
              <a:ahLst/>
              <a:cxnLst/>
              <a:rect l="0" t="0" r="0" b="0"/>
              <a:pathLst>
                <a:path h="67840">
                  <a:moveTo>
                    <a:pt x="0" y="678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" name="pl1129"/>
            <p:cNvSpPr/>
            <p:nvPr/>
          </p:nvSpPr>
          <p:spPr>
            <a:xfrm>
              <a:off x="7947589" y="4624071"/>
              <a:ext cx="0" cy="16837"/>
            </a:xfrm>
            <a:custGeom>
              <a:avLst/>
              <a:gdLst/>
              <a:ahLst/>
              <a:cxnLst/>
              <a:rect l="0" t="0" r="0" b="0"/>
              <a:pathLst>
                <a:path h="16837">
                  <a:moveTo>
                    <a:pt x="0" y="168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0" name="pl1130"/>
            <p:cNvSpPr/>
            <p:nvPr/>
          </p:nvSpPr>
          <p:spPr>
            <a:xfrm>
              <a:off x="7947589" y="4624071"/>
              <a:ext cx="0" cy="136340"/>
            </a:xfrm>
            <a:custGeom>
              <a:avLst/>
              <a:gdLst/>
              <a:ahLst/>
              <a:cxnLst/>
              <a:rect l="0" t="0" r="0" b="0"/>
              <a:pathLst>
                <a:path h="136340">
                  <a:moveTo>
                    <a:pt x="0" y="0"/>
                  </a:moveTo>
                  <a:lnTo>
                    <a:pt x="0" y="136340"/>
                  </a:lnTo>
                </a:path>
              </a:pathLst>
            </a:custGeom>
            <a:ln w="13550" cap="flat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1" name="pl1131"/>
            <p:cNvSpPr/>
            <p:nvPr/>
          </p:nvSpPr>
          <p:spPr>
            <a:xfrm>
              <a:off x="7947589" y="4760412"/>
              <a:ext cx="0" cy="355962"/>
            </a:xfrm>
            <a:custGeom>
              <a:avLst/>
              <a:gdLst/>
              <a:ahLst/>
              <a:cxnLst/>
              <a:rect l="0" t="0" r="0" b="0"/>
              <a:pathLst>
                <a:path h="355962">
                  <a:moveTo>
                    <a:pt x="0" y="0"/>
                  </a:moveTo>
                  <a:lnTo>
                    <a:pt x="0" y="355962"/>
                  </a:lnTo>
                </a:path>
              </a:pathLst>
            </a:custGeom>
            <a:ln w="13550" cap="flat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2" name="pl1132"/>
            <p:cNvSpPr/>
            <p:nvPr/>
          </p:nvSpPr>
          <p:spPr>
            <a:xfrm>
              <a:off x="7947589" y="5038560"/>
              <a:ext cx="0" cy="77814"/>
            </a:xfrm>
            <a:custGeom>
              <a:avLst/>
              <a:gdLst/>
              <a:ahLst/>
              <a:cxnLst/>
              <a:rect l="0" t="0" r="0" b="0"/>
              <a:pathLst>
                <a:path h="77814">
                  <a:moveTo>
                    <a:pt x="0" y="778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3" name="pl1133"/>
            <p:cNvSpPr/>
            <p:nvPr/>
          </p:nvSpPr>
          <p:spPr>
            <a:xfrm>
              <a:off x="7947589" y="4789290"/>
              <a:ext cx="0" cy="249269"/>
            </a:xfrm>
            <a:custGeom>
              <a:avLst/>
              <a:gdLst/>
              <a:ahLst/>
              <a:cxnLst/>
              <a:rect l="0" t="0" r="0" b="0"/>
              <a:pathLst>
                <a:path h="249269">
                  <a:moveTo>
                    <a:pt x="0" y="24926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4" name="pl1134"/>
            <p:cNvSpPr/>
            <p:nvPr/>
          </p:nvSpPr>
          <p:spPr>
            <a:xfrm>
              <a:off x="7947589" y="4766187"/>
              <a:ext cx="0" cy="23102"/>
            </a:xfrm>
            <a:custGeom>
              <a:avLst/>
              <a:gdLst/>
              <a:ahLst/>
              <a:cxnLst/>
              <a:rect l="0" t="0" r="0" b="0"/>
              <a:pathLst>
                <a:path h="23102">
                  <a:moveTo>
                    <a:pt x="0" y="2310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5" name="pl1135"/>
            <p:cNvSpPr/>
            <p:nvPr/>
          </p:nvSpPr>
          <p:spPr>
            <a:xfrm>
              <a:off x="7947589" y="4660561"/>
              <a:ext cx="0" cy="105626"/>
            </a:xfrm>
            <a:custGeom>
              <a:avLst/>
              <a:gdLst/>
              <a:ahLst/>
              <a:cxnLst/>
              <a:rect l="0" t="0" r="0" b="0"/>
              <a:pathLst>
                <a:path h="105626">
                  <a:moveTo>
                    <a:pt x="0" y="1056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6" name="pl1136"/>
            <p:cNvSpPr/>
            <p:nvPr/>
          </p:nvSpPr>
          <p:spPr>
            <a:xfrm>
              <a:off x="7947589" y="4660561"/>
              <a:ext cx="496016" cy="539658"/>
            </a:xfrm>
            <a:custGeom>
              <a:avLst/>
              <a:gdLst/>
              <a:ahLst/>
              <a:cxnLst/>
              <a:rect l="0" t="0" r="0" b="0"/>
              <a:pathLst>
                <a:path w="496016" h="539658">
                  <a:moveTo>
                    <a:pt x="0" y="0"/>
                  </a:moveTo>
                  <a:lnTo>
                    <a:pt x="496016" y="539658"/>
                  </a:lnTo>
                </a:path>
              </a:pathLst>
            </a:custGeom>
            <a:ln w="13550" cap="flat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7" name="pl1137"/>
            <p:cNvSpPr/>
            <p:nvPr/>
          </p:nvSpPr>
          <p:spPr>
            <a:xfrm>
              <a:off x="8443605" y="5200220"/>
              <a:ext cx="0" cy="81695"/>
            </a:xfrm>
            <a:custGeom>
              <a:avLst/>
              <a:gdLst/>
              <a:ahLst/>
              <a:cxnLst/>
              <a:rect l="0" t="0" r="0" b="0"/>
              <a:pathLst>
                <a:path h="81695">
                  <a:moveTo>
                    <a:pt x="0" y="0"/>
                  </a:moveTo>
                  <a:lnTo>
                    <a:pt x="0" y="81695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8" name="pl1138"/>
            <p:cNvSpPr/>
            <p:nvPr/>
          </p:nvSpPr>
          <p:spPr>
            <a:xfrm>
              <a:off x="8443605" y="5281916"/>
              <a:ext cx="0" cy="67715"/>
            </a:xfrm>
            <a:custGeom>
              <a:avLst/>
              <a:gdLst/>
              <a:ahLst/>
              <a:cxnLst/>
              <a:rect l="0" t="0" r="0" b="0"/>
              <a:pathLst>
                <a:path h="67715">
                  <a:moveTo>
                    <a:pt x="0" y="0"/>
                  </a:moveTo>
                  <a:lnTo>
                    <a:pt x="0" y="67715"/>
                  </a:lnTo>
                </a:path>
              </a:pathLst>
            </a:custGeom>
            <a:ln w="13550" cap="flat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9" name="pl1139"/>
            <p:cNvSpPr/>
            <p:nvPr/>
          </p:nvSpPr>
          <p:spPr>
            <a:xfrm>
              <a:off x="8443605" y="5349631"/>
              <a:ext cx="0" cy="150688"/>
            </a:xfrm>
            <a:custGeom>
              <a:avLst/>
              <a:gdLst/>
              <a:ahLst/>
              <a:cxnLst/>
              <a:rect l="0" t="0" r="0" b="0"/>
              <a:pathLst>
                <a:path h="150688">
                  <a:moveTo>
                    <a:pt x="0" y="0"/>
                  </a:moveTo>
                  <a:lnTo>
                    <a:pt x="0" y="150688"/>
                  </a:lnTo>
                </a:path>
              </a:pathLst>
            </a:custGeom>
            <a:ln w="13550" cap="flat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0" name="pl1140"/>
            <p:cNvSpPr/>
            <p:nvPr/>
          </p:nvSpPr>
          <p:spPr>
            <a:xfrm>
              <a:off x="8443605" y="5291321"/>
              <a:ext cx="0" cy="208999"/>
            </a:xfrm>
            <a:custGeom>
              <a:avLst/>
              <a:gdLst/>
              <a:ahLst/>
              <a:cxnLst/>
              <a:rect l="0" t="0" r="0" b="0"/>
              <a:pathLst>
                <a:path h="208999">
                  <a:moveTo>
                    <a:pt x="0" y="2089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1" name="pl1141"/>
            <p:cNvSpPr/>
            <p:nvPr/>
          </p:nvSpPr>
          <p:spPr>
            <a:xfrm>
              <a:off x="8443605" y="5291321"/>
              <a:ext cx="0" cy="91810"/>
            </a:xfrm>
            <a:custGeom>
              <a:avLst/>
              <a:gdLst/>
              <a:ahLst/>
              <a:cxnLst/>
              <a:rect l="0" t="0" r="0" b="0"/>
              <a:pathLst>
                <a:path h="91810">
                  <a:moveTo>
                    <a:pt x="0" y="0"/>
                  </a:moveTo>
                  <a:lnTo>
                    <a:pt x="0" y="91810"/>
                  </a:lnTo>
                </a:path>
              </a:pathLst>
            </a:custGeom>
            <a:ln w="13550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2" name="pl1142"/>
            <p:cNvSpPr/>
            <p:nvPr/>
          </p:nvSpPr>
          <p:spPr>
            <a:xfrm>
              <a:off x="8443605" y="5069124"/>
              <a:ext cx="0" cy="314007"/>
            </a:xfrm>
            <a:custGeom>
              <a:avLst/>
              <a:gdLst/>
              <a:ahLst/>
              <a:cxnLst/>
              <a:rect l="0" t="0" r="0" b="0"/>
              <a:pathLst>
                <a:path h="314007">
                  <a:moveTo>
                    <a:pt x="0" y="314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3" name="pl1143"/>
            <p:cNvSpPr/>
            <p:nvPr/>
          </p:nvSpPr>
          <p:spPr>
            <a:xfrm>
              <a:off x="8443605" y="5069124"/>
              <a:ext cx="0" cy="162361"/>
            </a:xfrm>
            <a:custGeom>
              <a:avLst/>
              <a:gdLst/>
              <a:ahLst/>
              <a:cxnLst/>
              <a:rect l="0" t="0" r="0" b="0"/>
              <a:pathLst>
                <a:path h="162361">
                  <a:moveTo>
                    <a:pt x="0" y="0"/>
                  </a:moveTo>
                  <a:lnTo>
                    <a:pt x="0" y="162361"/>
                  </a:lnTo>
                </a:path>
              </a:pathLst>
            </a:custGeom>
            <a:ln w="13550" cap="flat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4" name="pl1144"/>
            <p:cNvSpPr/>
            <p:nvPr/>
          </p:nvSpPr>
          <p:spPr>
            <a:xfrm>
              <a:off x="8443605" y="5231486"/>
              <a:ext cx="0" cy="288258"/>
            </a:xfrm>
            <a:custGeom>
              <a:avLst/>
              <a:gdLst/>
              <a:ahLst/>
              <a:cxnLst/>
              <a:rect l="0" t="0" r="0" b="0"/>
              <a:pathLst>
                <a:path h="288258">
                  <a:moveTo>
                    <a:pt x="0" y="0"/>
                  </a:moveTo>
                  <a:lnTo>
                    <a:pt x="0" y="288258"/>
                  </a:lnTo>
                </a:path>
              </a:pathLst>
            </a:custGeom>
            <a:ln w="13550" cap="flat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5" name="pl1145"/>
            <p:cNvSpPr/>
            <p:nvPr/>
          </p:nvSpPr>
          <p:spPr>
            <a:xfrm>
              <a:off x="8443605" y="5495920"/>
              <a:ext cx="0" cy="23824"/>
            </a:xfrm>
            <a:custGeom>
              <a:avLst/>
              <a:gdLst/>
              <a:ahLst/>
              <a:cxnLst/>
              <a:rect l="0" t="0" r="0" b="0"/>
              <a:pathLst>
                <a:path h="23824">
                  <a:moveTo>
                    <a:pt x="0" y="238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6" name="pl1146"/>
            <p:cNvSpPr/>
            <p:nvPr/>
          </p:nvSpPr>
          <p:spPr>
            <a:xfrm>
              <a:off x="8443605" y="5272973"/>
              <a:ext cx="0" cy="222947"/>
            </a:xfrm>
            <a:custGeom>
              <a:avLst/>
              <a:gdLst/>
              <a:ahLst/>
              <a:cxnLst/>
              <a:rect l="0" t="0" r="0" b="0"/>
              <a:pathLst>
                <a:path h="222947">
                  <a:moveTo>
                    <a:pt x="0" y="2229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" name="pl1147"/>
            <p:cNvSpPr/>
            <p:nvPr/>
          </p:nvSpPr>
          <p:spPr>
            <a:xfrm>
              <a:off x="8443605" y="5272973"/>
              <a:ext cx="0" cy="177960"/>
            </a:xfrm>
            <a:custGeom>
              <a:avLst/>
              <a:gdLst/>
              <a:ahLst/>
              <a:cxnLst/>
              <a:rect l="0" t="0" r="0" b="0"/>
              <a:pathLst>
                <a:path h="177960">
                  <a:moveTo>
                    <a:pt x="0" y="0"/>
                  </a:moveTo>
                  <a:lnTo>
                    <a:pt x="0" y="177960"/>
                  </a:lnTo>
                </a:path>
              </a:pathLst>
            </a:custGeom>
            <a:ln w="13550" cap="flat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8" name="pl1148"/>
            <p:cNvSpPr/>
            <p:nvPr/>
          </p:nvSpPr>
          <p:spPr>
            <a:xfrm>
              <a:off x="8443605" y="5268137"/>
              <a:ext cx="0" cy="182795"/>
            </a:xfrm>
            <a:custGeom>
              <a:avLst/>
              <a:gdLst/>
              <a:ahLst/>
              <a:cxnLst/>
              <a:rect l="0" t="0" r="0" b="0"/>
              <a:pathLst>
                <a:path h="182795">
                  <a:moveTo>
                    <a:pt x="0" y="1827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9" name="pl1149"/>
            <p:cNvSpPr/>
            <p:nvPr/>
          </p:nvSpPr>
          <p:spPr>
            <a:xfrm>
              <a:off x="8443605" y="5268137"/>
              <a:ext cx="0" cy="239921"/>
            </a:xfrm>
            <a:custGeom>
              <a:avLst/>
              <a:gdLst/>
              <a:ahLst/>
              <a:cxnLst/>
              <a:rect l="0" t="0" r="0" b="0"/>
              <a:pathLst>
                <a:path h="239921">
                  <a:moveTo>
                    <a:pt x="0" y="0"/>
                  </a:moveTo>
                  <a:lnTo>
                    <a:pt x="0" y="239921"/>
                  </a:lnTo>
                </a:path>
              </a:pathLst>
            </a:custGeom>
            <a:ln w="13550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0" name="pl1150"/>
            <p:cNvSpPr/>
            <p:nvPr/>
          </p:nvSpPr>
          <p:spPr>
            <a:xfrm>
              <a:off x="8443605" y="5076979"/>
              <a:ext cx="0" cy="431079"/>
            </a:xfrm>
            <a:custGeom>
              <a:avLst/>
              <a:gdLst/>
              <a:ahLst/>
              <a:cxnLst/>
              <a:rect l="0" t="0" r="0" b="0"/>
              <a:pathLst>
                <a:path h="431079">
                  <a:moveTo>
                    <a:pt x="0" y="431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1" name="pl1151"/>
            <p:cNvSpPr/>
            <p:nvPr/>
          </p:nvSpPr>
          <p:spPr>
            <a:xfrm>
              <a:off x="8443605" y="5076979"/>
              <a:ext cx="0" cy="268194"/>
            </a:xfrm>
            <a:custGeom>
              <a:avLst/>
              <a:gdLst/>
              <a:ahLst/>
              <a:cxnLst/>
              <a:rect l="0" t="0" r="0" b="0"/>
              <a:pathLst>
                <a:path h="268194">
                  <a:moveTo>
                    <a:pt x="0" y="0"/>
                  </a:moveTo>
                  <a:lnTo>
                    <a:pt x="0" y="268194"/>
                  </a:lnTo>
                </a:path>
              </a:pathLst>
            </a:custGeom>
            <a:ln w="13550" cap="flat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2" name="pt1152"/>
            <p:cNvSpPr/>
            <p:nvPr/>
          </p:nvSpPr>
          <p:spPr>
            <a:xfrm>
              <a:off x="4939891" y="430820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3" name="pt1153"/>
            <p:cNvSpPr/>
            <p:nvPr/>
          </p:nvSpPr>
          <p:spPr>
            <a:xfrm>
              <a:off x="5435907" y="41085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4" name="pt1154"/>
            <p:cNvSpPr/>
            <p:nvPr/>
          </p:nvSpPr>
          <p:spPr>
            <a:xfrm>
              <a:off x="5931924" y="365822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5" name="pt1155"/>
            <p:cNvSpPr/>
            <p:nvPr/>
          </p:nvSpPr>
          <p:spPr>
            <a:xfrm>
              <a:off x="6427940" y="46012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6" name="pt1156"/>
            <p:cNvSpPr/>
            <p:nvPr/>
          </p:nvSpPr>
          <p:spPr>
            <a:xfrm>
              <a:off x="6923956" y="450497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7" name="pt1157"/>
            <p:cNvSpPr/>
            <p:nvPr/>
          </p:nvSpPr>
          <p:spPr>
            <a:xfrm>
              <a:off x="7419972" y="36039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8" name="pt1158"/>
            <p:cNvSpPr/>
            <p:nvPr/>
          </p:nvSpPr>
          <p:spPr>
            <a:xfrm>
              <a:off x="7915988" y="427011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9" name="pt1159"/>
            <p:cNvSpPr/>
            <p:nvPr/>
          </p:nvSpPr>
          <p:spPr>
            <a:xfrm>
              <a:off x="8412004" y="55046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0" name="pt1160"/>
            <p:cNvSpPr/>
            <p:nvPr/>
          </p:nvSpPr>
          <p:spPr>
            <a:xfrm>
              <a:off x="4939891" y="4399790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1" name="pt1161"/>
            <p:cNvSpPr/>
            <p:nvPr/>
          </p:nvSpPr>
          <p:spPr>
            <a:xfrm>
              <a:off x="5435907" y="4454874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2" name="pt1162"/>
            <p:cNvSpPr/>
            <p:nvPr/>
          </p:nvSpPr>
          <p:spPr>
            <a:xfrm>
              <a:off x="5931924" y="4525728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3" name="pt1163"/>
            <p:cNvSpPr/>
            <p:nvPr/>
          </p:nvSpPr>
          <p:spPr>
            <a:xfrm>
              <a:off x="6427940" y="4125462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4" name="pt1164"/>
            <p:cNvSpPr/>
            <p:nvPr/>
          </p:nvSpPr>
          <p:spPr>
            <a:xfrm>
              <a:off x="6923956" y="3869467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5" name="pt1165"/>
            <p:cNvSpPr/>
            <p:nvPr/>
          </p:nvSpPr>
          <p:spPr>
            <a:xfrm>
              <a:off x="7419972" y="4248092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6" name="pt1166"/>
            <p:cNvSpPr/>
            <p:nvPr/>
          </p:nvSpPr>
          <p:spPr>
            <a:xfrm>
              <a:off x="7915988" y="3908714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7" name="pt1167"/>
            <p:cNvSpPr/>
            <p:nvPr/>
          </p:nvSpPr>
          <p:spPr>
            <a:xfrm>
              <a:off x="8412004" y="4900764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8" name="pt1168"/>
            <p:cNvSpPr/>
            <p:nvPr/>
          </p:nvSpPr>
          <p:spPr>
            <a:xfrm>
              <a:off x="4939891" y="4161727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9" name="pt1169"/>
            <p:cNvSpPr/>
            <p:nvPr/>
          </p:nvSpPr>
          <p:spPr>
            <a:xfrm>
              <a:off x="5435907" y="4030449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0" name="pt1170"/>
            <p:cNvSpPr/>
            <p:nvPr/>
          </p:nvSpPr>
          <p:spPr>
            <a:xfrm>
              <a:off x="5931924" y="3757923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1" name="pt1171"/>
            <p:cNvSpPr/>
            <p:nvPr/>
          </p:nvSpPr>
          <p:spPr>
            <a:xfrm>
              <a:off x="6427940" y="5249503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2" name="pt1172"/>
            <p:cNvSpPr/>
            <p:nvPr/>
          </p:nvSpPr>
          <p:spPr>
            <a:xfrm>
              <a:off x="6923956" y="3627445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3" name="pt1173"/>
            <p:cNvSpPr/>
            <p:nvPr/>
          </p:nvSpPr>
          <p:spPr>
            <a:xfrm>
              <a:off x="7419972" y="3759375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4" name="pt1174"/>
            <p:cNvSpPr/>
            <p:nvPr/>
          </p:nvSpPr>
          <p:spPr>
            <a:xfrm>
              <a:off x="7915988" y="4675794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5" name="pt1175"/>
            <p:cNvSpPr/>
            <p:nvPr/>
          </p:nvSpPr>
          <p:spPr>
            <a:xfrm>
              <a:off x="8412004" y="5389031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6" name="pt1176"/>
            <p:cNvSpPr/>
            <p:nvPr/>
          </p:nvSpPr>
          <p:spPr>
            <a:xfrm>
              <a:off x="4939891" y="4478879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" name="pt1177"/>
            <p:cNvSpPr/>
            <p:nvPr/>
          </p:nvSpPr>
          <p:spPr>
            <a:xfrm>
              <a:off x="5435907" y="4322578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8" name="pt1178"/>
            <p:cNvSpPr/>
            <p:nvPr/>
          </p:nvSpPr>
          <p:spPr>
            <a:xfrm>
              <a:off x="5931924" y="3625789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9" name="pt1179"/>
            <p:cNvSpPr/>
            <p:nvPr/>
          </p:nvSpPr>
          <p:spPr>
            <a:xfrm>
              <a:off x="6427940" y="3921560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0" name="pt1180"/>
            <p:cNvSpPr/>
            <p:nvPr/>
          </p:nvSpPr>
          <p:spPr>
            <a:xfrm>
              <a:off x="6923956" y="3752318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1" name="pt1181"/>
            <p:cNvSpPr/>
            <p:nvPr/>
          </p:nvSpPr>
          <p:spPr>
            <a:xfrm>
              <a:off x="7419972" y="4732740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2" name="pt1182"/>
            <p:cNvSpPr/>
            <p:nvPr/>
          </p:nvSpPr>
          <p:spPr>
            <a:xfrm>
              <a:off x="7915988" y="3807922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3" name="pt1183"/>
            <p:cNvSpPr/>
            <p:nvPr/>
          </p:nvSpPr>
          <p:spPr>
            <a:xfrm>
              <a:off x="8412004" y="4893615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4" name="pt1184"/>
            <p:cNvSpPr/>
            <p:nvPr/>
          </p:nvSpPr>
          <p:spPr>
            <a:xfrm>
              <a:off x="4939891" y="4406072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5" name="pt1185"/>
            <p:cNvSpPr/>
            <p:nvPr/>
          </p:nvSpPr>
          <p:spPr>
            <a:xfrm>
              <a:off x="5435907" y="4103719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6" name="pt1186"/>
            <p:cNvSpPr/>
            <p:nvPr/>
          </p:nvSpPr>
          <p:spPr>
            <a:xfrm>
              <a:off x="5931924" y="3745927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7" name="pt1187"/>
            <p:cNvSpPr/>
            <p:nvPr/>
          </p:nvSpPr>
          <p:spPr>
            <a:xfrm>
              <a:off x="6427940" y="4758892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" name="pt1188"/>
            <p:cNvSpPr/>
            <p:nvPr/>
          </p:nvSpPr>
          <p:spPr>
            <a:xfrm>
              <a:off x="6923956" y="4326079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9" name="pt1189"/>
            <p:cNvSpPr/>
            <p:nvPr/>
          </p:nvSpPr>
          <p:spPr>
            <a:xfrm>
              <a:off x="7419972" y="3445887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0" name="pt1190"/>
            <p:cNvSpPr/>
            <p:nvPr/>
          </p:nvSpPr>
          <p:spPr>
            <a:xfrm>
              <a:off x="7915988" y="4075031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1" name="pt1191"/>
            <p:cNvSpPr/>
            <p:nvPr/>
          </p:nvSpPr>
          <p:spPr>
            <a:xfrm>
              <a:off x="8412004" y="5272011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2" name="pt1192"/>
            <p:cNvSpPr/>
            <p:nvPr/>
          </p:nvSpPr>
          <p:spPr>
            <a:xfrm>
              <a:off x="4939891" y="4394867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3" name="pt1193"/>
            <p:cNvSpPr/>
            <p:nvPr/>
          </p:nvSpPr>
          <p:spPr>
            <a:xfrm>
              <a:off x="5435907" y="4493664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4" name="pt1194"/>
            <p:cNvSpPr/>
            <p:nvPr/>
          </p:nvSpPr>
          <p:spPr>
            <a:xfrm>
              <a:off x="5931924" y="3910255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5" name="pt1195"/>
            <p:cNvSpPr/>
            <p:nvPr/>
          </p:nvSpPr>
          <p:spPr>
            <a:xfrm>
              <a:off x="6427940" y="4478701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6" name="pt1196"/>
            <p:cNvSpPr/>
            <p:nvPr/>
          </p:nvSpPr>
          <p:spPr>
            <a:xfrm>
              <a:off x="6923956" y="4164094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7" name="pt1197"/>
            <p:cNvSpPr/>
            <p:nvPr/>
          </p:nvSpPr>
          <p:spPr>
            <a:xfrm>
              <a:off x="7419972" y="5259303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" name="pt1198"/>
            <p:cNvSpPr/>
            <p:nvPr/>
          </p:nvSpPr>
          <p:spPr>
            <a:xfrm>
              <a:off x="7915988" y="4741718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9" name="pt1199"/>
            <p:cNvSpPr/>
            <p:nvPr/>
          </p:nvSpPr>
          <p:spPr>
            <a:xfrm>
              <a:off x="8412004" y="5464389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0" name="pt1200"/>
            <p:cNvSpPr/>
            <p:nvPr/>
          </p:nvSpPr>
          <p:spPr>
            <a:xfrm>
              <a:off x="4939891" y="4377755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1" name="pt1201"/>
            <p:cNvSpPr/>
            <p:nvPr/>
          </p:nvSpPr>
          <p:spPr>
            <a:xfrm>
              <a:off x="5435907" y="4262943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2" name="pt1202"/>
            <p:cNvSpPr/>
            <p:nvPr/>
          </p:nvSpPr>
          <p:spPr>
            <a:xfrm>
              <a:off x="5931924" y="4483158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3" name="pt1203"/>
            <p:cNvSpPr/>
            <p:nvPr/>
          </p:nvSpPr>
          <p:spPr>
            <a:xfrm>
              <a:off x="6427940" y="4184832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4" name="pt1204"/>
            <p:cNvSpPr/>
            <p:nvPr/>
          </p:nvSpPr>
          <p:spPr>
            <a:xfrm>
              <a:off x="6923956" y="3810900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5" name="pt1205"/>
            <p:cNvSpPr/>
            <p:nvPr/>
          </p:nvSpPr>
          <p:spPr>
            <a:xfrm>
              <a:off x="7419972" y="4145074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6" name="pt1206"/>
            <p:cNvSpPr/>
            <p:nvPr/>
          </p:nvSpPr>
          <p:spPr>
            <a:xfrm>
              <a:off x="7915988" y="4765655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7" name="pt1207"/>
            <p:cNvSpPr/>
            <p:nvPr/>
          </p:nvSpPr>
          <p:spPr>
            <a:xfrm>
              <a:off x="8412004" y="5171666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8" name="pt1208"/>
            <p:cNvSpPr/>
            <p:nvPr/>
          </p:nvSpPr>
          <p:spPr>
            <a:xfrm>
              <a:off x="4939891" y="4135997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9" name="pt1209"/>
            <p:cNvSpPr/>
            <p:nvPr/>
          </p:nvSpPr>
          <p:spPr>
            <a:xfrm>
              <a:off x="5435907" y="4329829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0" name="pt1210"/>
            <p:cNvSpPr/>
            <p:nvPr/>
          </p:nvSpPr>
          <p:spPr>
            <a:xfrm>
              <a:off x="5931924" y="3918904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1" name="pt1211"/>
            <p:cNvSpPr/>
            <p:nvPr/>
          </p:nvSpPr>
          <p:spPr>
            <a:xfrm>
              <a:off x="6427940" y="4318578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2" name="pt1212"/>
            <p:cNvSpPr/>
            <p:nvPr/>
          </p:nvSpPr>
          <p:spPr>
            <a:xfrm>
              <a:off x="6923956" y="4069245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3" name="pt1213"/>
            <p:cNvSpPr/>
            <p:nvPr/>
          </p:nvSpPr>
          <p:spPr>
            <a:xfrm>
              <a:off x="7419972" y="3680475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4" name="pt1214"/>
            <p:cNvSpPr/>
            <p:nvPr/>
          </p:nvSpPr>
          <p:spPr>
            <a:xfrm>
              <a:off x="7915988" y="4641905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5" name="pt1215"/>
            <p:cNvSpPr/>
            <p:nvPr/>
          </p:nvSpPr>
          <p:spPr>
            <a:xfrm>
              <a:off x="8412004" y="5261298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6" name="pt1216"/>
            <p:cNvSpPr/>
            <p:nvPr/>
          </p:nvSpPr>
          <p:spPr>
            <a:xfrm>
              <a:off x="4939891" y="4445267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7" name="pt1217"/>
            <p:cNvSpPr/>
            <p:nvPr/>
          </p:nvSpPr>
          <p:spPr>
            <a:xfrm>
              <a:off x="5435907" y="4362611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8" name="pt1218"/>
            <p:cNvSpPr/>
            <p:nvPr/>
          </p:nvSpPr>
          <p:spPr>
            <a:xfrm>
              <a:off x="5931924" y="3941736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9" name="pt1219"/>
            <p:cNvSpPr/>
            <p:nvPr/>
          </p:nvSpPr>
          <p:spPr>
            <a:xfrm>
              <a:off x="6427940" y="5451389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0" name="pt1220"/>
            <p:cNvSpPr/>
            <p:nvPr/>
          </p:nvSpPr>
          <p:spPr>
            <a:xfrm>
              <a:off x="6923956" y="3661672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1" name="pt1221"/>
            <p:cNvSpPr/>
            <p:nvPr/>
          </p:nvSpPr>
          <p:spPr>
            <a:xfrm>
              <a:off x="7419972" y="4258251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2" name="pt1222"/>
            <p:cNvSpPr/>
            <p:nvPr/>
          </p:nvSpPr>
          <p:spPr>
            <a:xfrm>
              <a:off x="7915988" y="5001998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3" name="pt1223"/>
            <p:cNvSpPr/>
            <p:nvPr/>
          </p:nvSpPr>
          <p:spPr>
            <a:xfrm>
              <a:off x="8412004" y="5333236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4" name="pt1224"/>
            <p:cNvSpPr/>
            <p:nvPr/>
          </p:nvSpPr>
          <p:spPr>
            <a:xfrm>
              <a:off x="4939891" y="4147871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5" name="pt1225"/>
            <p:cNvSpPr/>
            <p:nvPr/>
          </p:nvSpPr>
          <p:spPr>
            <a:xfrm>
              <a:off x="5435907" y="3958250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6" name="pt1226"/>
            <p:cNvSpPr/>
            <p:nvPr/>
          </p:nvSpPr>
          <p:spPr>
            <a:xfrm>
              <a:off x="5931924" y="4018427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7" name="pt1227"/>
            <p:cNvSpPr/>
            <p:nvPr/>
          </p:nvSpPr>
          <p:spPr>
            <a:xfrm>
              <a:off x="6427940" y="5063454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8" name="pt1228"/>
            <p:cNvSpPr/>
            <p:nvPr/>
          </p:nvSpPr>
          <p:spPr>
            <a:xfrm>
              <a:off x="6923956" y="3449244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9" name="pt1229"/>
            <p:cNvSpPr/>
            <p:nvPr/>
          </p:nvSpPr>
          <p:spPr>
            <a:xfrm>
              <a:off x="7419972" y="3654766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0" name="pt1230"/>
            <p:cNvSpPr/>
            <p:nvPr/>
          </p:nvSpPr>
          <p:spPr>
            <a:xfrm>
              <a:off x="7915988" y="4780848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1" name="pt1231"/>
            <p:cNvSpPr/>
            <p:nvPr/>
          </p:nvSpPr>
          <p:spPr>
            <a:xfrm>
              <a:off x="8412004" y="5239862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2" name="pt1232"/>
            <p:cNvSpPr/>
            <p:nvPr/>
          </p:nvSpPr>
          <p:spPr>
            <a:xfrm>
              <a:off x="4939891" y="4347311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3" name="pt1233"/>
            <p:cNvSpPr/>
            <p:nvPr/>
          </p:nvSpPr>
          <p:spPr>
            <a:xfrm>
              <a:off x="5435907" y="4374029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4" name="pt1234"/>
            <p:cNvSpPr/>
            <p:nvPr/>
          </p:nvSpPr>
          <p:spPr>
            <a:xfrm>
              <a:off x="5931924" y="4574944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5" name="pt1235"/>
            <p:cNvSpPr/>
            <p:nvPr/>
          </p:nvSpPr>
          <p:spPr>
            <a:xfrm>
              <a:off x="6427940" y="4086135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6" name="pt1236"/>
            <p:cNvSpPr/>
            <p:nvPr/>
          </p:nvSpPr>
          <p:spPr>
            <a:xfrm>
              <a:off x="6923956" y="3885352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7" name="pt1237"/>
            <p:cNvSpPr/>
            <p:nvPr/>
          </p:nvSpPr>
          <p:spPr>
            <a:xfrm>
              <a:off x="7419972" y="4619959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8" name="pt1238"/>
            <p:cNvSpPr/>
            <p:nvPr/>
          </p:nvSpPr>
          <p:spPr>
            <a:xfrm>
              <a:off x="7915988" y="4229475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9" name="pt1239"/>
            <p:cNvSpPr/>
            <p:nvPr/>
          </p:nvSpPr>
          <p:spPr>
            <a:xfrm>
              <a:off x="8412004" y="5439671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0" name="pt1240"/>
            <p:cNvSpPr/>
            <p:nvPr/>
          </p:nvSpPr>
          <p:spPr>
            <a:xfrm>
              <a:off x="4939891" y="4426662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1" name="pt1241"/>
            <p:cNvSpPr/>
            <p:nvPr/>
          </p:nvSpPr>
          <p:spPr>
            <a:xfrm>
              <a:off x="5435907" y="4492041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2" name="pt1242"/>
            <p:cNvSpPr/>
            <p:nvPr/>
          </p:nvSpPr>
          <p:spPr>
            <a:xfrm>
              <a:off x="5931924" y="3714332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3" name="pt1243"/>
            <p:cNvSpPr/>
            <p:nvPr/>
          </p:nvSpPr>
          <p:spPr>
            <a:xfrm>
              <a:off x="6427940" y="4338458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4" name="pt1244"/>
            <p:cNvSpPr/>
            <p:nvPr/>
          </p:nvSpPr>
          <p:spPr>
            <a:xfrm>
              <a:off x="6923956" y="4092079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5" name="pt1245"/>
            <p:cNvSpPr/>
            <p:nvPr/>
          </p:nvSpPr>
          <p:spPr>
            <a:xfrm>
              <a:off x="7419972" y="5192592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6" name="pt1246"/>
            <p:cNvSpPr/>
            <p:nvPr/>
          </p:nvSpPr>
          <p:spPr>
            <a:xfrm>
              <a:off x="7915988" y="4334281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7" name="pt1247"/>
            <p:cNvSpPr/>
            <p:nvPr/>
          </p:nvSpPr>
          <p:spPr>
            <a:xfrm>
              <a:off x="8412004" y="5496114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8" name="pt1248"/>
            <p:cNvSpPr/>
            <p:nvPr/>
          </p:nvSpPr>
          <p:spPr>
            <a:xfrm>
              <a:off x="4939891" y="4293481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9" name="pt1249"/>
            <p:cNvSpPr/>
            <p:nvPr/>
          </p:nvSpPr>
          <p:spPr>
            <a:xfrm>
              <a:off x="5435907" y="4420779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0" name="pt1250"/>
            <p:cNvSpPr/>
            <p:nvPr/>
          </p:nvSpPr>
          <p:spPr>
            <a:xfrm>
              <a:off x="5931924" y="3683886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1" name="pt1251"/>
            <p:cNvSpPr/>
            <p:nvPr/>
          </p:nvSpPr>
          <p:spPr>
            <a:xfrm>
              <a:off x="6427940" y="4225521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2" name="pt1252"/>
            <p:cNvSpPr/>
            <p:nvPr/>
          </p:nvSpPr>
          <p:spPr>
            <a:xfrm>
              <a:off x="6923956" y="3782525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3" name="pt1253"/>
            <p:cNvSpPr/>
            <p:nvPr/>
          </p:nvSpPr>
          <p:spPr>
            <a:xfrm>
              <a:off x="7419972" y="4781734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4" name="pt1254"/>
            <p:cNvSpPr/>
            <p:nvPr/>
          </p:nvSpPr>
          <p:spPr>
            <a:xfrm>
              <a:off x="7915988" y="4248445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5" name="pt1255"/>
            <p:cNvSpPr/>
            <p:nvPr/>
          </p:nvSpPr>
          <p:spPr>
            <a:xfrm>
              <a:off x="8412004" y="5379861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6" name="pt1256"/>
            <p:cNvSpPr/>
            <p:nvPr/>
          </p:nvSpPr>
          <p:spPr>
            <a:xfrm>
              <a:off x="4939891" y="4405003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7" name="pt1257"/>
            <p:cNvSpPr/>
            <p:nvPr/>
          </p:nvSpPr>
          <p:spPr>
            <a:xfrm>
              <a:off x="5435907" y="4522868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8" name="pt1258"/>
            <p:cNvSpPr/>
            <p:nvPr/>
          </p:nvSpPr>
          <p:spPr>
            <a:xfrm>
              <a:off x="5931924" y="4771482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9" name="pt1259"/>
            <p:cNvSpPr/>
            <p:nvPr/>
          </p:nvSpPr>
          <p:spPr>
            <a:xfrm>
              <a:off x="6427940" y="4164460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0" name="pt1260"/>
            <p:cNvSpPr/>
            <p:nvPr/>
          </p:nvSpPr>
          <p:spPr>
            <a:xfrm>
              <a:off x="6923956" y="4224240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1" name="pt1261"/>
            <p:cNvSpPr/>
            <p:nvPr/>
          </p:nvSpPr>
          <p:spPr>
            <a:xfrm>
              <a:off x="7419972" y="4822283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2" name="pt1262"/>
            <p:cNvSpPr/>
            <p:nvPr/>
          </p:nvSpPr>
          <p:spPr>
            <a:xfrm>
              <a:off x="7915988" y="5483260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3" name="pt1263"/>
            <p:cNvSpPr/>
            <p:nvPr/>
          </p:nvSpPr>
          <p:spPr>
            <a:xfrm>
              <a:off x="8412004" y="5223531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4" name="pt1264"/>
            <p:cNvSpPr/>
            <p:nvPr/>
          </p:nvSpPr>
          <p:spPr>
            <a:xfrm>
              <a:off x="4939891" y="4259452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5" name="pt1265"/>
            <p:cNvSpPr/>
            <p:nvPr/>
          </p:nvSpPr>
          <p:spPr>
            <a:xfrm>
              <a:off x="5435907" y="4171972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6" name="pt1266"/>
            <p:cNvSpPr/>
            <p:nvPr/>
          </p:nvSpPr>
          <p:spPr>
            <a:xfrm>
              <a:off x="5931924" y="3933724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7" name="pt1267"/>
            <p:cNvSpPr/>
            <p:nvPr/>
          </p:nvSpPr>
          <p:spPr>
            <a:xfrm>
              <a:off x="6427940" y="5182263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8" name="pt1268"/>
            <p:cNvSpPr/>
            <p:nvPr/>
          </p:nvSpPr>
          <p:spPr>
            <a:xfrm>
              <a:off x="6923956" y="3603433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9" name="pt1269"/>
            <p:cNvSpPr/>
            <p:nvPr/>
          </p:nvSpPr>
          <p:spPr>
            <a:xfrm>
              <a:off x="7419972" y="3896270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0" name="pt1270"/>
            <p:cNvSpPr/>
            <p:nvPr/>
          </p:nvSpPr>
          <p:spPr>
            <a:xfrm>
              <a:off x="7915988" y="4529623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1" name="pt1271"/>
            <p:cNvSpPr/>
            <p:nvPr/>
          </p:nvSpPr>
          <p:spPr>
            <a:xfrm>
              <a:off x="8412004" y="5320594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2" name="pt1272"/>
            <p:cNvSpPr/>
            <p:nvPr/>
          </p:nvSpPr>
          <p:spPr>
            <a:xfrm>
              <a:off x="4939891" y="4367948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3" name="pt1273"/>
            <p:cNvSpPr/>
            <p:nvPr/>
          </p:nvSpPr>
          <p:spPr>
            <a:xfrm>
              <a:off x="5435907" y="4327780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4" name="pt1274"/>
            <p:cNvSpPr/>
            <p:nvPr/>
          </p:nvSpPr>
          <p:spPr>
            <a:xfrm>
              <a:off x="5931924" y="4568649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5" name="pt1275"/>
            <p:cNvSpPr/>
            <p:nvPr/>
          </p:nvSpPr>
          <p:spPr>
            <a:xfrm>
              <a:off x="6427940" y="3870455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6" name="pt1276"/>
            <p:cNvSpPr/>
            <p:nvPr/>
          </p:nvSpPr>
          <p:spPr>
            <a:xfrm>
              <a:off x="6923956" y="3930550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7" name="pt1277"/>
            <p:cNvSpPr/>
            <p:nvPr/>
          </p:nvSpPr>
          <p:spPr>
            <a:xfrm>
              <a:off x="7419972" y="4540738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8" name="pt1278"/>
            <p:cNvSpPr/>
            <p:nvPr/>
          </p:nvSpPr>
          <p:spPr>
            <a:xfrm>
              <a:off x="7915988" y="4518585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9" name="pt1279"/>
            <p:cNvSpPr/>
            <p:nvPr/>
          </p:nvSpPr>
          <p:spPr>
            <a:xfrm>
              <a:off x="8412004" y="5496442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0" name="pt1280"/>
            <p:cNvSpPr/>
            <p:nvPr/>
          </p:nvSpPr>
          <p:spPr>
            <a:xfrm>
              <a:off x="4939891" y="479447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1" name="pt1281"/>
            <p:cNvSpPr/>
            <p:nvPr/>
          </p:nvSpPr>
          <p:spPr>
            <a:xfrm>
              <a:off x="5435907" y="446538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2" name="pt1282"/>
            <p:cNvSpPr/>
            <p:nvPr/>
          </p:nvSpPr>
          <p:spPr>
            <a:xfrm>
              <a:off x="5931924" y="403636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3" name="pt1283"/>
            <p:cNvSpPr/>
            <p:nvPr/>
          </p:nvSpPr>
          <p:spPr>
            <a:xfrm>
              <a:off x="6427940" y="535128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4" name="pt1284"/>
            <p:cNvSpPr/>
            <p:nvPr/>
          </p:nvSpPr>
          <p:spPr>
            <a:xfrm>
              <a:off x="6923956" y="378076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5" name="pt1285"/>
            <p:cNvSpPr/>
            <p:nvPr/>
          </p:nvSpPr>
          <p:spPr>
            <a:xfrm>
              <a:off x="7419972" y="401932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6" name="pt1286"/>
            <p:cNvSpPr/>
            <p:nvPr/>
          </p:nvSpPr>
          <p:spPr>
            <a:xfrm>
              <a:off x="7915988" y="46318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7" name="pt1287"/>
            <p:cNvSpPr/>
            <p:nvPr/>
          </p:nvSpPr>
          <p:spPr>
            <a:xfrm>
              <a:off x="8412004" y="550090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8" name="pt1288"/>
            <p:cNvSpPr/>
            <p:nvPr/>
          </p:nvSpPr>
          <p:spPr>
            <a:xfrm>
              <a:off x="4939891" y="4512163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9" name="pt1289"/>
            <p:cNvSpPr/>
            <p:nvPr/>
          </p:nvSpPr>
          <p:spPr>
            <a:xfrm>
              <a:off x="5435907" y="4324054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0" name="pt1290"/>
            <p:cNvSpPr/>
            <p:nvPr/>
          </p:nvSpPr>
          <p:spPr>
            <a:xfrm>
              <a:off x="5931924" y="3964933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1" name="pt1291"/>
            <p:cNvSpPr/>
            <p:nvPr/>
          </p:nvSpPr>
          <p:spPr>
            <a:xfrm>
              <a:off x="6427940" y="5500872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2" name="pt1292"/>
            <p:cNvSpPr/>
            <p:nvPr/>
          </p:nvSpPr>
          <p:spPr>
            <a:xfrm>
              <a:off x="6923956" y="3897830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3" name="pt1293"/>
            <p:cNvSpPr/>
            <p:nvPr/>
          </p:nvSpPr>
          <p:spPr>
            <a:xfrm>
              <a:off x="7419972" y="4150731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4" name="pt1294"/>
            <p:cNvSpPr/>
            <p:nvPr/>
          </p:nvSpPr>
          <p:spPr>
            <a:xfrm>
              <a:off x="7915988" y="4612555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5" name="pt1295"/>
            <p:cNvSpPr/>
            <p:nvPr/>
          </p:nvSpPr>
          <p:spPr>
            <a:xfrm>
              <a:off x="8412004" y="5377668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6" name="pt1296"/>
            <p:cNvSpPr/>
            <p:nvPr/>
          </p:nvSpPr>
          <p:spPr>
            <a:xfrm>
              <a:off x="4939891" y="4342819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7" name="pt1297"/>
            <p:cNvSpPr/>
            <p:nvPr/>
          </p:nvSpPr>
          <p:spPr>
            <a:xfrm>
              <a:off x="5435907" y="4255053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8" name="pt1298"/>
            <p:cNvSpPr/>
            <p:nvPr/>
          </p:nvSpPr>
          <p:spPr>
            <a:xfrm>
              <a:off x="5931924" y="3962320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9" name="pt1299"/>
            <p:cNvSpPr/>
            <p:nvPr/>
          </p:nvSpPr>
          <p:spPr>
            <a:xfrm>
              <a:off x="6427940" y="4048036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0" name="pt1300"/>
            <p:cNvSpPr/>
            <p:nvPr/>
          </p:nvSpPr>
          <p:spPr>
            <a:xfrm>
              <a:off x="6923956" y="3935868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1" name="pt1301"/>
            <p:cNvSpPr/>
            <p:nvPr/>
          </p:nvSpPr>
          <p:spPr>
            <a:xfrm>
              <a:off x="7419972" y="4142992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2" name="pt1302"/>
            <p:cNvSpPr/>
            <p:nvPr/>
          </p:nvSpPr>
          <p:spPr>
            <a:xfrm>
              <a:off x="7915988" y="5223202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3" name="pt1303"/>
            <p:cNvSpPr/>
            <p:nvPr/>
          </p:nvSpPr>
          <p:spPr>
            <a:xfrm>
              <a:off x="8412004" y="5265992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4" name="pt1304"/>
            <p:cNvSpPr/>
            <p:nvPr/>
          </p:nvSpPr>
          <p:spPr>
            <a:xfrm>
              <a:off x="4939891" y="4344389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5" name="pt1305"/>
            <p:cNvSpPr/>
            <p:nvPr/>
          </p:nvSpPr>
          <p:spPr>
            <a:xfrm>
              <a:off x="5435907" y="4195038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6" name="pt1306"/>
            <p:cNvSpPr/>
            <p:nvPr/>
          </p:nvSpPr>
          <p:spPr>
            <a:xfrm>
              <a:off x="5931924" y="4597464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7" name="pt1307"/>
            <p:cNvSpPr/>
            <p:nvPr/>
          </p:nvSpPr>
          <p:spPr>
            <a:xfrm>
              <a:off x="6427940" y="4063455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8" name="pt1308"/>
            <p:cNvSpPr/>
            <p:nvPr/>
          </p:nvSpPr>
          <p:spPr>
            <a:xfrm>
              <a:off x="6923956" y="3763047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9" name="pt1309"/>
            <p:cNvSpPr/>
            <p:nvPr/>
          </p:nvSpPr>
          <p:spPr>
            <a:xfrm>
              <a:off x="7419972" y="4658839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0" name="pt1310"/>
            <p:cNvSpPr/>
            <p:nvPr/>
          </p:nvSpPr>
          <p:spPr>
            <a:xfrm>
              <a:off x="7915988" y="5232431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1" name="pt1311"/>
            <p:cNvSpPr/>
            <p:nvPr/>
          </p:nvSpPr>
          <p:spPr>
            <a:xfrm>
              <a:off x="8412004" y="5384483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2" name="pt1312"/>
            <p:cNvSpPr/>
            <p:nvPr/>
          </p:nvSpPr>
          <p:spPr>
            <a:xfrm>
              <a:off x="4939891" y="4593967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3" name="pt1313"/>
            <p:cNvSpPr/>
            <p:nvPr/>
          </p:nvSpPr>
          <p:spPr>
            <a:xfrm>
              <a:off x="5435907" y="4620415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4" name="pt1314"/>
            <p:cNvSpPr/>
            <p:nvPr/>
          </p:nvSpPr>
          <p:spPr>
            <a:xfrm>
              <a:off x="5931924" y="3976883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5" name="pt1315"/>
            <p:cNvSpPr/>
            <p:nvPr/>
          </p:nvSpPr>
          <p:spPr>
            <a:xfrm>
              <a:off x="6427940" y="4545839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6" name="pt1316"/>
            <p:cNvSpPr/>
            <p:nvPr/>
          </p:nvSpPr>
          <p:spPr>
            <a:xfrm>
              <a:off x="6923956" y="4188424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7" name="pt1317"/>
            <p:cNvSpPr/>
            <p:nvPr/>
          </p:nvSpPr>
          <p:spPr>
            <a:xfrm>
              <a:off x="7419972" y="5410460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8" name="pt1318"/>
            <p:cNvSpPr/>
            <p:nvPr/>
          </p:nvSpPr>
          <p:spPr>
            <a:xfrm>
              <a:off x="7915988" y="4520599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9" name="pt1319"/>
            <p:cNvSpPr/>
            <p:nvPr/>
          </p:nvSpPr>
          <p:spPr>
            <a:xfrm>
              <a:off x="8412004" y="5368508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0" name="pt1320"/>
            <p:cNvSpPr/>
            <p:nvPr/>
          </p:nvSpPr>
          <p:spPr>
            <a:xfrm>
              <a:off x="4939891" y="4370773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1" name="pt1321"/>
            <p:cNvSpPr/>
            <p:nvPr/>
          </p:nvSpPr>
          <p:spPr>
            <a:xfrm>
              <a:off x="5435907" y="4337629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2" name="pt1322"/>
            <p:cNvSpPr/>
            <p:nvPr/>
          </p:nvSpPr>
          <p:spPr>
            <a:xfrm>
              <a:off x="5931924" y="4098963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3" name="pt1323"/>
            <p:cNvSpPr/>
            <p:nvPr/>
          </p:nvSpPr>
          <p:spPr>
            <a:xfrm>
              <a:off x="6427940" y="5460725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4" name="pt1324"/>
            <p:cNvSpPr/>
            <p:nvPr/>
          </p:nvSpPr>
          <p:spPr>
            <a:xfrm>
              <a:off x="6923956" y="4167587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5" name="pt1325"/>
            <p:cNvSpPr/>
            <p:nvPr/>
          </p:nvSpPr>
          <p:spPr>
            <a:xfrm>
              <a:off x="7419972" y="4359005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6" name="pt1326"/>
            <p:cNvSpPr/>
            <p:nvPr/>
          </p:nvSpPr>
          <p:spPr>
            <a:xfrm>
              <a:off x="7915988" y="4991924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7" name="pt1327"/>
            <p:cNvSpPr/>
            <p:nvPr/>
          </p:nvSpPr>
          <p:spPr>
            <a:xfrm>
              <a:off x="8412004" y="5450270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8" name="pt1328"/>
            <p:cNvSpPr/>
            <p:nvPr/>
          </p:nvSpPr>
          <p:spPr>
            <a:xfrm>
              <a:off x="4939891" y="4702555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9" name="pt1329"/>
            <p:cNvSpPr/>
            <p:nvPr/>
          </p:nvSpPr>
          <p:spPr>
            <a:xfrm>
              <a:off x="5435907" y="4546622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0" name="pt1330"/>
            <p:cNvSpPr/>
            <p:nvPr/>
          </p:nvSpPr>
          <p:spPr>
            <a:xfrm>
              <a:off x="5931924" y="4332560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1" name="pt1331"/>
            <p:cNvSpPr/>
            <p:nvPr/>
          </p:nvSpPr>
          <p:spPr>
            <a:xfrm>
              <a:off x="6427940" y="5453931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2" name="pt1332"/>
            <p:cNvSpPr/>
            <p:nvPr/>
          </p:nvSpPr>
          <p:spPr>
            <a:xfrm>
              <a:off x="6923956" y="4153058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3" name="pt1333"/>
            <p:cNvSpPr/>
            <p:nvPr/>
          </p:nvSpPr>
          <p:spPr>
            <a:xfrm>
              <a:off x="7419972" y="4312380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4" name="pt1334"/>
            <p:cNvSpPr/>
            <p:nvPr/>
          </p:nvSpPr>
          <p:spPr>
            <a:xfrm>
              <a:off x="7915988" y="4975607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5" name="pt1335"/>
            <p:cNvSpPr/>
            <p:nvPr/>
          </p:nvSpPr>
          <p:spPr>
            <a:xfrm>
              <a:off x="8412004" y="5317900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6" name="pt1336"/>
            <p:cNvSpPr/>
            <p:nvPr/>
          </p:nvSpPr>
          <p:spPr>
            <a:xfrm>
              <a:off x="4939891" y="4499381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7" name="pt1337"/>
            <p:cNvSpPr/>
            <p:nvPr/>
          </p:nvSpPr>
          <p:spPr>
            <a:xfrm>
              <a:off x="5435907" y="4427220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8" name="pt1338"/>
            <p:cNvSpPr/>
            <p:nvPr/>
          </p:nvSpPr>
          <p:spPr>
            <a:xfrm>
              <a:off x="5931924" y="4309926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9" name="pt1339"/>
            <p:cNvSpPr/>
            <p:nvPr/>
          </p:nvSpPr>
          <p:spPr>
            <a:xfrm>
              <a:off x="6427940" y="4317710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0" name="pt1340"/>
            <p:cNvSpPr/>
            <p:nvPr/>
          </p:nvSpPr>
          <p:spPr>
            <a:xfrm>
              <a:off x="6923956" y="4073383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1" name="pt1341"/>
            <p:cNvSpPr/>
            <p:nvPr/>
          </p:nvSpPr>
          <p:spPr>
            <a:xfrm>
              <a:off x="7419972" y="4302360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2" name="pt1342"/>
            <p:cNvSpPr/>
            <p:nvPr/>
          </p:nvSpPr>
          <p:spPr>
            <a:xfrm>
              <a:off x="7915988" y="5450006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3" name="pt1343"/>
            <p:cNvSpPr/>
            <p:nvPr/>
          </p:nvSpPr>
          <p:spPr>
            <a:xfrm>
              <a:off x="8412004" y="5513469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4" name="pt1344"/>
            <p:cNvSpPr/>
            <p:nvPr/>
          </p:nvSpPr>
          <p:spPr>
            <a:xfrm>
              <a:off x="4939891" y="4510474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5" name="pt1345"/>
            <p:cNvSpPr/>
            <p:nvPr/>
          </p:nvSpPr>
          <p:spPr>
            <a:xfrm>
              <a:off x="5435907" y="450483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6" name="pt1346"/>
            <p:cNvSpPr/>
            <p:nvPr/>
          </p:nvSpPr>
          <p:spPr>
            <a:xfrm>
              <a:off x="5931924" y="4307459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7" name="pt1347"/>
            <p:cNvSpPr/>
            <p:nvPr/>
          </p:nvSpPr>
          <p:spPr>
            <a:xfrm>
              <a:off x="6427940" y="5470388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8" name="pt1348"/>
            <p:cNvSpPr/>
            <p:nvPr/>
          </p:nvSpPr>
          <p:spPr>
            <a:xfrm>
              <a:off x="6923956" y="4203278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9" name="pt1349"/>
            <p:cNvSpPr/>
            <p:nvPr/>
          </p:nvSpPr>
          <p:spPr>
            <a:xfrm>
              <a:off x="7419972" y="4233664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0" name="pt1350"/>
            <p:cNvSpPr/>
            <p:nvPr/>
          </p:nvSpPr>
          <p:spPr>
            <a:xfrm>
              <a:off x="7915988" y="4848289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1" name="pt1351"/>
            <p:cNvSpPr/>
            <p:nvPr/>
          </p:nvSpPr>
          <p:spPr>
            <a:xfrm>
              <a:off x="8412004" y="5282719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2" name="pt1352"/>
            <p:cNvSpPr/>
            <p:nvPr/>
          </p:nvSpPr>
          <p:spPr>
            <a:xfrm>
              <a:off x="4939891" y="4649981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3" name="pt1353"/>
            <p:cNvSpPr/>
            <p:nvPr/>
          </p:nvSpPr>
          <p:spPr>
            <a:xfrm>
              <a:off x="5435907" y="4566503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4" name="pt1354"/>
            <p:cNvSpPr/>
            <p:nvPr/>
          </p:nvSpPr>
          <p:spPr>
            <a:xfrm>
              <a:off x="5931924" y="4969844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5" name="pt1355"/>
            <p:cNvSpPr/>
            <p:nvPr/>
          </p:nvSpPr>
          <p:spPr>
            <a:xfrm>
              <a:off x="6427940" y="4230795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6" name="pt1356"/>
            <p:cNvSpPr/>
            <p:nvPr/>
          </p:nvSpPr>
          <p:spPr>
            <a:xfrm>
              <a:off x="6923956" y="4345847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7" name="pt1357"/>
            <p:cNvSpPr/>
            <p:nvPr/>
          </p:nvSpPr>
          <p:spPr>
            <a:xfrm>
              <a:off x="7419972" y="4664066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8" name="pt1358"/>
            <p:cNvSpPr/>
            <p:nvPr/>
          </p:nvSpPr>
          <p:spPr>
            <a:xfrm>
              <a:off x="7915988" y="5371190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9" name="pt1359"/>
            <p:cNvSpPr/>
            <p:nvPr/>
          </p:nvSpPr>
          <p:spPr>
            <a:xfrm>
              <a:off x="8412004" y="5421542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0" name="pt1360"/>
            <p:cNvSpPr/>
            <p:nvPr/>
          </p:nvSpPr>
          <p:spPr>
            <a:xfrm>
              <a:off x="4939891" y="4666987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1" name="pt1361"/>
            <p:cNvSpPr/>
            <p:nvPr/>
          </p:nvSpPr>
          <p:spPr>
            <a:xfrm>
              <a:off x="5435907" y="4698412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2" name="pt1362"/>
            <p:cNvSpPr/>
            <p:nvPr/>
          </p:nvSpPr>
          <p:spPr>
            <a:xfrm>
              <a:off x="5931924" y="4140898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3" name="pt1363"/>
            <p:cNvSpPr/>
            <p:nvPr/>
          </p:nvSpPr>
          <p:spPr>
            <a:xfrm>
              <a:off x="6427940" y="4748590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4" name="pt1364"/>
            <p:cNvSpPr/>
            <p:nvPr/>
          </p:nvSpPr>
          <p:spPr>
            <a:xfrm>
              <a:off x="6923956" y="4658765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5" name="pt1365"/>
            <p:cNvSpPr/>
            <p:nvPr/>
          </p:nvSpPr>
          <p:spPr>
            <a:xfrm>
              <a:off x="7419972" y="4010274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6" name="pt1366"/>
            <p:cNvSpPr/>
            <p:nvPr/>
          </p:nvSpPr>
          <p:spPr>
            <a:xfrm>
              <a:off x="7915988" y="4511229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7" name="pt1367"/>
            <p:cNvSpPr/>
            <p:nvPr/>
          </p:nvSpPr>
          <p:spPr>
            <a:xfrm>
              <a:off x="8412004" y="5505255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8" name="pt1368"/>
            <p:cNvSpPr/>
            <p:nvPr/>
          </p:nvSpPr>
          <p:spPr>
            <a:xfrm>
              <a:off x="4939891" y="4490125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9" name="pt1369"/>
            <p:cNvSpPr/>
            <p:nvPr/>
          </p:nvSpPr>
          <p:spPr>
            <a:xfrm>
              <a:off x="5435907" y="4509110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0" name="pt1370"/>
            <p:cNvSpPr/>
            <p:nvPr/>
          </p:nvSpPr>
          <p:spPr>
            <a:xfrm>
              <a:off x="5931924" y="3907956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1" name="pt1371"/>
            <p:cNvSpPr/>
            <p:nvPr/>
          </p:nvSpPr>
          <p:spPr>
            <a:xfrm>
              <a:off x="6427940" y="5201644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2" name="pt1372"/>
            <p:cNvSpPr/>
            <p:nvPr/>
          </p:nvSpPr>
          <p:spPr>
            <a:xfrm>
              <a:off x="6923956" y="5051935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3" name="pt1373"/>
            <p:cNvSpPr/>
            <p:nvPr/>
          </p:nvSpPr>
          <p:spPr>
            <a:xfrm>
              <a:off x="7419972" y="3941523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4" name="pt1374"/>
            <p:cNvSpPr/>
            <p:nvPr/>
          </p:nvSpPr>
          <p:spPr>
            <a:xfrm>
              <a:off x="7915988" y="4394168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5" name="pt1375"/>
            <p:cNvSpPr/>
            <p:nvPr/>
          </p:nvSpPr>
          <p:spPr>
            <a:xfrm>
              <a:off x="8412004" y="5431988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6" name="pt1376"/>
            <p:cNvSpPr/>
            <p:nvPr/>
          </p:nvSpPr>
          <p:spPr>
            <a:xfrm>
              <a:off x="4939891" y="4338990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7" name="pt1377"/>
            <p:cNvSpPr/>
            <p:nvPr/>
          </p:nvSpPr>
          <p:spPr>
            <a:xfrm>
              <a:off x="5435907" y="4644745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8" name="pt1378"/>
            <p:cNvSpPr/>
            <p:nvPr/>
          </p:nvSpPr>
          <p:spPr>
            <a:xfrm>
              <a:off x="5931924" y="3672308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9" name="pt1379"/>
            <p:cNvSpPr/>
            <p:nvPr/>
          </p:nvSpPr>
          <p:spPr>
            <a:xfrm>
              <a:off x="6427940" y="4439475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0" name="pt1380"/>
            <p:cNvSpPr/>
            <p:nvPr/>
          </p:nvSpPr>
          <p:spPr>
            <a:xfrm>
              <a:off x="6923956" y="4263961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1" name="pt1381"/>
            <p:cNvSpPr/>
            <p:nvPr/>
          </p:nvSpPr>
          <p:spPr>
            <a:xfrm>
              <a:off x="7419972" y="3886611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2" name="pt1382"/>
            <p:cNvSpPr/>
            <p:nvPr/>
          </p:nvSpPr>
          <p:spPr>
            <a:xfrm>
              <a:off x="7915988" y="4350807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3" name="pt1383"/>
            <p:cNvSpPr/>
            <p:nvPr/>
          </p:nvSpPr>
          <p:spPr>
            <a:xfrm>
              <a:off x="8412004" y="5293111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4" name="pt1384"/>
            <p:cNvSpPr/>
            <p:nvPr/>
          </p:nvSpPr>
          <p:spPr>
            <a:xfrm>
              <a:off x="4939891" y="4514689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5" name="pt1385"/>
            <p:cNvSpPr/>
            <p:nvPr/>
          </p:nvSpPr>
          <p:spPr>
            <a:xfrm>
              <a:off x="5435907" y="4294749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6" name="pt1386"/>
            <p:cNvSpPr/>
            <p:nvPr/>
          </p:nvSpPr>
          <p:spPr>
            <a:xfrm>
              <a:off x="5931924" y="4119988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7" name="pt1387"/>
            <p:cNvSpPr/>
            <p:nvPr/>
          </p:nvSpPr>
          <p:spPr>
            <a:xfrm>
              <a:off x="6427940" y="4101629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8" name="pt1388"/>
            <p:cNvSpPr/>
            <p:nvPr/>
          </p:nvSpPr>
          <p:spPr>
            <a:xfrm>
              <a:off x="6923956" y="3943754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9" name="pt1389"/>
            <p:cNvSpPr/>
            <p:nvPr/>
          </p:nvSpPr>
          <p:spPr>
            <a:xfrm>
              <a:off x="7419972" y="4094668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0" name="pt1390"/>
            <p:cNvSpPr/>
            <p:nvPr/>
          </p:nvSpPr>
          <p:spPr>
            <a:xfrm>
              <a:off x="7915988" y="5487517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1" name="pt1391"/>
            <p:cNvSpPr/>
            <p:nvPr/>
          </p:nvSpPr>
          <p:spPr>
            <a:xfrm>
              <a:off x="8412004" y="5494153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2" name="pt1392"/>
            <p:cNvSpPr/>
            <p:nvPr/>
          </p:nvSpPr>
          <p:spPr>
            <a:xfrm>
              <a:off x="4939891" y="4525096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3" name="pt1393"/>
            <p:cNvSpPr/>
            <p:nvPr/>
          </p:nvSpPr>
          <p:spPr>
            <a:xfrm>
              <a:off x="5435907" y="4241905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4" name="pt1394"/>
            <p:cNvSpPr/>
            <p:nvPr/>
          </p:nvSpPr>
          <p:spPr>
            <a:xfrm>
              <a:off x="5931924" y="4160140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5" name="pt1395"/>
            <p:cNvSpPr/>
            <p:nvPr/>
          </p:nvSpPr>
          <p:spPr>
            <a:xfrm>
              <a:off x="6427940" y="5349931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6" name="pt1396"/>
            <p:cNvSpPr/>
            <p:nvPr/>
          </p:nvSpPr>
          <p:spPr>
            <a:xfrm>
              <a:off x="6923956" y="3716797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7" name="pt1397"/>
            <p:cNvSpPr/>
            <p:nvPr/>
          </p:nvSpPr>
          <p:spPr>
            <a:xfrm>
              <a:off x="7419972" y="4047292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8" name="pt1398"/>
            <p:cNvSpPr/>
            <p:nvPr/>
          </p:nvSpPr>
          <p:spPr>
            <a:xfrm>
              <a:off x="7915988" y="4765607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9" name="pt1399"/>
            <p:cNvSpPr/>
            <p:nvPr/>
          </p:nvSpPr>
          <p:spPr>
            <a:xfrm>
              <a:off x="8412004" y="5205148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0" name="pt1400"/>
            <p:cNvSpPr/>
            <p:nvPr/>
          </p:nvSpPr>
          <p:spPr>
            <a:xfrm>
              <a:off x="6427940" y="5140124"/>
              <a:ext cx="63202" cy="63202"/>
            </a:xfrm>
            <a:prstGeom prst="ellipse">
              <a:avLst/>
            </a:prstGeom>
            <a:solidFill>
              <a:srgbClr val="22A3FF">
                <a:alpha val="100000"/>
              </a:srgbClr>
            </a:solidFill>
            <a:ln w="9000" cap="rnd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1" name="pt1401"/>
            <p:cNvSpPr/>
            <p:nvPr/>
          </p:nvSpPr>
          <p:spPr>
            <a:xfrm>
              <a:off x="7915988" y="2690176"/>
              <a:ext cx="63202" cy="63202"/>
            </a:xfrm>
            <a:prstGeom prst="ellipse">
              <a:avLst/>
            </a:prstGeom>
            <a:solidFill>
              <a:srgbClr val="22A3FF">
                <a:alpha val="100000"/>
              </a:srgbClr>
            </a:solidFill>
            <a:ln w="9000" cap="rnd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2" name="pt1402"/>
            <p:cNvSpPr/>
            <p:nvPr/>
          </p:nvSpPr>
          <p:spPr>
            <a:xfrm>
              <a:off x="8412004" y="4876118"/>
              <a:ext cx="63202" cy="63202"/>
            </a:xfrm>
            <a:prstGeom prst="ellipse">
              <a:avLst/>
            </a:prstGeom>
            <a:solidFill>
              <a:srgbClr val="22A3FF">
                <a:alpha val="100000"/>
              </a:srgbClr>
            </a:solidFill>
            <a:ln w="9000" cap="rnd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3" name="pt1403"/>
            <p:cNvSpPr/>
            <p:nvPr/>
          </p:nvSpPr>
          <p:spPr>
            <a:xfrm>
              <a:off x="4939891" y="444839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4" name="pt1404"/>
            <p:cNvSpPr/>
            <p:nvPr/>
          </p:nvSpPr>
          <p:spPr>
            <a:xfrm>
              <a:off x="5435907" y="459391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5" name="pt1405"/>
            <p:cNvSpPr/>
            <p:nvPr/>
          </p:nvSpPr>
          <p:spPr>
            <a:xfrm>
              <a:off x="5931924" y="39328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6" name="pt1406"/>
            <p:cNvSpPr/>
            <p:nvPr/>
          </p:nvSpPr>
          <p:spPr>
            <a:xfrm>
              <a:off x="6427940" y="441111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7" name="pt1407"/>
            <p:cNvSpPr/>
            <p:nvPr/>
          </p:nvSpPr>
          <p:spPr>
            <a:xfrm>
              <a:off x="6923956" y="401057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8" name="pt1408"/>
            <p:cNvSpPr/>
            <p:nvPr/>
          </p:nvSpPr>
          <p:spPr>
            <a:xfrm>
              <a:off x="7419972" y="334687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9" name="pt1409"/>
            <p:cNvSpPr/>
            <p:nvPr/>
          </p:nvSpPr>
          <p:spPr>
            <a:xfrm>
              <a:off x="7915988" y="424245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0" name="pt1410"/>
            <p:cNvSpPr/>
            <p:nvPr/>
          </p:nvSpPr>
          <p:spPr>
            <a:xfrm>
              <a:off x="8412004" y="51686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1" name="pt1411"/>
            <p:cNvSpPr/>
            <p:nvPr/>
          </p:nvSpPr>
          <p:spPr>
            <a:xfrm>
              <a:off x="4939891" y="3974227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2" name="pt1412"/>
            <p:cNvSpPr/>
            <p:nvPr/>
          </p:nvSpPr>
          <p:spPr>
            <a:xfrm>
              <a:off x="5435907" y="3771109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3" name="pt1413"/>
            <p:cNvSpPr/>
            <p:nvPr/>
          </p:nvSpPr>
          <p:spPr>
            <a:xfrm>
              <a:off x="5931924" y="3555294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4" name="pt1414"/>
            <p:cNvSpPr/>
            <p:nvPr/>
          </p:nvSpPr>
          <p:spPr>
            <a:xfrm>
              <a:off x="6427940" y="5073795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5" name="pt1415"/>
            <p:cNvSpPr/>
            <p:nvPr/>
          </p:nvSpPr>
          <p:spPr>
            <a:xfrm>
              <a:off x="6923956" y="3271239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6" name="pt1416"/>
            <p:cNvSpPr/>
            <p:nvPr/>
          </p:nvSpPr>
          <p:spPr>
            <a:xfrm>
              <a:off x="7419972" y="3509739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7" name="pt1417"/>
            <p:cNvSpPr/>
            <p:nvPr/>
          </p:nvSpPr>
          <p:spPr>
            <a:xfrm>
              <a:off x="7915988" y="4487923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8" name="pt1418"/>
            <p:cNvSpPr/>
            <p:nvPr/>
          </p:nvSpPr>
          <p:spPr>
            <a:xfrm>
              <a:off x="8412004" y="5250314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9" name="pt1419"/>
            <p:cNvSpPr/>
            <p:nvPr/>
          </p:nvSpPr>
          <p:spPr>
            <a:xfrm>
              <a:off x="4939891" y="4253307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0" name="pt1420"/>
            <p:cNvSpPr/>
            <p:nvPr/>
          </p:nvSpPr>
          <p:spPr>
            <a:xfrm>
              <a:off x="5435907" y="4494569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1" name="pt1421"/>
            <p:cNvSpPr/>
            <p:nvPr/>
          </p:nvSpPr>
          <p:spPr>
            <a:xfrm>
              <a:off x="5931924" y="3284360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2" name="pt1422"/>
            <p:cNvSpPr/>
            <p:nvPr/>
          </p:nvSpPr>
          <p:spPr>
            <a:xfrm>
              <a:off x="6427940" y="4313179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3" name="pt1423"/>
            <p:cNvSpPr/>
            <p:nvPr/>
          </p:nvSpPr>
          <p:spPr>
            <a:xfrm>
              <a:off x="6923956" y="3936516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4" name="pt1424"/>
            <p:cNvSpPr/>
            <p:nvPr/>
          </p:nvSpPr>
          <p:spPr>
            <a:xfrm>
              <a:off x="7419972" y="5215922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5" name="pt1425"/>
            <p:cNvSpPr/>
            <p:nvPr/>
          </p:nvSpPr>
          <p:spPr>
            <a:xfrm>
              <a:off x="7915988" y="4543449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6" name="pt1426"/>
            <p:cNvSpPr/>
            <p:nvPr/>
          </p:nvSpPr>
          <p:spPr>
            <a:xfrm>
              <a:off x="8412004" y="5318030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7" name="pt1427"/>
            <p:cNvSpPr/>
            <p:nvPr/>
          </p:nvSpPr>
          <p:spPr>
            <a:xfrm>
              <a:off x="4939891" y="4383392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8" name="pt1428"/>
            <p:cNvSpPr/>
            <p:nvPr/>
          </p:nvSpPr>
          <p:spPr>
            <a:xfrm>
              <a:off x="5435907" y="4297641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9" name="pt1429"/>
            <p:cNvSpPr/>
            <p:nvPr/>
          </p:nvSpPr>
          <p:spPr>
            <a:xfrm>
              <a:off x="5931924" y="3760216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0" name="pt1430"/>
            <p:cNvSpPr/>
            <p:nvPr/>
          </p:nvSpPr>
          <p:spPr>
            <a:xfrm>
              <a:off x="6427940" y="4978339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1" name="pt1431"/>
            <p:cNvSpPr/>
            <p:nvPr/>
          </p:nvSpPr>
          <p:spPr>
            <a:xfrm>
              <a:off x="6923956" y="4515474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2" name="pt1432"/>
            <p:cNvSpPr/>
            <p:nvPr/>
          </p:nvSpPr>
          <p:spPr>
            <a:xfrm>
              <a:off x="7419972" y="3803253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3" name="pt1433"/>
            <p:cNvSpPr/>
            <p:nvPr/>
          </p:nvSpPr>
          <p:spPr>
            <a:xfrm>
              <a:off x="7915988" y="4431561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4" name="pt1434"/>
            <p:cNvSpPr/>
            <p:nvPr/>
          </p:nvSpPr>
          <p:spPr>
            <a:xfrm>
              <a:off x="8412004" y="5468719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5" name="pt1435"/>
            <p:cNvSpPr/>
            <p:nvPr/>
          </p:nvSpPr>
          <p:spPr>
            <a:xfrm>
              <a:off x="4939891" y="4565644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6" name="pt1436"/>
            <p:cNvSpPr/>
            <p:nvPr/>
          </p:nvSpPr>
          <p:spPr>
            <a:xfrm>
              <a:off x="5435907" y="4298901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7" name="pt1437"/>
            <p:cNvSpPr/>
            <p:nvPr/>
          </p:nvSpPr>
          <p:spPr>
            <a:xfrm>
              <a:off x="5931924" y="4282212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8" name="pt1438"/>
            <p:cNvSpPr/>
            <p:nvPr/>
          </p:nvSpPr>
          <p:spPr>
            <a:xfrm>
              <a:off x="6427940" y="5418223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9" name="pt1439"/>
            <p:cNvSpPr/>
            <p:nvPr/>
          </p:nvSpPr>
          <p:spPr>
            <a:xfrm>
              <a:off x="6923956" y="3980474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0" name="pt1440"/>
            <p:cNvSpPr/>
            <p:nvPr/>
          </p:nvSpPr>
          <p:spPr>
            <a:xfrm>
              <a:off x="7419972" y="4239191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1" name="pt1441"/>
            <p:cNvSpPr/>
            <p:nvPr/>
          </p:nvSpPr>
          <p:spPr>
            <a:xfrm>
              <a:off x="7915988" y="5009184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2" name="pt1442"/>
            <p:cNvSpPr/>
            <p:nvPr/>
          </p:nvSpPr>
          <p:spPr>
            <a:xfrm>
              <a:off x="8412004" y="5259720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3" name="pt1443"/>
            <p:cNvSpPr/>
            <p:nvPr/>
          </p:nvSpPr>
          <p:spPr>
            <a:xfrm>
              <a:off x="4939891" y="4773130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4" name="pt1444"/>
            <p:cNvSpPr/>
            <p:nvPr/>
          </p:nvSpPr>
          <p:spPr>
            <a:xfrm>
              <a:off x="5435907" y="4485950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5" name="pt1445"/>
            <p:cNvSpPr/>
            <p:nvPr/>
          </p:nvSpPr>
          <p:spPr>
            <a:xfrm>
              <a:off x="5931924" y="4194287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6" name="pt1446"/>
            <p:cNvSpPr/>
            <p:nvPr/>
          </p:nvSpPr>
          <p:spPr>
            <a:xfrm>
              <a:off x="6427940" y="5157490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7" name="pt1447"/>
            <p:cNvSpPr/>
            <p:nvPr/>
          </p:nvSpPr>
          <p:spPr>
            <a:xfrm>
              <a:off x="6923956" y="3894178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8" name="pt1448"/>
            <p:cNvSpPr/>
            <p:nvPr/>
          </p:nvSpPr>
          <p:spPr>
            <a:xfrm>
              <a:off x="7419972" y="4103408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9" name="pt1449"/>
            <p:cNvSpPr/>
            <p:nvPr/>
          </p:nvSpPr>
          <p:spPr>
            <a:xfrm>
              <a:off x="7915988" y="4894597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0" name="pt1450"/>
            <p:cNvSpPr/>
            <p:nvPr/>
          </p:nvSpPr>
          <p:spPr>
            <a:xfrm>
              <a:off x="8412004" y="5351531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1" name="pt1451"/>
            <p:cNvSpPr/>
            <p:nvPr/>
          </p:nvSpPr>
          <p:spPr>
            <a:xfrm>
              <a:off x="4939891" y="4298927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2" name="pt1452"/>
            <p:cNvSpPr/>
            <p:nvPr/>
          </p:nvSpPr>
          <p:spPr>
            <a:xfrm>
              <a:off x="5435907" y="4291655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3" name="pt1453"/>
            <p:cNvSpPr/>
            <p:nvPr/>
          </p:nvSpPr>
          <p:spPr>
            <a:xfrm>
              <a:off x="5931924" y="4199160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4" name="pt1454"/>
            <p:cNvSpPr/>
            <p:nvPr/>
          </p:nvSpPr>
          <p:spPr>
            <a:xfrm>
              <a:off x="6427940" y="5151124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5" name="pt1455"/>
            <p:cNvSpPr/>
            <p:nvPr/>
          </p:nvSpPr>
          <p:spPr>
            <a:xfrm>
              <a:off x="6923956" y="4914790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6" name="pt1456"/>
            <p:cNvSpPr/>
            <p:nvPr/>
          </p:nvSpPr>
          <p:spPr>
            <a:xfrm>
              <a:off x="7419972" y="3960724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7" name="pt1457"/>
            <p:cNvSpPr/>
            <p:nvPr/>
          </p:nvSpPr>
          <p:spPr>
            <a:xfrm>
              <a:off x="7915988" y="4994587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8" name="pt1458"/>
            <p:cNvSpPr/>
            <p:nvPr/>
          </p:nvSpPr>
          <p:spPr>
            <a:xfrm>
              <a:off x="8412004" y="5037523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9" name="pt1459"/>
            <p:cNvSpPr/>
            <p:nvPr/>
          </p:nvSpPr>
          <p:spPr>
            <a:xfrm>
              <a:off x="4939891" y="4428078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0" name="pt1460"/>
            <p:cNvSpPr/>
            <p:nvPr/>
          </p:nvSpPr>
          <p:spPr>
            <a:xfrm>
              <a:off x="5435907" y="4471395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1" name="pt1461"/>
            <p:cNvSpPr/>
            <p:nvPr/>
          </p:nvSpPr>
          <p:spPr>
            <a:xfrm>
              <a:off x="5931924" y="4723103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2" name="pt1462"/>
            <p:cNvSpPr/>
            <p:nvPr/>
          </p:nvSpPr>
          <p:spPr>
            <a:xfrm>
              <a:off x="6427940" y="4179888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3" name="pt1463"/>
            <p:cNvSpPr/>
            <p:nvPr/>
          </p:nvSpPr>
          <p:spPr>
            <a:xfrm>
              <a:off x="6923956" y="3932842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4" name="pt1464"/>
            <p:cNvSpPr/>
            <p:nvPr/>
          </p:nvSpPr>
          <p:spPr>
            <a:xfrm>
              <a:off x="7419972" y="4597140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5" name="pt1465"/>
            <p:cNvSpPr/>
            <p:nvPr/>
          </p:nvSpPr>
          <p:spPr>
            <a:xfrm>
              <a:off x="7915988" y="4677147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6" name="pt1466"/>
            <p:cNvSpPr/>
            <p:nvPr/>
          </p:nvSpPr>
          <p:spPr>
            <a:xfrm>
              <a:off x="8412004" y="5199884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7" name="pt1467"/>
            <p:cNvSpPr/>
            <p:nvPr/>
          </p:nvSpPr>
          <p:spPr>
            <a:xfrm>
              <a:off x="4939891" y="4286302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8" name="pt1468"/>
            <p:cNvSpPr/>
            <p:nvPr/>
          </p:nvSpPr>
          <p:spPr>
            <a:xfrm>
              <a:off x="5435907" y="4537821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9" name="pt1469"/>
            <p:cNvSpPr/>
            <p:nvPr/>
          </p:nvSpPr>
          <p:spPr>
            <a:xfrm>
              <a:off x="5931924" y="3814429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0" name="pt1470"/>
            <p:cNvSpPr/>
            <p:nvPr/>
          </p:nvSpPr>
          <p:spPr>
            <a:xfrm>
              <a:off x="6427940" y="4367407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1" name="pt1471"/>
            <p:cNvSpPr/>
            <p:nvPr/>
          </p:nvSpPr>
          <p:spPr>
            <a:xfrm>
              <a:off x="6923956" y="4169522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2" name="pt1472"/>
            <p:cNvSpPr/>
            <p:nvPr/>
          </p:nvSpPr>
          <p:spPr>
            <a:xfrm>
              <a:off x="7419972" y="5092001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3" name="pt1473"/>
            <p:cNvSpPr/>
            <p:nvPr/>
          </p:nvSpPr>
          <p:spPr>
            <a:xfrm>
              <a:off x="7915988" y="4609307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4" name="pt1474"/>
            <p:cNvSpPr/>
            <p:nvPr/>
          </p:nvSpPr>
          <p:spPr>
            <a:xfrm>
              <a:off x="8412004" y="5488143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5" name="pt1475"/>
            <p:cNvSpPr/>
            <p:nvPr/>
          </p:nvSpPr>
          <p:spPr>
            <a:xfrm>
              <a:off x="4939891" y="4713838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6" name="pt1476"/>
            <p:cNvSpPr/>
            <p:nvPr/>
          </p:nvSpPr>
          <p:spPr>
            <a:xfrm>
              <a:off x="5435907" y="4590515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7" name="pt1477"/>
            <p:cNvSpPr/>
            <p:nvPr/>
          </p:nvSpPr>
          <p:spPr>
            <a:xfrm>
              <a:off x="5931924" y="4297597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8" name="pt1478"/>
            <p:cNvSpPr/>
            <p:nvPr/>
          </p:nvSpPr>
          <p:spPr>
            <a:xfrm>
              <a:off x="6427940" y="5206307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9" name="pt1479"/>
            <p:cNvSpPr/>
            <p:nvPr/>
          </p:nvSpPr>
          <p:spPr>
            <a:xfrm>
              <a:off x="6923956" y="4892044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0" name="pt1480"/>
            <p:cNvSpPr/>
            <p:nvPr/>
          </p:nvSpPr>
          <p:spPr>
            <a:xfrm>
              <a:off x="7419972" y="3929870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1" name="pt1481"/>
            <p:cNvSpPr/>
            <p:nvPr/>
          </p:nvSpPr>
          <p:spPr>
            <a:xfrm>
              <a:off x="7915988" y="4592470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2" name="pt1482"/>
            <p:cNvSpPr/>
            <p:nvPr/>
          </p:nvSpPr>
          <p:spPr>
            <a:xfrm>
              <a:off x="8412004" y="5464319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3" name="pt1483"/>
            <p:cNvSpPr/>
            <p:nvPr/>
          </p:nvSpPr>
          <p:spPr>
            <a:xfrm>
              <a:off x="4939891" y="4692609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4" name="pt1484"/>
            <p:cNvSpPr/>
            <p:nvPr/>
          </p:nvSpPr>
          <p:spPr>
            <a:xfrm>
              <a:off x="5435907" y="4405353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5" name="pt1485"/>
            <p:cNvSpPr/>
            <p:nvPr/>
          </p:nvSpPr>
          <p:spPr>
            <a:xfrm>
              <a:off x="5931924" y="4181505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6" name="pt1486"/>
            <p:cNvSpPr/>
            <p:nvPr/>
          </p:nvSpPr>
          <p:spPr>
            <a:xfrm>
              <a:off x="6427940" y="5287198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7" name="pt1487"/>
            <p:cNvSpPr/>
            <p:nvPr/>
          </p:nvSpPr>
          <p:spPr>
            <a:xfrm>
              <a:off x="6923956" y="4057528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8" name="pt1488"/>
            <p:cNvSpPr/>
            <p:nvPr/>
          </p:nvSpPr>
          <p:spPr>
            <a:xfrm>
              <a:off x="7419972" y="3954891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9" name="pt1489"/>
            <p:cNvSpPr/>
            <p:nvPr/>
          </p:nvSpPr>
          <p:spPr>
            <a:xfrm>
              <a:off x="7915988" y="4728811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0" name="pt1490"/>
            <p:cNvSpPr/>
            <p:nvPr/>
          </p:nvSpPr>
          <p:spPr>
            <a:xfrm>
              <a:off x="8412004" y="5241371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1" name="pt1491"/>
            <p:cNvSpPr/>
            <p:nvPr/>
          </p:nvSpPr>
          <p:spPr>
            <a:xfrm>
              <a:off x="4939891" y="4334658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2" name="pt1492"/>
            <p:cNvSpPr/>
            <p:nvPr/>
          </p:nvSpPr>
          <p:spPr>
            <a:xfrm>
              <a:off x="5435907" y="4160291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3" name="pt1493"/>
            <p:cNvSpPr/>
            <p:nvPr/>
          </p:nvSpPr>
          <p:spPr>
            <a:xfrm>
              <a:off x="5931924" y="4100122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4" name="pt1494"/>
            <p:cNvSpPr/>
            <p:nvPr/>
          </p:nvSpPr>
          <p:spPr>
            <a:xfrm>
              <a:off x="6427940" y="3814397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5" name="pt1495"/>
            <p:cNvSpPr/>
            <p:nvPr/>
          </p:nvSpPr>
          <p:spPr>
            <a:xfrm>
              <a:off x="6923956" y="3651093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6" name="pt1496"/>
            <p:cNvSpPr/>
            <p:nvPr/>
          </p:nvSpPr>
          <p:spPr>
            <a:xfrm>
              <a:off x="7419972" y="3925498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7" name="pt1497"/>
            <p:cNvSpPr/>
            <p:nvPr/>
          </p:nvSpPr>
          <p:spPr>
            <a:xfrm>
              <a:off x="7915988" y="5084773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8" name="pt1498"/>
            <p:cNvSpPr/>
            <p:nvPr/>
          </p:nvSpPr>
          <p:spPr>
            <a:xfrm>
              <a:off x="8412004" y="5419332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9" name="pt1499"/>
            <p:cNvSpPr/>
            <p:nvPr/>
          </p:nvSpPr>
          <p:spPr>
            <a:xfrm>
              <a:off x="4939891" y="4699647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0" name="pt1500"/>
            <p:cNvSpPr/>
            <p:nvPr/>
          </p:nvSpPr>
          <p:spPr>
            <a:xfrm>
              <a:off x="5435907" y="4277896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1" name="pt1501"/>
            <p:cNvSpPr/>
            <p:nvPr/>
          </p:nvSpPr>
          <p:spPr>
            <a:xfrm>
              <a:off x="5931924" y="4118960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2" name="pt1502"/>
            <p:cNvSpPr/>
            <p:nvPr/>
          </p:nvSpPr>
          <p:spPr>
            <a:xfrm>
              <a:off x="6427940" y="5235110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3" name="pt1503"/>
            <p:cNvSpPr/>
            <p:nvPr/>
          </p:nvSpPr>
          <p:spPr>
            <a:xfrm>
              <a:off x="6923956" y="3752139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4" name="pt1504"/>
            <p:cNvSpPr/>
            <p:nvPr/>
          </p:nvSpPr>
          <p:spPr>
            <a:xfrm>
              <a:off x="7419972" y="3927270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5" name="pt1505"/>
            <p:cNvSpPr/>
            <p:nvPr/>
          </p:nvSpPr>
          <p:spPr>
            <a:xfrm>
              <a:off x="7915988" y="5006958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6" name="pt1506"/>
            <p:cNvSpPr/>
            <p:nvPr/>
          </p:nvSpPr>
          <p:spPr>
            <a:xfrm>
              <a:off x="8412004" y="5236536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7" name="pt1507"/>
            <p:cNvSpPr/>
            <p:nvPr/>
          </p:nvSpPr>
          <p:spPr>
            <a:xfrm>
              <a:off x="4939891" y="4368788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8" name="pt1508"/>
            <p:cNvSpPr/>
            <p:nvPr/>
          </p:nvSpPr>
          <p:spPr>
            <a:xfrm>
              <a:off x="5435907" y="4509985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9" name="pt1509"/>
            <p:cNvSpPr/>
            <p:nvPr/>
          </p:nvSpPr>
          <p:spPr>
            <a:xfrm>
              <a:off x="5931924" y="4055276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0" name="pt1510"/>
            <p:cNvSpPr/>
            <p:nvPr/>
          </p:nvSpPr>
          <p:spPr>
            <a:xfrm>
              <a:off x="6427940" y="4290538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1" name="pt1511"/>
            <p:cNvSpPr/>
            <p:nvPr/>
          </p:nvSpPr>
          <p:spPr>
            <a:xfrm>
              <a:off x="6923956" y="4091045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2" name="pt1512"/>
            <p:cNvSpPr/>
            <p:nvPr/>
          </p:nvSpPr>
          <p:spPr>
            <a:xfrm>
              <a:off x="7419972" y="5215790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3" name="pt1513"/>
            <p:cNvSpPr/>
            <p:nvPr/>
          </p:nvSpPr>
          <p:spPr>
            <a:xfrm>
              <a:off x="7915988" y="4757689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4" name="pt1514"/>
            <p:cNvSpPr/>
            <p:nvPr/>
          </p:nvSpPr>
          <p:spPr>
            <a:xfrm>
              <a:off x="8412004" y="5476458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5" name="pt1515"/>
            <p:cNvSpPr/>
            <p:nvPr/>
          </p:nvSpPr>
          <p:spPr>
            <a:xfrm>
              <a:off x="4939891" y="4635418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6" name="pt1516"/>
            <p:cNvSpPr/>
            <p:nvPr/>
          </p:nvSpPr>
          <p:spPr>
            <a:xfrm>
              <a:off x="5435907" y="4454217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7" name="pt1517"/>
            <p:cNvSpPr/>
            <p:nvPr/>
          </p:nvSpPr>
          <p:spPr>
            <a:xfrm>
              <a:off x="5931924" y="4029733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8" name="pt1518"/>
            <p:cNvSpPr/>
            <p:nvPr/>
          </p:nvSpPr>
          <p:spPr>
            <a:xfrm>
              <a:off x="6427940" y="5079228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9" name="pt1519"/>
            <p:cNvSpPr/>
            <p:nvPr/>
          </p:nvSpPr>
          <p:spPr>
            <a:xfrm>
              <a:off x="6923956" y="4887195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0" name="pt1520"/>
            <p:cNvSpPr/>
            <p:nvPr/>
          </p:nvSpPr>
          <p:spPr>
            <a:xfrm>
              <a:off x="7419972" y="3962372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1" name="pt1521"/>
            <p:cNvSpPr/>
            <p:nvPr/>
          </p:nvSpPr>
          <p:spPr>
            <a:xfrm>
              <a:off x="7915988" y="4734586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2" name="pt1522"/>
            <p:cNvSpPr/>
            <p:nvPr/>
          </p:nvSpPr>
          <p:spPr>
            <a:xfrm>
              <a:off x="8412004" y="5045378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3" name="pt1523"/>
            <p:cNvSpPr/>
            <p:nvPr/>
          </p:nvSpPr>
          <p:spPr>
            <a:xfrm>
              <a:off x="4939891" y="4457200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4" name="pt1524"/>
            <p:cNvSpPr/>
            <p:nvPr/>
          </p:nvSpPr>
          <p:spPr>
            <a:xfrm>
              <a:off x="5435907" y="4344031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5" name="pt1525"/>
            <p:cNvSpPr/>
            <p:nvPr/>
          </p:nvSpPr>
          <p:spPr>
            <a:xfrm>
              <a:off x="5931924" y="3960305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6" name="pt1526"/>
            <p:cNvSpPr/>
            <p:nvPr/>
          </p:nvSpPr>
          <p:spPr>
            <a:xfrm>
              <a:off x="6427940" y="5010389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7" name="pt1527"/>
            <p:cNvSpPr/>
            <p:nvPr/>
          </p:nvSpPr>
          <p:spPr>
            <a:xfrm>
              <a:off x="6923956" y="4813966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8" name="pt1528"/>
            <p:cNvSpPr/>
            <p:nvPr/>
          </p:nvSpPr>
          <p:spPr>
            <a:xfrm>
              <a:off x="7419972" y="3846817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9" name="pt1529"/>
            <p:cNvSpPr/>
            <p:nvPr/>
          </p:nvSpPr>
          <p:spPr>
            <a:xfrm>
              <a:off x="7915988" y="4628960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0" name="pt1530"/>
            <p:cNvSpPr/>
            <p:nvPr/>
          </p:nvSpPr>
          <p:spPr>
            <a:xfrm>
              <a:off x="8412004" y="5313572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1" name="rc1531"/>
            <p:cNvSpPr/>
            <p:nvPr/>
          </p:nvSpPr>
          <p:spPr>
            <a:xfrm>
              <a:off x="908975" y="1669789"/>
              <a:ext cx="381932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2" name="tx1532"/>
            <p:cNvSpPr/>
            <p:nvPr/>
          </p:nvSpPr>
          <p:spPr>
            <a:xfrm>
              <a:off x="2709932" y="1735910"/>
              <a:ext cx="217408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1533" name="rc1533"/>
            <p:cNvSpPr/>
            <p:nvPr/>
          </p:nvSpPr>
          <p:spPr>
            <a:xfrm>
              <a:off x="4797887" y="1669789"/>
              <a:ext cx="381932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4" name="tx1534"/>
            <p:cNvSpPr/>
            <p:nvPr/>
          </p:nvSpPr>
          <p:spPr>
            <a:xfrm>
              <a:off x="6605038" y="1713700"/>
              <a:ext cx="205020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1535" name="pl1535"/>
            <p:cNvSpPr/>
            <p:nvPr/>
          </p:nvSpPr>
          <p:spPr>
            <a:xfrm>
              <a:off x="1578596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6" name="pl1536"/>
            <p:cNvSpPr/>
            <p:nvPr/>
          </p:nvSpPr>
          <p:spPr>
            <a:xfrm>
              <a:off x="2570628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7" name="pl1537"/>
            <p:cNvSpPr/>
            <p:nvPr/>
          </p:nvSpPr>
          <p:spPr>
            <a:xfrm>
              <a:off x="3562660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8" name="pl1538"/>
            <p:cNvSpPr/>
            <p:nvPr/>
          </p:nvSpPr>
          <p:spPr>
            <a:xfrm>
              <a:off x="4554692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9" name="tx1539"/>
            <p:cNvSpPr/>
            <p:nvPr/>
          </p:nvSpPr>
          <p:spPr>
            <a:xfrm>
              <a:off x="1516441" y="5787168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540" name="tx1540"/>
            <p:cNvSpPr/>
            <p:nvPr/>
          </p:nvSpPr>
          <p:spPr>
            <a:xfrm>
              <a:off x="2508473" y="5787113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541" name="tx1541"/>
            <p:cNvSpPr/>
            <p:nvPr/>
          </p:nvSpPr>
          <p:spPr>
            <a:xfrm>
              <a:off x="3500505" y="5787113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542" name="tx1542"/>
            <p:cNvSpPr/>
            <p:nvPr/>
          </p:nvSpPr>
          <p:spPr>
            <a:xfrm>
              <a:off x="4492537" y="5787113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34</a:t>
              </a:r>
            </a:p>
          </p:txBody>
        </p:sp>
        <p:sp>
          <p:nvSpPr>
            <p:cNvPr id="1543" name="pl1543"/>
            <p:cNvSpPr/>
            <p:nvPr/>
          </p:nvSpPr>
          <p:spPr>
            <a:xfrm>
              <a:off x="5467509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4" name="pl1544"/>
            <p:cNvSpPr/>
            <p:nvPr/>
          </p:nvSpPr>
          <p:spPr>
            <a:xfrm>
              <a:off x="6459541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5" name="pl1545"/>
            <p:cNvSpPr/>
            <p:nvPr/>
          </p:nvSpPr>
          <p:spPr>
            <a:xfrm>
              <a:off x="7451573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6" name="pl1546"/>
            <p:cNvSpPr/>
            <p:nvPr/>
          </p:nvSpPr>
          <p:spPr>
            <a:xfrm>
              <a:off x="8443605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7" name="tx1547"/>
            <p:cNvSpPr/>
            <p:nvPr/>
          </p:nvSpPr>
          <p:spPr>
            <a:xfrm>
              <a:off x="5405353" y="5787168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548" name="tx1548"/>
            <p:cNvSpPr/>
            <p:nvPr/>
          </p:nvSpPr>
          <p:spPr>
            <a:xfrm>
              <a:off x="6397385" y="5787113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549" name="tx1549"/>
            <p:cNvSpPr/>
            <p:nvPr/>
          </p:nvSpPr>
          <p:spPr>
            <a:xfrm>
              <a:off x="7389417" y="5787113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550" name="tx1550"/>
            <p:cNvSpPr/>
            <p:nvPr/>
          </p:nvSpPr>
          <p:spPr>
            <a:xfrm>
              <a:off x="8381449" y="5787113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34</a:t>
              </a:r>
            </a:p>
          </p:txBody>
        </p:sp>
        <p:sp>
          <p:nvSpPr>
            <p:cNvPr id="1551" name="tx1551"/>
            <p:cNvSpPr/>
            <p:nvPr/>
          </p:nvSpPr>
          <p:spPr>
            <a:xfrm>
              <a:off x="690983" y="5509920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552" name="tx1552"/>
            <p:cNvSpPr/>
            <p:nvPr/>
          </p:nvSpPr>
          <p:spPr>
            <a:xfrm>
              <a:off x="690983" y="4345806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553" name="tx1553"/>
            <p:cNvSpPr/>
            <p:nvPr/>
          </p:nvSpPr>
          <p:spPr>
            <a:xfrm>
              <a:off x="690983" y="3181691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554" name="tx1554"/>
            <p:cNvSpPr/>
            <p:nvPr/>
          </p:nvSpPr>
          <p:spPr>
            <a:xfrm>
              <a:off x="690983" y="2017576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1555" name="pl1555"/>
            <p:cNvSpPr/>
            <p:nvPr/>
          </p:nvSpPr>
          <p:spPr>
            <a:xfrm>
              <a:off x="874180" y="555161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6" name="pl1556"/>
            <p:cNvSpPr/>
            <p:nvPr/>
          </p:nvSpPr>
          <p:spPr>
            <a:xfrm>
              <a:off x="874180" y="438749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7" name="pl1557"/>
            <p:cNvSpPr/>
            <p:nvPr/>
          </p:nvSpPr>
          <p:spPr>
            <a:xfrm>
              <a:off x="874180" y="322338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8" name="pl1558"/>
            <p:cNvSpPr/>
            <p:nvPr/>
          </p:nvSpPr>
          <p:spPr>
            <a:xfrm>
              <a:off x="874180" y="205926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9" name="tx1559"/>
            <p:cNvSpPr/>
            <p:nvPr/>
          </p:nvSpPr>
          <p:spPr>
            <a:xfrm>
              <a:off x="4479702" y="5897706"/>
              <a:ext cx="566780" cy="1294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temp.Cat</a:t>
              </a:r>
            </a:p>
          </p:txBody>
        </p:sp>
        <p:sp>
          <p:nvSpPr>
            <p:cNvPr id="1560" name="tx1560"/>
            <p:cNvSpPr/>
            <p:nvPr/>
          </p:nvSpPr>
          <p:spPr>
            <a:xfrm rot="-5400000">
              <a:off x="137157" y="3754417"/>
              <a:ext cx="877217" cy="1020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umol.cm2.hr.c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852986" y="1884651"/>
              <a:ext cx="2673850" cy="384157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852986" y="5202377"/>
              <a:ext cx="2673850" cy="0"/>
            </a:xfrm>
            <a:custGeom>
              <a:avLst/>
              <a:gdLst/>
              <a:ahLst/>
              <a:cxnLst/>
              <a:rect l="0" t="0" r="0" b="0"/>
              <a:pathLst>
                <a:path w="2673850">
                  <a:moveTo>
                    <a:pt x="0" y="0"/>
                  </a:moveTo>
                  <a:lnTo>
                    <a:pt x="2673850" y="0"/>
                  </a:lnTo>
                  <a:lnTo>
                    <a:pt x="267385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852986" y="4503909"/>
              <a:ext cx="2673850" cy="0"/>
            </a:xfrm>
            <a:custGeom>
              <a:avLst/>
              <a:gdLst/>
              <a:ahLst/>
              <a:cxnLst/>
              <a:rect l="0" t="0" r="0" b="0"/>
              <a:pathLst>
                <a:path w="2673850">
                  <a:moveTo>
                    <a:pt x="0" y="0"/>
                  </a:moveTo>
                  <a:lnTo>
                    <a:pt x="2673850" y="0"/>
                  </a:lnTo>
                  <a:lnTo>
                    <a:pt x="267385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852986" y="3805440"/>
              <a:ext cx="2673850" cy="0"/>
            </a:xfrm>
            <a:custGeom>
              <a:avLst/>
              <a:gdLst/>
              <a:ahLst/>
              <a:cxnLst/>
              <a:rect l="0" t="0" r="0" b="0"/>
              <a:pathLst>
                <a:path w="2673850">
                  <a:moveTo>
                    <a:pt x="0" y="0"/>
                  </a:moveTo>
                  <a:lnTo>
                    <a:pt x="2673850" y="0"/>
                  </a:lnTo>
                  <a:lnTo>
                    <a:pt x="267385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852986" y="3106971"/>
              <a:ext cx="2673850" cy="0"/>
            </a:xfrm>
            <a:custGeom>
              <a:avLst/>
              <a:gdLst/>
              <a:ahLst/>
              <a:cxnLst/>
              <a:rect l="0" t="0" r="0" b="0"/>
              <a:pathLst>
                <a:path w="2673850">
                  <a:moveTo>
                    <a:pt x="0" y="0"/>
                  </a:moveTo>
                  <a:lnTo>
                    <a:pt x="2673850" y="0"/>
                  </a:lnTo>
                  <a:lnTo>
                    <a:pt x="267385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852986" y="2408502"/>
              <a:ext cx="2673850" cy="0"/>
            </a:xfrm>
            <a:custGeom>
              <a:avLst/>
              <a:gdLst/>
              <a:ahLst/>
              <a:cxnLst/>
              <a:rect l="0" t="0" r="0" b="0"/>
              <a:pathLst>
                <a:path w="2673850">
                  <a:moveTo>
                    <a:pt x="0" y="0"/>
                  </a:moveTo>
                  <a:lnTo>
                    <a:pt x="2673850" y="0"/>
                  </a:lnTo>
                  <a:lnTo>
                    <a:pt x="267385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974524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669031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2363537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3058044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852986" y="5551612"/>
              <a:ext cx="2673850" cy="0"/>
            </a:xfrm>
            <a:custGeom>
              <a:avLst/>
              <a:gdLst/>
              <a:ahLst/>
              <a:cxnLst/>
              <a:rect l="0" t="0" r="0" b="0"/>
              <a:pathLst>
                <a:path w="2673850">
                  <a:moveTo>
                    <a:pt x="0" y="0"/>
                  </a:moveTo>
                  <a:lnTo>
                    <a:pt x="2673850" y="0"/>
                  </a:lnTo>
                  <a:lnTo>
                    <a:pt x="267385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852986" y="4853143"/>
              <a:ext cx="2673850" cy="0"/>
            </a:xfrm>
            <a:custGeom>
              <a:avLst/>
              <a:gdLst/>
              <a:ahLst/>
              <a:cxnLst/>
              <a:rect l="0" t="0" r="0" b="0"/>
              <a:pathLst>
                <a:path w="2673850">
                  <a:moveTo>
                    <a:pt x="0" y="0"/>
                  </a:moveTo>
                  <a:lnTo>
                    <a:pt x="2673850" y="0"/>
                  </a:lnTo>
                  <a:lnTo>
                    <a:pt x="267385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852986" y="4154674"/>
              <a:ext cx="2673850" cy="0"/>
            </a:xfrm>
            <a:custGeom>
              <a:avLst/>
              <a:gdLst/>
              <a:ahLst/>
              <a:cxnLst/>
              <a:rect l="0" t="0" r="0" b="0"/>
              <a:pathLst>
                <a:path w="2673850">
                  <a:moveTo>
                    <a:pt x="0" y="0"/>
                  </a:moveTo>
                  <a:lnTo>
                    <a:pt x="2673850" y="0"/>
                  </a:lnTo>
                  <a:lnTo>
                    <a:pt x="267385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852986" y="3456206"/>
              <a:ext cx="2673850" cy="0"/>
            </a:xfrm>
            <a:custGeom>
              <a:avLst/>
              <a:gdLst/>
              <a:ahLst/>
              <a:cxnLst/>
              <a:rect l="0" t="0" r="0" b="0"/>
              <a:pathLst>
                <a:path w="2673850">
                  <a:moveTo>
                    <a:pt x="0" y="0"/>
                  </a:moveTo>
                  <a:lnTo>
                    <a:pt x="2673850" y="0"/>
                  </a:lnTo>
                  <a:lnTo>
                    <a:pt x="267385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852986" y="2757737"/>
              <a:ext cx="2673850" cy="0"/>
            </a:xfrm>
            <a:custGeom>
              <a:avLst/>
              <a:gdLst/>
              <a:ahLst/>
              <a:cxnLst/>
              <a:rect l="0" t="0" r="0" b="0"/>
              <a:pathLst>
                <a:path w="2673850">
                  <a:moveTo>
                    <a:pt x="0" y="0"/>
                  </a:moveTo>
                  <a:lnTo>
                    <a:pt x="2673850" y="0"/>
                  </a:lnTo>
                  <a:lnTo>
                    <a:pt x="267385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852986" y="2059268"/>
              <a:ext cx="2673850" cy="0"/>
            </a:xfrm>
            <a:custGeom>
              <a:avLst/>
              <a:gdLst/>
              <a:ahLst/>
              <a:cxnLst/>
              <a:rect l="0" t="0" r="0" b="0"/>
              <a:pathLst>
                <a:path w="2673850">
                  <a:moveTo>
                    <a:pt x="0" y="0"/>
                  </a:moveTo>
                  <a:lnTo>
                    <a:pt x="2673850" y="0"/>
                  </a:lnTo>
                  <a:lnTo>
                    <a:pt x="267385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321778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2016284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2710791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3405297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942923" y="387591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1290176" y="381237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1637430" y="384217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1984683" y="375501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2331936" y="380927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2679189" y="36989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3026443" y="372822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3373696" y="379594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942923" y="3854030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1290176" y="3850301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1637430" y="3916201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1984683" y="3775313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2331936" y="3746877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2679189" y="3828228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3026443" y="3769256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3373696" y="3811769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942923" y="3899184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1290176" y="3889973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1637430" y="3825735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1984683" y="3826963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2331936" y="3712952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2679189" y="3742147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3026443" y="3806955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3373696" y="3894578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942923" y="3916976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1290176" y="3801859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1637430" y="3771224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1984683" y="3984808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2331936" y="3708421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2679189" y="3783038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3026443" y="3715472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3373696" y="3900690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942923" y="3850888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1290176" y="3777823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1637430" y="3813578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1984683" y="3787891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2331936" y="3675664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2679189" y="3726635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3026443" y="3663651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3373696" y="3863112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942923" y="3960867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1290176" y="3930888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1637430" y="3901665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1984683" y="3817968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2331936" y="3903702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2679189" y="3860948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3026443" y="3819753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3373696" y="4064454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942923" y="3877219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1290176" y="3903883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1637430" y="3860681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1984683" y="3854578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2331936" y="3684863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2679189" y="3939780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3026443" y="3852835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3373696" y="3922380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942923" y="3901436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1290176" y="3855899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1637430" y="3817859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1984683" y="3723900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2331936" y="3731108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2679189" y="3688573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3026443" y="3747632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3373696" y="3811708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942923" y="3926918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1290176" y="3887159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1637430" y="3843871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1984683" y="3746037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2331936" y="3676807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2679189" y="3723589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3026443" y="3836327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3373696" y="3836309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942923" y="3840176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1290176" y="3742201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1637430" y="3785188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1984683" y="3798297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2331936" y="3656267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2679189" y="3645670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3026443" y="3762679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3373696" y="3885800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942923" y="3955884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1290176" y="3903125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1637430" y="3932205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1984683" y="3850958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2331936" y="3766705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2679189" y="3826201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3026443" y="3859768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3373696" y="3975945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942923" y="4022176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1290176" y="3908066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1637430" y="3894719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1984683" y="3847974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2331936" y="3779185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2679189" y="3877642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3026443" y="3769463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3373696" y="3993585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942923" y="3827571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1290176" y="3895553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1637430" y="3714612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1984683" y="3732967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2331936" y="3660003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2679189" y="3752241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3026443" y="3731972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3373696" y="3858498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942923" y="3941292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1290176" y="4000128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1637430" y="3967388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1984683" y="4097461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2331936" y="3912295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2679189" y="3919969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3026443" y="3987503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3373696" y="3947525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942923" y="3840824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1290176" y="3796815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1637430" y="3807090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1984683" y="3786497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2331936" y="3702445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2679189" y="3785272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3026443" y="3843184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3373696" y="3787423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942923" y="3894137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1290176" y="3827560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1637430" y="3820037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1984683" y="3849050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2331936" y="3727115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2679189" y="3813226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3026443" y="3705187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3373696" y="3919631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942923" y="388601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1290176" y="379095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1637430" y="38646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1984683" y="38041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2331936" y="373468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2679189" y="372358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3026443" y="378733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3373696" y="394616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942923" y="3900070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1290176" y="3871825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1637430" y="3880774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1984683" y="3761483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2331936" y="3690343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2679189" y="3654784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3026443" y="3848057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3373696" y="3848638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942923" y="3856202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1290176" y="3738787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1637430" y="3719424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1984683" y="3746808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2331936" y="3769222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2679189" y="3770480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3026443" y="3832871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3373696" y="3831055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942923" y="3913917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1290176" y="3787836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1637430" y="3815026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1984683" y="3690194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2331936" y="3656085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2679189" y="3709275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3026443" y="3872815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3373696" y="3786086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942923" y="3848519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1290176" y="3795176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1637430" y="3699174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1984683" y="3690257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2331936" y="3591213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2679189" y="3804412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3026443" y="3824137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3373696" y="3985418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942923" y="3915728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1290176" y="3828938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1637430" y="3852584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1984683" y="3811970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2331936" y="3654039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2679189" y="3803483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3026443" y="3866663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3373696" y="3944438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942923" y="3925277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1290176" y="3925964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1637430" y="3913640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1984683" y="3835987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2331936" y="3825407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2679189" y="3803117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3026443" y="3992018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3373696" y="4077515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942923" y="3881070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1290176" y="3867780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1637430" y="3927883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1984683" y="3724802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2331936" y="3683841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2679189" y="3776784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3026443" y="3894471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3373696" y="4022510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942923" y="3896999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1290176" y="3809910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1637430" y="3839764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1984683" y="4010835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2331936" y="3665529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2679189" y="3778172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3026443" y="3917457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3373696" y="4069445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942923" y="3854388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1290176" y="3804309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1637430" y="3814232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1984683" y="3844416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2331936" y="3674026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2679189" y="3960430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3026443" y="3899271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3373696" y="3953008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942923" y="3997365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1290176" y="3900415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1637430" y="3850198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1984683" y="3812062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2331936" y="3732912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2679189" y="3908845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3026443" y="3982528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3373696" y="4036478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942923" y="3890421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1290176" y="3744314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1637430" y="3799108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1984683" y="3759016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2331936" y="3736384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2679189" y="3784366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3026443" y="3831839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3373696" y="3985925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942923" y="3782702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1290176" y="3697576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t251"/>
            <p:cNvSpPr/>
            <p:nvPr/>
          </p:nvSpPr>
          <p:spPr>
            <a:xfrm>
              <a:off x="1637430" y="3740018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1984683" y="3578937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2331936" y="3637842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2679189" y="3766505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3026443" y="3851295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3373696" y="3977142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942923" y="3806761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1290176" y="3770486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t259"/>
            <p:cNvSpPr/>
            <p:nvPr/>
          </p:nvSpPr>
          <p:spPr>
            <a:xfrm>
              <a:off x="1637430" y="3712262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1984683" y="3643643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2331936" y="3645875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2679189" y="3704110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3026443" y="3828415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3373696" y="3917994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942923" y="3958185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1290176" y="3797584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1637430" y="3738839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1984683" y="3767556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2331936" y="3687265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t270"/>
            <p:cNvSpPr/>
            <p:nvPr/>
          </p:nvSpPr>
          <p:spPr>
            <a:xfrm>
              <a:off x="2679189" y="3740826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3026443" y="3838623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3373696" y="4014189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942923" y="2806537"/>
              <a:ext cx="63202" cy="63202"/>
            </a:xfrm>
            <a:prstGeom prst="ellipse">
              <a:avLst/>
            </a:prstGeom>
            <a:solidFill>
              <a:srgbClr val="22A3FF">
                <a:alpha val="100000"/>
              </a:srgbClr>
            </a:solidFill>
            <a:ln w="9000" cap="rnd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1290176" y="2882194"/>
              <a:ext cx="63202" cy="63202"/>
            </a:xfrm>
            <a:prstGeom prst="ellipse">
              <a:avLst/>
            </a:prstGeom>
            <a:solidFill>
              <a:srgbClr val="22A3FF">
                <a:alpha val="100000"/>
              </a:srgbClr>
            </a:solidFill>
            <a:ln w="9000" cap="rnd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1637430" y="2830257"/>
              <a:ext cx="63202" cy="63202"/>
            </a:xfrm>
            <a:prstGeom prst="ellipse">
              <a:avLst/>
            </a:prstGeom>
            <a:solidFill>
              <a:srgbClr val="22A3FF">
                <a:alpha val="100000"/>
              </a:srgbClr>
            </a:solidFill>
            <a:ln w="9000" cap="rnd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t276"/>
            <p:cNvSpPr/>
            <p:nvPr/>
          </p:nvSpPr>
          <p:spPr>
            <a:xfrm>
              <a:off x="1984683" y="2827687"/>
              <a:ext cx="63202" cy="63202"/>
            </a:xfrm>
            <a:prstGeom prst="ellipse">
              <a:avLst/>
            </a:prstGeom>
            <a:solidFill>
              <a:srgbClr val="22A3FF">
                <a:alpha val="100000"/>
              </a:srgbClr>
            </a:solidFill>
            <a:ln w="9000" cap="rnd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t277"/>
            <p:cNvSpPr/>
            <p:nvPr/>
          </p:nvSpPr>
          <p:spPr>
            <a:xfrm>
              <a:off x="2331936" y="2858591"/>
              <a:ext cx="63202" cy="63202"/>
            </a:xfrm>
            <a:prstGeom prst="ellipse">
              <a:avLst/>
            </a:prstGeom>
            <a:solidFill>
              <a:srgbClr val="22A3FF">
                <a:alpha val="100000"/>
              </a:srgbClr>
            </a:solidFill>
            <a:ln w="9000" cap="rnd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t278"/>
            <p:cNvSpPr/>
            <p:nvPr/>
          </p:nvSpPr>
          <p:spPr>
            <a:xfrm>
              <a:off x="2679189" y="2825888"/>
              <a:ext cx="63202" cy="63202"/>
            </a:xfrm>
            <a:prstGeom prst="ellipse">
              <a:avLst/>
            </a:prstGeom>
            <a:solidFill>
              <a:srgbClr val="22A3FF">
                <a:alpha val="100000"/>
              </a:srgbClr>
            </a:solidFill>
            <a:ln w="9000" cap="rnd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t279"/>
            <p:cNvSpPr/>
            <p:nvPr/>
          </p:nvSpPr>
          <p:spPr>
            <a:xfrm>
              <a:off x="3026443" y="2953567"/>
              <a:ext cx="63202" cy="63202"/>
            </a:xfrm>
            <a:prstGeom prst="ellipse">
              <a:avLst/>
            </a:prstGeom>
            <a:solidFill>
              <a:srgbClr val="22A3FF">
                <a:alpha val="100000"/>
              </a:srgbClr>
            </a:solidFill>
            <a:ln w="9000" cap="rnd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t280"/>
            <p:cNvSpPr/>
            <p:nvPr/>
          </p:nvSpPr>
          <p:spPr>
            <a:xfrm>
              <a:off x="3373696" y="3160686"/>
              <a:ext cx="63202" cy="63202"/>
            </a:xfrm>
            <a:prstGeom prst="ellipse">
              <a:avLst/>
            </a:prstGeom>
            <a:solidFill>
              <a:srgbClr val="22A3FF">
                <a:alpha val="100000"/>
              </a:srgbClr>
            </a:solidFill>
            <a:ln w="9000" cap="rnd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t281"/>
            <p:cNvSpPr/>
            <p:nvPr/>
          </p:nvSpPr>
          <p:spPr>
            <a:xfrm>
              <a:off x="942923" y="39618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t282"/>
            <p:cNvSpPr/>
            <p:nvPr/>
          </p:nvSpPr>
          <p:spPr>
            <a:xfrm>
              <a:off x="1290176" y="387834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t283"/>
            <p:cNvSpPr/>
            <p:nvPr/>
          </p:nvSpPr>
          <p:spPr>
            <a:xfrm>
              <a:off x="1637430" y="389946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t284"/>
            <p:cNvSpPr/>
            <p:nvPr/>
          </p:nvSpPr>
          <p:spPr>
            <a:xfrm>
              <a:off x="1984683" y="377007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t285"/>
            <p:cNvSpPr/>
            <p:nvPr/>
          </p:nvSpPr>
          <p:spPr>
            <a:xfrm>
              <a:off x="2331936" y="379597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t286"/>
            <p:cNvSpPr/>
            <p:nvPr/>
          </p:nvSpPr>
          <p:spPr>
            <a:xfrm>
              <a:off x="2679189" y="380853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t287"/>
            <p:cNvSpPr/>
            <p:nvPr/>
          </p:nvSpPr>
          <p:spPr>
            <a:xfrm>
              <a:off x="3026443" y="382558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t288"/>
            <p:cNvSpPr/>
            <p:nvPr/>
          </p:nvSpPr>
          <p:spPr>
            <a:xfrm>
              <a:off x="3373696" y="403514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t289"/>
            <p:cNvSpPr/>
            <p:nvPr/>
          </p:nvSpPr>
          <p:spPr>
            <a:xfrm>
              <a:off x="942923" y="3832222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t290"/>
            <p:cNvSpPr/>
            <p:nvPr/>
          </p:nvSpPr>
          <p:spPr>
            <a:xfrm>
              <a:off x="1290176" y="3719606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t291"/>
            <p:cNvSpPr/>
            <p:nvPr/>
          </p:nvSpPr>
          <p:spPr>
            <a:xfrm>
              <a:off x="1637430" y="3669658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t292"/>
            <p:cNvSpPr/>
            <p:nvPr/>
          </p:nvSpPr>
          <p:spPr>
            <a:xfrm>
              <a:off x="1984683" y="3776132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t293"/>
            <p:cNvSpPr/>
            <p:nvPr/>
          </p:nvSpPr>
          <p:spPr>
            <a:xfrm>
              <a:off x="2331936" y="3670492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t294"/>
            <p:cNvSpPr/>
            <p:nvPr/>
          </p:nvSpPr>
          <p:spPr>
            <a:xfrm>
              <a:off x="2679189" y="3745083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t295"/>
            <p:cNvSpPr/>
            <p:nvPr/>
          </p:nvSpPr>
          <p:spPr>
            <a:xfrm>
              <a:off x="3026443" y="3787507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t296"/>
            <p:cNvSpPr/>
            <p:nvPr/>
          </p:nvSpPr>
          <p:spPr>
            <a:xfrm>
              <a:off x="3373696" y="3838735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t297"/>
            <p:cNvSpPr/>
            <p:nvPr/>
          </p:nvSpPr>
          <p:spPr>
            <a:xfrm>
              <a:off x="942923" y="3941436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t298"/>
            <p:cNvSpPr/>
            <p:nvPr/>
          </p:nvSpPr>
          <p:spPr>
            <a:xfrm>
              <a:off x="1290176" y="3832467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t299"/>
            <p:cNvSpPr/>
            <p:nvPr/>
          </p:nvSpPr>
          <p:spPr>
            <a:xfrm>
              <a:off x="1637430" y="3788676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t300"/>
            <p:cNvSpPr/>
            <p:nvPr/>
          </p:nvSpPr>
          <p:spPr>
            <a:xfrm>
              <a:off x="1984683" y="3715622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2331936" y="3711119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2679189" y="3713110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t303"/>
            <p:cNvSpPr/>
            <p:nvPr/>
          </p:nvSpPr>
          <p:spPr>
            <a:xfrm>
              <a:off x="3026443" y="3896897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t304"/>
            <p:cNvSpPr/>
            <p:nvPr/>
          </p:nvSpPr>
          <p:spPr>
            <a:xfrm>
              <a:off x="3373696" y="4213833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t305"/>
            <p:cNvSpPr/>
            <p:nvPr/>
          </p:nvSpPr>
          <p:spPr>
            <a:xfrm>
              <a:off x="942923" y="3974157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t306"/>
            <p:cNvSpPr/>
            <p:nvPr/>
          </p:nvSpPr>
          <p:spPr>
            <a:xfrm>
              <a:off x="1290176" y="3903743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t307"/>
            <p:cNvSpPr/>
            <p:nvPr/>
          </p:nvSpPr>
          <p:spPr>
            <a:xfrm>
              <a:off x="1637430" y="3901191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t308"/>
            <p:cNvSpPr/>
            <p:nvPr/>
          </p:nvSpPr>
          <p:spPr>
            <a:xfrm>
              <a:off x="1984683" y="3820735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t309"/>
            <p:cNvSpPr/>
            <p:nvPr/>
          </p:nvSpPr>
          <p:spPr>
            <a:xfrm>
              <a:off x="2331936" y="3822363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t310"/>
            <p:cNvSpPr/>
            <p:nvPr/>
          </p:nvSpPr>
          <p:spPr>
            <a:xfrm>
              <a:off x="2679189" y="3845691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t311"/>
            <p:cNvSpPr/>
            <p:nvPr/>
          </p:nvSpPr>
          <p:spPr>
            <a:xfrm>
              <a:off x="3026443" y="4039166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t312"/>
            <p:cNvSpPr/>
            <p:nvPr/>
          </p:nvSpPr>
          <p:spPr>
            <a:xfrm>
              <a:off x="3373696" y="4155405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t313"/>
            <p:cNvSpPr/>
            <p:nvPr/>
          </p:nvSpPr>
          <p:spPr>
            <a:xfrm>
              <a:off x="942923" y="3827606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t314"/>
            <p:cNvSpPr/>
            <p:nvPr/>
          </p:nvSpPr>
          <p:spPr>
            <a:xfrm>
              <a:off x="1290176" y="3832880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t315"/>
            <p:cNvSpPr/>
            <p:nvPr/>
          </p:nvSpPr>
          <p:spPr>
            <a:xfrm>
              <a:off x="1637430" y="3852686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t316"/>
            <p:cNvSpPr/>
            <p:nvPr/>
          </p:nvSpPr>
          <p:spPr>
            <a:xfrm>
              <a:off x="1984683" y="3902154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t317"/>
            <p:cNvSpPr/>
            <p:nvPr/>
          </p:nvSpPr>
          <p:spPr>
            <a:xfrm>
              <a:off x="2331936" y="3842221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t318"/>
            <p:cNvSpPr/>
            <p:nvPr/>
          </p:nvSpPr>
          <p:spPr>
            <a:xfrm>
              <a:off x="2679189" y="3941321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t319"/>
            <p:cNvSpPr/>
            <p:nvPr/>
          </p:nvSpPr>
          <p:spPr>
            <a:xfrm>
              <a:off x="3026443" y="3982349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t320"/>
            <p:cNvSpPr/>
            <p:nvPr/>
          </p:nvSpPr>
          <p:spPr>
            <a:xfrm>
              <a:off x="3373696" y="4035205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t321"/>
            <p:cNvSpPr/>
            <p:nvPr/>
          </p:nvSpPr>
          <p:spPr>
            <a:xfrm>
              <a:off x="942923" y="3967684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t322"/>
            <p:cNvSpPr/>
            <p:nvPr/>
          </p:nvSpPr>
          <p:spPr>
            <a:xfrm>
              <a:off x="1290176" y="3932131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t323"/>
            <p:cNvSpPr/>
            <p:nvPr/>
          </p:nvSpPr>
          <p:spPr>
            <a:xfrm>
              <a:off x="1637430" y="3910570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t324"/>
            <p:cNvSpPr/>
            <p:nvPr/>
          </p:nvSpPr>
          <p:spPr>
            <a:xfrm>
              <a:off x="1984683" y="3997338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t325"/>
            <p:cNvSpPr/>
            <p:nvPr/>
          </p:nvSpPr>
          <p:spPr>
            <a:xfrm>
              <a:off x="2331936" y="3810916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t326"/>
            <p:cNvSpPr/>
            <p:nvPr/>
          </p:nvSpPr>
          <p:spPr>
            <a:xfrm>
              <a:off x="2679189" y="3849233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327"/>
            <p:cNvSpPr/>
            <p:nvPr/>
          </p:nvSpPr>
          <p:spPr>
            <a:xfrm>
              <a:off x="3026443" y="3962350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t328"/>
            <p:cNvSpPr/>
            <p:nvPr/>
          </p:nvSpPr>
          <p:spPr>
            <a:xfrm>
              <a:off x="3373696" y="4026898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t329"/>
            <p:cNvSpPr/>
            <p:nvPr/>
          </p:nvSpPr>
          <p:spPr>
            <a:xfrm>
              <a:off x="942923" y="3909853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t330"/>
            <p:cNvSpPr/>
            <p:nvPr/>
          </p:nvSpPr>
          <p:spPr>
            <a:xfrm>
              <a:off x="1290176" y="3785053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t331"/>
            <p:cNvSpPr/>
            <p:nvPr/>
          </p:nvSpPr>
          <p:spPr>
            <a:xfrm>
              <a:off x="1637430" y="3739926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t332"/>
            <p:cNvSpPr/>
            <p:nvPr/>
          </p:nvSpPr>
          <p:spPr>
            <a:xfrm>
              <a:off x="1984683" y="3785601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2331936" y="3761535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t334"/>
            <p:cNvSpPr/>
            <p:nvPr/>
          </p:nvSpPr>
          <p:spPr>
            <a:xfrm>
              <a:off x="2679189" y="3779443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t335"/>
            <p:cNvSpPr/>
            <p:nvPr/>
          </p:nvSpPr>
          <p:spPr>
            <a:xfrm>
              <a:off x="3026443" y="3934227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t336"/>
            <p:cNvSpPr/>
            <p:nvPr/>
          </p:nvSpPr>
          <p:spPr>
            <a:xfrm>
              <a:off x="3373696" y="3877448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t337"/>
            <p:cNvSpPr/>
            <p:nvPr/>
          </p:nvSpPr>
          <p:spPr>
            <a:xfrm>
              <a:off x="942923" y="3881784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t338"/>
            <p:cNvSpPr/>
            <p:nvPr/>
          </p:nvSpPr>
          <p:spPr>
            <a:xfrm>
              <a:off x="1290176" y="3945432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t339"/>
            <p:cNvSpPr/>
            <p:nvPr/>
          </p:nvSpPr>
          <p:spPr>
            <a:xfrm>
              <a:off x="1637430" y="3858910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t340"/>
            <p:cNvSpPr/>
            <p:nvPr/>
          </p:nvSpPr>
          <p:spPr>
            <a:xfrm>
              <a:off x="1984683" y="3828567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t341"/>
            <p:cNvSpPr/>
            <p:nvPr/>
          </p:nvSpPr>
          <p:spPr>
            <a:xfrm>
              <a:off x="2331936" y="3819087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t342"/>
            <p:cNvSpPr/>
            <p:nvPr/>
          </p:nvSpPr>
          <p:spPr>
            <a:xfrm>
              <a:off x="2679189" y="3813159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t343"/>
            <p:cNvSpPr/>
            <p:nvPr/>
          </p:nvSpPr>
          <p:spPr>
            <a:xfrm>
              <a:off x="3026443" y="3800905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t344"/>
            <p:cNvSpPr/>
            <p:nvPr/>
          </p:nvSpPr>
          <p:spPr>
            <a:xfrm>
              <a:off x="3373696" y="3979204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t345"/>
            <p:cNvSpPr/>
            <p:nvPr/>
          </p:nvSpPr>
          <p:spPr>
            <a:xfrm>
              <a:off x="942923" y="3941522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t346"/>
            <p:cNvSpPr/>
            <p:nvPr/>
          </p:nvSpPr>
          <p:spPr>
            <a:xfrm>
              <a:off x="1290176" y="3812748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t347"/>
            <p:cNvSpPr/>
            <p:nvPr/>
          </p:nvSpPr>
          <p:spPr>
            <a:xfrm>
              <a:off x="1637430" y="3912230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t348"/>
            <p:cNvSpPr/>
            <p:nvPr/>
          </p:nvSpPr>
          <p:spPr>
            <a:xfrm>
              <a:off x="1984683" y="3733351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t349"/>
            <p:cNvSpPr/>
            <p:nvPr/>
          </p:nvSpPr>
          <p:spPr>
            <a:xfrm>
              <a:off x="2331936" y="3799765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t350"/>
            <p:cNvSpPr/>
            <p:nvPr/>
          </p:nvSpPr>
          <p:spPr>
            <a:xfrm>
              <a:off x="2679189" y="3917327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t351"/>
            <p:cNvSpPr/>
            <p:nvPr/>
          </p:nvSpPr>
          <p:spPr>
            <a:xfrm>
              <a:off x="3026443" y="4044458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t352"/>
            <p:cNvSpPr/>
            <p:nvPr/>
          </p:nvSpPr>
          <p:spPr>
            <a:xfrm>
              <a:off x="3373696" y="4118866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t353"/>
            <p:cNvSpPr/>
            <p:nvPr/>
          </p:nvSpPr>
          <p:spPr>
            <a:xfrm>
              <a:off x="942923" y="3981707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t354"/>
            <p:cNvSpPr/>
            <p:nvPr/>
          </p:nvSpPr>
          <p:spPr>
            <a:xfrm>
              <a:off x="1290176" y="3852967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t355"/>
            <p:cNvSpPr/>
            <p:nvPr/>
          </p:nvSpPr>
          <p:spPr>
            <a:xfrm>
              <a:off x="1637430" y="3922021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t356"/>
            <p:cNvSpPr/>
            <p:nvPr/>
          </p:nvSpPr>
          <p:spPr>
            <a:xfrm>
              <a:off x="1984683" y="3827187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t357"/>
            <p:cNvSpPr/>
            <p:nvPr/>
          </p:nvSpPr>
          <p:spPr>
            <a:xfrm>
              <a:off x="2331936" y="3788107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t358"/>
            <p:cNvSpPr/>
            <p:nvPr/>
          </p:nvSpPr>
          <p:spPr>
            <a:xfrm>
              <a:off x="2679189" y="3866563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t359"/>
            <p:cNvSpPr/>
            <p:nvPr/>
          </p:nvSpPr>
          <p:spPr>
            <a:xfrm>
              <a:off x="3026443" y="3987766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t360"/>
            <p:cNvSpPr/>
            <p:nvPr/>
          </p:nvSpPr>
          <p:spPr>
            <a:xfrm>
              <a:off x="3373696" y="4124844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t361"/>
            <p:cNvSpPr/>
            <p:nvPr/>
          </p:nvSpPr>
          <p:spPr>
            <a:xfrm>
              <a:off x="942923" y="3905428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t362"/>
            <p:cNvSpPr/>
            <p:nvPr/>
          </p:nvSpPr>
          <p:spPr>
            <a:xfrm>
              <a:off x="1290176" y="3822257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1637430" y="3876197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t364"/>
            <p:cNvSpPr/>
            <p:nvPr/>
          </p:nvSpPr>
          <p:spPr>
            <a:xfrm>
              <a:off x="1984683" y="3837242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t365"/>
            <p:cNvSpPr/>
            <p:nvPr/>
          </p:nvSpPr>
          <p:spPr>
            <a:xfrm>
              <a:off x="2331936" y="3829376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2679189" y="3922651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t367"/>
            <p:cNvSpPr/>
            <p:nvPr/>
          </p:nvSpPr>
          <p:spPr>
            <a:xfrm>
              <a:off x="3026443" y="3979048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t368"/>
            <p:cNvSpPr/>
            <p:nvPr/>
          </p:nvSpPr>
          <p:spPr>
            <a:xfrm>
              <a:off x="3373696" y="4001145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t369"/>
            <p:cNvSpPr/>
            <p:nvPr/>
          </p:nvSpPr>
          <p:spPr>
            <a:xfrm>
              <a:off x="942923" y="3805856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t370"/>
            <p:cNvSpPr/>
            <p:nvPr/>
          </p:nvSpPr>
          <p:spPr>
            <a:xfrm>
              <a:off x="1290176" y="3822713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t371"/>
            <p:cNvSpPr/>
            <p:nvPr/>
          </p:nvSpPr>
          <p:spPr>
            <a:xfrm>
              <a:off x="1637430" y="3812135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t372"/>
            <p:cNvSpPr/>
            <p:nvPr/>
          </p:nvSpPr>
          <p:spPr>
            <a:xfrm>
              <a:off x="1984683" y="3708936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t373"/>
            <p:cNvSpPr/>
            <p:nvPr/>
          </p:nvSpPr>
          <p:spPr>
            <a:xfrm>
              <a:off x="2331936" y="3781460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t374"/>
            <p:cNvSpPr/>
            <p:nvPr/>
          </p:nvSpPr>
          <p:spPr>
            <a:xfrm>
              <a:off x="2679189" y="3739509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t375"/>
            <p:cNvSpPr/>
            <p:nvPr/>
          </p:nvSpPr>
          <p:spPr>
            <a:xfrm>
              <a:off x="3026443" y="3970679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t376"/>
            <p:cNvSpPr/>
            <p:nvPr/>
          </p:nvSpPr>
          <p:spPr>
            <a:xfrm>
              <a:off x="3373696" y="3942488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t377"/>
            <p:cNvSpPr/>
            <p:nvPr/>
          </p:nvSpPr>
          <p:spPr>
            <a:xfrm>
              <a:off x="942923" y="3924887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t378"/>
            <p:cNvSpPr/>
            <p:nvPr/>
          </p:nvSpPr>
          <p:spPr>
            <a:xfrm>
              <a:off x="1290176" y="3858402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t379"/>
            <p:cNvSpPr/>
            <p:nvPr/>
          </p:nvSpPr>
          <p:spPr>
            <a:xfrm>
              <a:off x="1637430" y="3930385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t380"/>
            <p:cNvSpPr/>
            <p:nvPr/>
          </p:nvSpPr>
          <p:spPr>
            <a:xfrm>
              <a:off x="1984683" y="3899958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t381"/>
            <p:cNvSpPr/>
            <p:nvPr/>
          </p:nvSpPr>
          <p:spPr>
            <a:xfrm>
              <a:off x="2331936" y="3838196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t382"/>
            <p:cNvSpPr/>
            <p:nvPr/>
          </p:nvSpPr>
          <p:spPr>
            <a:xfrm>
              <a:off x="2679189" y="3834790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t383"/>
            <p:cNvSpPr/>
            <p:nvPr/>
          </p:nvSpPr>
          <p:spPr>
            <a:xfrm>
              <a:off x="3026443" y="3941862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t384"/>
            <p:cNvSpPr/>
            <p:nvPr/>
          </p:nvSpPr>
          <p:spPr>
            <a:xfrm>
              <a:off x="3373696" y="4055844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t385"/>
            <p:cNvSpPr/>
            <p:nvPr/>
          </p:nvSpPr>
          <p:spPr>
            <a:xfrm>
              <a:off x="942923" y="3926976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t386"/>
            <p:cNvSpPr/>
            <p:nvPr/>
          </p:nvSpPr>
          <p:spPr>
            <a:xfrm>
              <a:off x="1290176" y="3909553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t387"/>
            <p:cNvSpPr/>
            <p:nvPr/>
          </p:nvSpPr>
          <p:spPr>
            <a:xfrm>
              <a:off x="1637430" y="3825820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t388"/>
            <p:cNvSpPr/>
            <p:nvPr/>
          </p:nvSpPr>
          <p:spPr>
            <a:xfrm>
              <a:off x="1984683" y="3939749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t389"/>
            <p:cNvSpPr/>
            <p:nvPr/>
          </p:nvSpPr>
          <p:spPr>
            <a:xfrm>
              <a:off x="2331936" y="3912594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t390"/>
            <p:cNvSpPr/>
            <p:nvPr/>
          </p:nvSpPr>
          <p:spPr>
            <a:xfrm>
              <a:off x="2679189" y="3828142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t391"/>
            <p:cNvSpPr/>
            <p:nvPr/>
          </p:nvSpPr>
          <p:spPr>
            <a:xfrm>
              <a:off x="3026443" y="3828301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t392"/>
            <p:cNvSpPr/>
            <p:nvPr/>
          </p:nvSpPr>
          <p:spPr>
            <a:xfrm>
              <a:off x="3373696" y="4257252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t393"/>
            <p:cNvSpPr/>
            <p:nvPr/>
          </p:nvSpPr>
          <p:spPr>
            <a:xfrm>
              <a:off x="942923" y="3907821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t394"/>
            <p:cNvSpPr/>
            <p:nvPr/>
          </p:nvSpPr>
          <p:spPr>
            <a:xfrm>
              <a:off x="1290176" y="3889177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t395"/>
            <p:cNvSpPr/>
            <p:nvPr/>
          </p:nvSpPr>
          <p:spPr>
            <a:xfrm>
              <a:off x="1637430" y="3976293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t396"/>
            <p:cNvSpPr/>
            <p:nvPr/>
          </p:nvSpPr>
          <p:spPr>
            <a:xfrm>
              <a:off x="1984683" y="3927270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t397"/>
            <p:cNvSpPr/>
            <p:nvPr/>
          </p:nvSpPr>
          <p:spPr>
            <a:xfrm>
              <a:off x="2331936" y="3792225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t398"/>
            <p:cNvSpPr/>
            <p:nvPr/>
          </p:nvSpPr>
          <p:spPr>
            <a:xfrm>
              <a:off x="2679189" y="3882677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t399"/>
            <p:cNvSpPr/>
            <p:nvPr/>
          </p:nvSpPr>
          <p:spPr>
            <a:xfrm>
              <a:off x="3026443" y="3923676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t400"/>
            <p:cNvSpPr/>
            <p:nvPr/>
          </p:nvSpPr>
          <p:spPr>
            <a:xfrm>
              <a:off x="3373696" y="4004136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t401"/>
            <p:cNvSpPr/>
            <p:nvPr/>
          </p:nvSpPr>
          <p:spPr>
            <a:xfrm>
              <a:off x="942923" y="3991679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t402"/>
            <p:cNvSpPr/>
            <p:nvPr/>
          </p:nvSpPr>
          <p:spPr>
            <a:xfrm>
              <a:off x="1290176" y="3850803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t403"/>
            <p:cNvSpPr/>
            <p:nvPr/>
          </p:nvSpPr>
          <p:spPr>
            <a:xfrm>
              <a:off x="1637430" y="3885860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t404"/>
            <p:cNvSpPr/>
            <p:nvPr/>
          </p:nvSpPr>
          <p:spPr>
            <a:xfrm>
              <a:off x="1984683" y="3875583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t405"/>
            <p:cNvSpPr/>
            <p:nvPr/>
          </p:nvSpPr>
          <p:spPr>
            <a:xfrm>
              <a:off x="2331936" y="3871113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t406"/>
            <p:cNvSpPr/>
            <p:nvPr/>
          </p:nvSpPr>
          <p:spPr>
            <a:xfrm>
              <a:off x="2679189" y="3754492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t407"/>
            <p:cNvSpPr/>
            <p:nvPr/>
          </p:nvSpPr>
          <p:spPr>
            <a:xfrm>
              <a:off x="3026443" y="3945931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t408"/>
            <p:cNvSpPr/>
            <p:nvPr/>
          </p:nvSpPr>
          <p:spPr>
            <a:xfrm>
              <a:off x="3373696" y="4018994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rc409"/>
            <p:cNvSpPr/>
            <p:nvPr/>
          </p:nvSpPr>
          <p:spPr>
            <a:xfrm>
              <a:off x="3596425" y="1884651"/>
              <a:ext cx="2673850" cy="384157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0" name="pl410"/>
            <p:cNvSpPr/>
            <p:nvPr/>
          </p:nvSpPr>
          <p:spPr>
            <a:xfrm>
              <a:off x="3596425" y="5202377"/>
              <a:ext cx="2673850" cy="0"/>
            </a:xfrm>
            <a:custGeom>
              <a:avLst/>
              <a:gdLst/>
              <a:ahLst/>
              <a:cxnLst/>
              <a:rect l="0" t="0" r="0" b="0"/>
              <a:pathLst>
                <a:path w="2673850">
                  <a:moveTo>
                    <a:pt x="0" y="0"/>
                  </a:moveTo>
                  <a:lnTo>
                    <a:pt x="2673850" y="0"/>
                  </a:lnTo>
                  <a:lnTo>
                    <a:pt x="267385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l411"/>
            <p:cNvSpPr/>
            <p:nvPr/>
          </p:nvSpPr>
          <p:spPr>
            <a:xfrm>
              <a:off x="3596425" y="4503909"/>
              <a:ext cx="2673850" cy="0"/>
            </a:xfrm>
            <a:custGeom>
              <a:avLst/>
              <a:gdLst/>
              <a:ahLst/>
              <a:cxnLst/>
              <a:rect l="0" t="0" r="0" b="0"/>
              <a:pathLst>
                <a:path w="2673850">
                  <a:moveTo>
                    <a:pt x="0" y="0"/>
                  </a:moveTo>
                  <a:lnTo>
                    <a:pt x="2673850" y="0"/>
                  </a:lnTo>
                  <a:lnTo>
                    <a:pt x="267385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l412"/>
            <p:cNvSpPr/>
            <p:nvPr/>
          </p:nvSpPr>
          <p:spPr>
            <a:xfrm>
              <a:off x="3596425" y="3805440"/>
              <a:ext cx="2673850" cy="0"/>
            </a:xfrm>
            <a:custGeom>
              <a:avLst/>
              <a:gdLst/>
              <a:ahLst/>
              <a:cxnLst/>
              <a:rect l="0" t="0" r="0" b="0"/>
              <a:pathLst>
                <a:path w="2673850">
                  <a:moveTo>
                    <a:pt x="0" y="0"/>
                  </a:moveTo>
                  <a:lnTo>
                    <a:pt x="2673850" y="0"/>
                  </a:lnTo>
                  <a:lnTo>
                    <a:pt x="267385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l413"/>
            <p:cNvSpPr/>
            <p:nvPr/>
          </p:nvSpPr>
          <p:spPr>
            <a:xfrm>
              <a:off x="3596425" y="3106971"/>
              <a:ext cx="2673850" cy="0"/>
            </a:xfrm>
            <a:custGeom>
              <a:avLst/>
              <a:gdLst/>
              <a:ahLst/>
              <a:cxnLst/>
              <a:rect l="0" t="0" r="0" b="0"/>
              <a:pathLst>
                <a:path w="2673850">
                  <a:moveTo>
                    <a:pt x="0" y="0"/>
                  </a:moveTo>
                  <a:lnTo>
                    <a:pt x="2673850" y="0"/>
                  </a:lnTo>
                  <a:lnTo>
                    <a:pt x="267385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l414"/>
            <p:cNvSpPr/>
            <p:nvPr/>
          </p:nvSpPr>
          <p:spPr>
            <a:xfrm>
              <a:off x="3596425" y="2408502"/>
              <a:ext cx="2673850" cy="0"/>
            </a:xfrm>
            <a:custGeom>
              <a:avLst/>
              <a:gdLst/>
              <a:ahLst/>
              <a:cxnLst/>
              <a:rect l="0" t="0" r="0" b="0"/>
              <a:pathLst>
                <a:path w="2673850">
                  <a:moveTo>
                    <a:pt x="0" y="0"/>
                  </a:moveTo>
                  <a:lnTo>
                    <a:pt x="2673850" y="0"/>
                  </a:lnTo>
                  <a:lnTo>
                    <a:pt x="267385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l415"/>
            <p:cNvSpPr/>
            <p:nvPr/>
          </p:nvSpPr>
          <p:spPr>
            <a:xfrm>
              <a:off x="3717964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l416"/>
            <p:cNvSpPr/>
            <p:nvPr/>
          </p:nvSpPr>
          <p:spPr>
            <a:xfrm>
              <a:off x="4412470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l417"/>
            <p:cNvSpPr/>
            <p:nvPr/>
          </p:nvSpPr>
          <p:spPr>
            <a:xfrm>
              <a:off x="5106977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l418"/>
            <p:cNvSpPr/>
            <p:nvPr/>
          </p:nvSpPr>
          <p:spPr>
            <a:xfrm>
              <a:off x="5801483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l419"/>
            <p:cNvSpPr/>
            <p:nvPr/>
          </p:nvSpPr>
          <p:spPr>
            <a:xfrm>
              <a:off x="3596425" y="5551612"/>
              <a:ext cx="2673850" cy="0"/>
            </a:xfrm>
            <a:custGeom>
              <a:avLst/>
              <a:gdLst/>
              <a:ahLst/>
              <a:cxnLst/>
              <a:rect l="0" t="0" r="0" b="0"/>
              <a:pathLst>
                <a:path w="2673850">
                  <a:moveTo>
                    <a:pt x="0" y="0"/>
                  </a:moveTo>
                  <a:lnTo>
                    <a:pt x="2673850" y="0"/>
                  </a:lnTo>
                  <a:lnTo>
                    <a:pt x="267385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l420"/>
            <p:cNvSpPr/>
            <p:nvPr/>
          </p:nvSpPr>
          <p:spPr>
            <a:xfrm>
              <a:off x="3596425" y="4853143"/>
              <a:ext cx="2673850" cy="0"/>
            </a:xfrm>
            <a:custGeom>
              <a:avLst/>
              <a:gdLst/>
              <a:ahLst/>
              <a:cxnLst/>
              <a:rect l="0" t="0" r="0" b="0"/>
              <a:pathLst>
                <a:path w="2673850">
                  <a:moveTo>
                    <a:pt x="0" y="0"/>
                  </a:moveTo>
                  <a:lnTo>
                    <a:pt x="2673850" y="0"/>
                  </a:lnTo>
                  <a:lnTo>
                    <a:pt x="267385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l421"/>
            <p:cNvSpPr/>
            <p:nvPr/>
          </p:nvSpPr>
          <p:spPr>
            <a:xfrm>
              <a:off x="3596425" y="4154674"/>
              <a:ext cx="2673850" cy="0"/>
            </a:xfrm>
            <a:custGeom>
              <a:avLst/>
              <a:gdLst/>
              <a:ahLst/>
              <a:cxnLst/>
              <a:rect l="0" t="0" r="0" b="0"/>
              <a:pathLst>
                <a:path w="2673850">
                  <a:moveTo>
                    <a:pt x="0" y="0"/>
                  </a:moveTo>
                  <a:lnTo>
                    <a:pt x="2673850" y="0"/>
                  </a:lnTo>
                  <a:lnTo>
                    <a:pt x="267385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l422"/>
            <p:cNvSpPr/>
            <p:nvPr/>
          </p:nvSpPr>
          <p:spPr>
            <a:xfrm>
              <a:off x="3596425" y="3456206"/>
              <a:ext cx="2673850" cy="0"/>
            </a:xfrm>
            <a:custGeom>
              <a:avLst/>
              <a:gdLst/>
              <a:ahLst/>
              <a:cxnLst/>
              <a:rect l="0" t="0" r="0" b="0"/>
              <a:pathLst>
                <a:path w="2673850">
                  <a:moveTo>
                    <a:pt x="0" y="0"/>
                  </a:moveTo>
                  <a:lnTo>
                    <a:pt x="2673850" y="0"/>
                  </a:lnTo>
                  <a:lnTo>
                    <a:pt x="267385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l423"/>
            <p:cNvSpPr/>
            <p:nvPr/>
          </p:nvSpPr>
          <p:spPr>
            <a:xfrm>
              <a:off x="3596425" y="2757737"/>
              <a:ext cx="2673850" cy="0"/>
            </a:xfrm>
            <a:custGeom>
              <a:avLst/>
              <a:gdLst/>
              <a:ahLst/>
              <a:cxnLst/>
              <a:rect l="0" t="0" r="0" b="0"/>
              <a:pathLst>
                <a:path w="2673850">
                  <a:moveTo>
                    <a:pt x="0" y="0"/>
                  </a:moveTo>
                  <a:lnTo>
                    <a:pt x="2673850" y="0"/>
                  </a:lnTo>
                  <a:lnTo>
                    <a:pt x="267385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l424"/>
            <p:cNvSpPr/>
            <p:nvPr/>
          </p:nvSpPr>
          <p:spPr>
            <a:xfrm>
              <a:off x="3596425" y="2059268"/>
              <a:ext cx="2673850" cy="0"/>
            </a:xfrm>
            <a:custGeom>
              <a:avLst/>
              <a:gdLst/>
              <a:ahLst/>
              <a:cxnLst/>
              <a:rect l="0" t="0" r="0" b="0"/>
              <a:pathLst>
                <a:path w="2673850">
                  <a:moveTo>
                    <a:pt x="0" y="0"/>
                  </a:moveTo>
                  <a:lnTo>
                    <a:pt x="2673850" y="0"/>
                  </a:lnTo>
                  <a:lnTo>
                    <a:pt x="267385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l425"/>
            <p:cNvSpPr/>
            <p:nvPr/>
          </p:nvSpPr>
          <p:spPr>
            <a:xfrm>
              <a:off x="4065217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l426"/>
            <p:cNvSpPr/>
            <p:nvPr/>
          </p:nvSpPr>
          <p:spPr>
            <a:xfrm>
              <a:off x="4759724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l427"/>
            <p:cNvSpPr/>
            <p:nvPr/>
          </p:nvSpPr>
          <p:spPr>
            <a:xfrm>
              <a:off x="5454230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l428"/>
            <p:cNvSpPr/>
            <p:nvPr/>
          </p:nvSpPr>
          <p:spPr>
            <a:xfrm>
              <a:off x="6148737" y="1884651"/>
              <a:ext cx="0" cy="3841578"/>
            </a:xfrm>
            <a:custGeom>
              <a:avLst/>
              <a:gdLst/>
              <a:ahLst/>
              <a:cxnLst/>
              <a:rect l="0" t="0" r="0" b="0"/>
              <a:pathLst>
                <a:path h="3841578">
                  <a:moveTo>
                    <a:pt x="0" y="3841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t429"/>
            <p:cNvSpPr/>
            <p:nvPr/>
          </p:nvSpPr>
          <p:spPr>
            <a:xfrm>
              <a:off x="3686362" y="375795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430"/>
            <p:cNvSpPr/>
            <p:nvPr/>
          </p:nvSpPr>
          <p:spPr>
            <a:xfrm>
              <a:off x="4033616" y="366753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t431"/>
            <p:cNvSpPr/>
            <p:nvPr/>
          </p:nvSpPr>
          <p:spPr>
            <a:xfrm>
              <a:off x="4380869" y="349846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t432"/>
            <p:cNvSpPr/>
            <p:nvPr/>
          </p:nvSpPr>
          <p:spPr>
            <a:xfrm>
              <a:off x="4728122" y="39162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t433"/>
            <p:cNvSpPr/>
            <p:nvPr/>
          </p:nvSpPr>
          <p:spPr>
            <a:xfrm>
              <a:off x="5075376" y="38602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t434"/>
            <p:cNvSpPr/>
            <p:nvPr/>
          </p:nvSpPr>
          <p:spPr>
            <a:xfrm>
              <a:off x="5422629" y="348058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435"/>
            <p:cNvSpPr/>
            <p:nvPr/>
          </p:nvSpPr>
          <p:spPr>
            <a:xfrm>
              <a:off x="5769882" y="37397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436"/>
            <p:cNvSpPr/>
            <p:nvPr/>
          </p:nvSpPr>
          <p:spPr>
            <a:xfrm>
              <a:off x="6117135" y="49882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t437"/>
            <p:cNvSpPr/>
            <p:nvPr/>
          </p:nvSpPr>
          <p:spPr>
            <a:xfrm>
              <a:off x="3686362" y="3803699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t438"/>
            <p:cNvSpPr/>
            <p:nvPr/>
          </p:nvSpPr>
          <p:spPr>
            <a:xfrm>
              <a:off x="4033616" y="3832730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t439"/>
            <p:cNvSpPr/>
            <p:nvPr/>
          </p:nvSpPr>
          <p:spPr>
            <a:xfrm>
              <a:off x="4380869" y="3871938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t440"/>
            <p:cNvSpPr/>
            <p:nvPr/>
          </p:nvSpPr>
          <p:spPr>
            <a:xfrm>
              <a:off x="4728122" y="3674755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t441"/>
            <p:cNvSpPr/>
            <p:nvPr/>
          </p:nvSpPr>
          <p:spPr>
            <a:xfrm>
              <a:off x="5075376" y="3572713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t442"/>
            <p:cNvSpPr/>
            <p:nvPr/>
          </p:nvSpPr>
          <p:spPr>
            <a:xfrm>
              <a:off x="5422629" y="3729477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t443"/>
            <p:cNvSpPr/>
            <p:nvPr/>
          </p:nvSpPr>
          <p:spPr>
            <a:xfrm>
              <a:off x="5769882" y="3587421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t444"/>
            <p:cNvSpPr/>
            <p:nvPr/>
          </p:nvSpPr>
          <p:spPr>
            <a:xfrm>
              <a:off x="6117135" y="4126702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t445"/>
            <p:cNvSpPr/>
            <p:nvPr/>
          </p:nvSpPr>
          <p:spPr>
            <a:xfrm>
              <a:off x="3686362" y="3690496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t446"/>
            <p:cNvSpPr/>
            <p:nvPr/>
          </p:nvSpPr>
          <p:spPr>
            <a:xfrm>
              <a:off x="4033616" y="3635121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t447"/>
            <p:cNvSpPr/>
            <p:nvPr/>
          </p:nvSpPr>
          <p:spPr>
            <a:xfrm>
              <a:off x="4380869" y="3532524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t448"/>
            <p:cNvSpPr/>
            <p:nvPr/>
          </p:nvSpPr>
          <p:spPr>
            <a:xfrm>
              <a:off x="4728122" y="4494390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t449"/>
            <p:cNvSpPr/>
            <p:nvPr/>
          </p:nvSpPr>
          <p:spPr>
            <a:xfrm>
              <a:off x="5075376" y="3488272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t450"/>
            <p:cNvSpPr/>
            <p:nvPr/>
          </p:nvSpPr>
          <p:spPr>
            <a:xfrm>
              <a:off x="5422629" y="3533033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t451"/>
            <p:cNvSpPr/>
            <p:nvPr/>
          </p:nvSpPr>
          <p:spPr>
            <a:xfrm>
              <a:off x="5769882" y="3963049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t452"/>
            <p:cNvSpPr/>
            <p:nvPr/>
          </p:nvSpPr>
          <p:spPr>
            <a:xfrm>
              <a:off x="6117135" y="4721139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t453"/>
            <p:cNvSpPr/>
            <p:nvPr/>
          </p:nvSpPr>
          <p:spPr>
            <a:xfrm>
              <a:off x="3686362" y="3845768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t454"/>
            <p:cNvSpPr/>
            <p:nvPr/>
          </p:nvSpPr>
          <p:spPr>
            <a:xfrm>
              <a:off x="4033616" y="3764937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t455"/>
            <p:cNvSpPr/>
            <p:nvPr/>
          </p:nvSpPr>
          <p:spPr>
            <a:xfrm>
              <a:off x="4380869" y="3487728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t456"/>
            <p:cNvSpPr/>
            <p:nvPr/>
          </p:nvSpPr>
          <p:spPr>
            <a:xfrm>
              <a:off x="4728122" y="3592304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t457"/>
            <p:cNvSpPr/>
            <p:nvPr/>
          </p:nvSpPr>
          <p:spPr>
            <a:xfrm>
              <a:off x="5075376" y="3530564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t458"/>
            <p:cNvSpPr/>
            <p:nvPr/>
          </p:nvSpPr>
          <p:spPr>
            <a:xfrm>
              <a:off x="5422629" y="4000990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t459"/>
            <p:cNvSpPr/>
            <p:nvPr/>
          </p:nvSpPr>
          <p:spPr>
            <a:xfrm>
              <a:off x="5769882" y="3550253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t460"/>
            <p:cNvSpPr/>
            <p:nvPr/>
          </p:nvSpPr>
          <p:spPr>
            <a:xfrm>
              <a:off x="6117135" y="4120866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t461"/>
            <p:cNvSpPr/>
            <p:nvPr/>
          </p:nvSpPr>
          <p:spPr>
            <a:xfrm>
              <a:off x="3686362" y="3806950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t462"/>
            <p:cNvSpPr/>
            <p:nvPr/>
          </p:nvSpPr>
          <p:spPr>
            <a:xfrm>
              <a:off x="4033616" y="3665485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t463"/>
            <p:cNvSpPr/>
            <p:nvPr/>
          </p:nvSpPr>
          <p:spPr>
            <a:xfrm>
              <a:off x="4380869" y="3528336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t464"/>
            <p:cNvSpPr/>
            <p:nvPr/>
          </p:nvSpPr>
          <p:spPr>
            <a:xfrm>
              <a:off x="4728122" y="4019130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t465"/>
            <p:cNvSpPr/>
            <p:nvPr/>
          </p:nvSpPr>
          <p:spPr>
            <a:xfrm>
              <a:off x="5075376" y="3766648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t466"/>
            <p:cNvSpPr/>
            <p:nvPr/>
          </p:nvSpPr>
          <p:spPr>
            <a:xfrm>
              <a:off x="5422629" y="3431018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t467"/>
            <p:cNvSpPr/>
            <p:nvPr/>
          </p:nvSpPr>
          <p:spPr>
            <a:xfrm>
              <a:off x="5769882" y="3653439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t468"/>
            <p:cNvSpPr/>
            <p:nvPr/>
          </p:nvSpPr>
          <p:spPr>
            <a:xfrm>
              <a:off x="6117135" y="4526344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t469"/>
            <p:cNvSpPr/>
            <p:nvPr/>
          </p:nvSpPr>
          <p:spPr>
            <a:xfrm>
              <a:off x="3686362" y="3801162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t470"/>
            <p:cNvSpPr/>
            <p:nvPr/>
          </p:nvSpPr>
          <p:spPr>
            <a:xfrm>
              <a:off x="4033616" y="3853922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pt471"/>
            <p:cNvSpPr/>
            <p:nvPr/>
          </p:nvSpPr>
          <p:spPr>
            <a:xfrm>
              <a:off x="4380869" y="3588006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pt472"/>
            <p:cNvSpPr/>
            <p:nvPr/>
          </p:nvSpPr>
          <p:spPr>
            <a:xfrm>
              <a:off x="4728122" y="3845671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pt473"/>
            <p:cNvSpPr/>
            <p:nvPr/>
          </p:nvSpPr>
          <p:spPr>
            <a:xfrm>
              <a:off x="5075376" y="3691536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pt474"/>
            <p:cNvSpPr/>
            <p:nvPr/>
          </p:nvSpPr>
          <p:spPr>
            <a:xfrm>
              <a:off x="5422629" y="4508124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pt475"/>
            <p:cNvSpPr/>
            <p:nvPr/>
          </p:nvSpPr>
          <p:spPr>
            <a:xfrm>
              <a:off x="5769882" y="4007165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pt476"/>
            <p:cNvSpPr/>
            <p:nvPr/>
          </p:nvSpPr>
          <p:spPr>
            <a:xfrm>
              <a:off x="6117135" y="4883258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pt477"/>
            <p:cNvSpPr/>
            <p:nvPr/>
          </p:nvSpPr>
          <p:spPr>
            <a:xfrm>
              <a:off x="3686362" y="3792416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t478"/>
            <p:cNvSpPr/>
            <p:nvPr/>
          </p:nvSpPr>
          <p:spPr>
            <a:xfrm>
              <a:off x="4033616" y="3736405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pt479"/>
            <p:cNvSpPr/>
            <p:nvPr/>
          </p:nvSpPr>
          <p:spPr>
            <a:xfrm>
              <a:off x="4380869" y="3848119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pt480"/>
            <p:cNvSpPr/>
            <p:nvPr/>
          </p:nvSpPr>
          <p:spPr>
            <a:xfrm>
              <a:off x="4728122" y="3700713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t481"/>
            <p:cNvSpPr/>
            <p:nvPr/>
          </p:nvSpPr>
          <p:spPr>
            <a:xfrm>
              <a:off x="5075376" y="3551323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t482"/>
            <p:cNvSpPr/>
            <p:nvPr/>
          </p:nvSpPr>
          <p:spPr>
            <a:xfrm>
              <a:off x="5422629" y="3683224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t483"/>
            <p:cNvSpPr/>
            <p:nvPr/>
          </p:nvSpPr>
          <p:spPr>
            <a:xfrm>
              <a:off x="5769882" y="4023899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t484"/>
            <p:cNvSpPr/>
            <p:nvPr/>
          </p:nvSpPr>
          <p:spPr>
            <a:xfrm>
              <a:off x="6117135" y="4393956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t485"/>
            <p:cNvSpPr/>
            <p:nvPr/>
          </p:nvSpPr>
          <p:spPr>
            <a:xfrm>
              <a:off x="3686362" y="3679292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t486"/>
            <p:cNvSpPr/>
            <p:nvPr/>
          </p:nvSpPr>
          <p:spPr>
            <a:xfrm>
              <a:off x="4033616" y="3768487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t487"/>
            <p:cNvSpPr/>
            <p:nvPr/>
          </p:nvSpPr>
          <p:spPr>
            <a:xfrm>
              <a:off x="4380869" y="3591292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t488"/>
            <p:cNvSpPr/>
            <p:nvPr/>
          </p:nvSpPr>
          <p:spPr>
            <a:xfrm>
              <a:off x="4728122" y="3762986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t489"/>
            <p:cNvSpPr/>
            <p:nvPr/>
          </p:nvSpPr>
          <p:spPr>
            <a:xfrm>
              <a:off x="5075376" y="3651034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t490"/>
            <p:cNvSpPr/>
            <p:nvPr/>
          </p:nvSpPr>
          <p:spPr>
            <a:xfrm>
              <a:off x="5422629" y="3505920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t491"/>
            <p:cNvSpPr/>
            <p:nvPr/>
          </p:nvSpPr>
          <p:spPr>
            <a:xfrm>
              <a:off x="5769882" y="3941410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t492"/>
            <p:cNvSpPr/>
            <p:nvPr/>
          </p:nvSpPr>
          <p:spPr>
            <a:xfrm>
              <a:off x="6117135" y="4510952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t493"/>
            <p:cNvSpPr/>
            <p:nvPr/>
          </p:nvSpPr>
          <p:spPr>
            <a:xfrm>
              <a:off x="3686362" y="3827579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t494"/>
            <p:cNvSpPr/>
            <p:nvPr/>
          </p:nvSpPr>
          <p:spPr>
            <a:xfrm>
              <a:off x="4033616" y="3784766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t495"/>
            <p:cNvSpPr/>
            <p:nvPr/>
          </p:nvSpPr>
          <p:spPr>
            <a:xfrm>
              <a:off x="4380869" y="3600042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t496"/>
            <p:cNvSpPr/>
            <p:nvPr/>
          </p:nvSpPr>
          <p:spPr>
            <a:xfrm>
              <a:off x="4728122" y="4852468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t497"/>
            <p:cNvSpPr/>
            <p:nvPr/>
          </p:nvSpPr>
          <p:spPr>
            <a:xfrm>
              <a:off x="5075376" y="3499612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t498"/>
            <p:cNvSpPr/>
            <p:nvPr/>
          </p:nvSpPr>
          <p:spPr>
            <a:xfrm>
              <a:off x="5422629" y="3734208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pt499"/>
            <p:cNvSpPr/>
            <p:nvPr/>
          </p:nvSpPr>
          <p:spPr>
            <a:xfrm>
              <a:off x="5769882" y="4215045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pt500"/>
            <p:cNvSpPr/>
            <p:nvPr/>
          </p:nvSpPr>
          <p:spPr>
            <a:xfrm>
              <a:off x="6117135" y="4621478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pt501"/>
            <p:cNvSpPr/>
            <p:nvPr/>
          </p:nvSpPr>
          <p:spPr>
            <a:xfrm>
              <a:off x="3686362" y="3684440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pt502"/>
            <p:cNvSpPr/>
            <p:nvPr/>
          </p:nvSpPr>
          <p:spPr>
            <a:xfrm>
              <a:off x="4033616" y="3606440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pt503"/>
            <p:cNvSpPr/>
            <p:nvPr/>
          </p:nvSpPr>
          <p:spPr>
            <a:xfrm>
              <a:off x="4380869" y="3630263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pt504"/>
            <p:cNvSpPr/>
            <p:nvPr/>
          </p:nvSpPr>
          <p:spPr>
            <a:xfrm>
              <a:off x="4728122" y="4274690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pt505"/>
            <p:cNvSpPr/>
            <p:nvPr/>
          </p:nvSpPr>
          <p:spPr>
            <a:xfrm>
              <a:off x="5075376" y="3432036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pt506"/>
            <p:cNvSpPr/>
            <p:nvPr/>
          </p:nvSpPr>
          <p:spPr>
            <a:xfrm>
              <a:off x="5422629" y="3497309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pt507"/>
            <p:cNvSpPr/>
            <p:nvPr/>
          </p:nvSpPr>
          <p:spPr>
            <a:xfrm>
              <a:off x="5769882" y="4034732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t508"/>
            <p:cNvSpPr/>
            <p:nvPr/>
          </p:nvSpPr>
          <p:spPr>
            <a:xfrm>
              <a:off x="6117135" y="4481138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pt509"/>
            <p:cNvSpPr/>
            <p:nvPr/>
          </p:nvSpPr>
          <p:spPr>
            <a:xfrm>
              <a:off x="3686362" y="3777121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t510"/>
            <p:cNvSpPr/>
            <p:nvPr/>
          </p:nvSpPr>
          <p:spPr>
            <a:xfrm>
              <a:off x="4033616" y="3790526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t511"/>
            <p:cNvSpPr/>
            <p:nvPr/>
          </p:nvSpPr>
          <p:spPr>
            <a:xfrm>
              <a:off x="4380869" y="3900529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t512"/>
            <p:cNvSpPr/>
            <p:nvPr/>
          </p:nvSpPr>
          <p:spPr>
            <a:xfrm>
              <a:off x="4728122" y="3658077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t513"/>
            <p:cNvSpPr/>
            <p:nvPr/>
          </p:nvSpPr>
          <p:spPr>
            <a:xfrm>
              <a:off x="5075376" y="3578629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t514"/>
            <p:cNvSpPr/>
            <p:nvPr/>
          </p:nvSpPr>
          <p:spPr>
            <a:xfrm>
              <a:off x="5422629" y="3927746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t515"/>
            <p:cNvSpPr/>
            <p:nvPr/>
          </p:nvSpPr>
          <p:spPr>
            <a:xfrm>
              <a:off x="5769882" y="3720888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t516"/>
            <p:cNvSpPr/>
            <p:nvPr/>
          </p:nvSpPr>
          <p:spPr>
            <a:xfrm>
              <a:off x="6117135" y="4825832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t517"/>
            <p:cNvSpPr/>
            <p:nvPr/>
          </p:nvSpPr>
          <p:spPr>
            <a:xfrm>
              <a:off x="3686362" y="3817711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t518"/>
            <p:cNvSpPr/>
            <p:nvPr/>
          </p:nvSpPr>
          <p:spPr>
            <a:xfrm>
              <a:off x="4033616" y="3853022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t519"/>
            <p:cNvSpPr/>
            <p:nvPr/>
          </p:nvSpPr>
          <p:spPr>
            <a:xfrm>
              <a:off x="4380869" y="3517426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t520"/>
            <p:cNvSpPr/>
            <p:nvPr/>
          </p:nvSpPr>
          <p:spPr>
            <a:xfrm>
              <a:off x="4728122" y="3772735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t521"/>
            <p:cNvSpPr/>
            <p:nvPr/>
          </p:nvSpPr>
          <p:spPr>
            <a:xfrm>
              <a:off x="5075376" y="3660572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t522"/>
            <p:cNvSpPr/>
            <p:nvPr/>
          </p:nvSpPr>
          <p:spPr>
            <a:xfrm>
              <a:off x="5422629" y="4419570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t523"/>
            <p:cNvSpPr/>
            <p:nvPr/>
          </p:nvSpPr>
          <p:spPr>
            <a:xfrm>
              <a:off x="5769882" y="3770675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t524"/>
            <p:cNvSpPr/>
            <p:nvPr/>
          </p:nvSpPr>
          <p:spPr>
            <a:xfrm>
              <a:off x="6117135" y="4964643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t525"/>
            <p:cNvSpPr/>
            <p:nvPr/>
          </p:nvSpPr>
          <p:spPr>
            <a:xfrm>
              <a:off x="3686362" y="3750870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pt526"/>
            <p:cNvSpPr/>
            <p:nvPr/>
          </p:nvSpPr>
          <p:spPr>
            <a:xfrm>
              <a:off x="4033616" y="3814619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pt527"/>
            <p:cNvSpPr/>
            <p:nvPr/>
          </p:nvSpPr>
          <p:spPr>
            <a:xfrm>
              <a:off x="4380869" y="3507071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t528"/>
            <p:cNvSpPr/>
            <p:nvPr/>
          </p:nvSpPr>
          <p:spPr>
            <a:xfrm>
              <a:off x="4728122" y="3719078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t529"/>
            <p:cNvSpPr/>
            <p:nvPr/>
          </p:nvSpPr>
          <p:spPr>
            <a:xfrm>
              <a:off x="5075376" y="3541191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t530"/>
            <p:cNvSpPr/>
            <p:nvPr/>
          </p:nvSpPr>
          <p:spPr>
            <a:xfrm>
              <a:off x="5422629" y="4035370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pt531"/>
            <p:cNvSpPr/>
            <p:nvPr/>
          </p:nvSpPr>
          <p:spPr>
            <a:xfrm>
              <a:off x="5769882" y="3729641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pt532"/>
            <p:cNvSpPr/>
            <p:nvPr/>
          </p:nvSpPr>
          <p:spPr>
            <a:xfrm>
              <a:off x="6117135" y="4703751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pt533"/>
            <p:cNvSpPr/>
            <p:nvPr/>
          </p:nvSpPr>
          <p:spPr>
            <a:xfrm>
              <a:off x="3686362" y="3806395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t534"/>
            <p:cNvSpPr/>
            <p:nvPr/>
          </p:nvSpPr>
          <p:spPr>
            <a:xfrm>
              <a:off x="4033616" y="3870313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pt535"/>
            <p:cNvSpPr/>
            <p:nvPr/>
          </p:nvSpPr>
          <p:spPr>
            <a:xfrm>
              <a:off x="4380869" y="4028034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pt536"/>
            <p:cNvSpPr/>
            <p:nvPr/>
          </p:nvSpPr>
          <p:spPr>
            <a:xfrm>
              <a:off x="4728122" y="3691697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pt537"/>
            <p:cNvSpPr/>
            <p:nvPr/>
          </p:nvSpPr>
          <p:spPr>
            <a:xfrm>
              <a:off x="5075376" y="3718492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t538"/>
            <p:cNvSpPr/>
            <p:nvPr/>
          </p:nvSpPr>
          <p:spPr>
            <a:xfrm>
              <a:off x="5422629" y="4065161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t539"/>
            <p:cNvSpPr/>
            <p:nvPr/>
          </p:nvSpPr>
          <p:spPr>
            <a:xfrm>
              <a:off x="5769882" y="4930518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t540"/>
            <p:cNvSpPr/>
            <p:nvPr/>
          </p:nvSpPr>
          <p:spPr>
            <a:xfrm>
              <a:off x="6117135" y="4459248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t541"/>
            <p:cNvSpPr/>
            <p:nvPr/>
          </p:nvSpPr>
          <p:spPr>
            <a:xfrm>
              <a:off x="3686362" y="3734770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pt542"/>
            <p:cNvSpPr/>
            <p:nvPr/>
          </p:nvSpPr>
          <p:spPr>
            <a:xfrm>
              <a:off x="4033616" y="3695008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pt543"/>
            <p:cNvSpPr/>
            <p:nvPr/>
          </p:nvSpPr>
          <p:spPr>
            <a:xfrm>
              <a:off x="4380869" y="3596959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pt544"/>
            <p:cNvSpPr/>
            <p:nvPr/>
          </p:nvSpPr>
          <p:spPr>
            <a:xfrm>
              <a:off x="4728122" y="4406810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pt545"/>
            <p:cNvSpPr/>
            <p:nvPr/>
          </p:nvSpPr>
          <p:spPr>
            <a:xfrm>
              <a:off x="5075376" y="3480425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pt546"/>
            <p:cNvSpPr/>
            <p:nvPr/>
          </p:nvSpPr>
          <p:spPr>
            <a:xfrm>
              <a:off x="5422629" y="3582724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pt547"/>
            <p:cNvSpPr/>
            <p:nvPr/>
          </p:nvSpPr>
          <p:spPr>
            <a:xfrm>
              <a:off x="5769882" y="3874159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pt548"/>
            <p:cNvSpPr/>
            <p:nvPr/>
          </p:nvSpPr>
          <p:spPr>
            <a:xfrm>
              <a:off x="6117135" y="4600745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pt549"/>
            <p:cNvSpPr/>
            <p:nvPr/>
          </p:nvSpPr>
          <p:spPr>
            <a:xfrm>
              <a:off x="3686362" y="3787452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pt550"/>
            <p:cNvSpPr/>
            <p:nvPr/>
          </p:nvSpPr>
          <p:spPr>
            <a:xfrm>
              <a:off x="4033616" y="3767482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pt551"/>
            <p:cNvSpPr/>
            <p:nvPr/>
          </p:nvSpPr>
          <p:spPr>
            <a:xfrm>
              <a:off x="4380869" y="3896806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pt552"/>
            <p:cNvSpPr/>
            <p:nvPr/>
          </p:nvSpPr>
          <p:spPr>
            <a:xfrm>
              <a:off x="4728122" y="3573079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" name="pt553"/>
            <p:cNvSpPr/>
            <p:nvPr/>
          </p:nvSpPr>
          <p:spPr>
            <a:xfrm>
              <a:off x="5075376" y="3595741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pt554"/>
            <p:cNvSpPr/>
            <p:nvPr/>
          </p:nvSpPr>
          <p:spPr>
            <a:xfrm>
              <a:off x="5422629" y="3880535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t555"/>
            <p:cNvSpPr/>
            <p:nvPr/>
          </p:nvSpPr>
          <p:spPr>
            <a:xfrm>
              <a:off x="5769882" y="3867885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t556"/>
            <p:cNvSpPr/>
            <p:nvPr/>
          </p:nvSpPr>
          <p:spPr>
            <a:xfrm>
              <a:off x="6117135" y="4965535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t557"/>
            <p:cNvSpPr/>
            <p:nvPr/>
          </p:nvSpPr>
          <p:spPr>
            <a:xfrm>
              <a:off x="3686362" y="404459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t558"/>
            <p:cNvSpPr/>
            <p:nvPr/>
          </p:nvSpPr>
          <p:spPr>
            <a:xfrm>
              <a:off x="4033616" y="38384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t559"/>
            <p:cNvSpPr/>
            <p:nvPr/>
          </p:nvSpPr>
          <p:spPr>
            <a:xfrm>
              <a:off x="4380869" y="363752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pt560"/>
            <p:cNvSpPr/>
            <p:nvPr/>
          </p:nvSpPr>
          <p:spPr>
            <a:xfrm>
              <a:off x="4728122" y="465219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t561"/>
            <p:cNvSpPr/>
            <p:nvPr/>
          </p:nvSpPr>
          <p:spPr>
            <a:xfrm>
              <a:off x="5075376" y="35405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t562"/>
            <p:cNvSpPr/>
            <p:nvPr/>
          </p:nvSpPr>
          <p:spPr>
            <a:xfrm>
              <a:off x="5422629" y="363062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t563"/>
            <p:cNvSpPr/>
            <p:nvPr/>
          </p:nvSpPr>
          <p:spPr>
            <a:xfrm>
              <a:off x="5769882" y="393511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t564"/>
            <p:cNvSpPr/>
            <p:nvPr/>
          </p:nvSpPr>
          <p:spPr>
            <a:xfrm>
              <a:off x="6117135" y="49778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t565"/>
            <p:cNvSpPr/>
            <p:nvPr/>
          </p:nvSpPr>
          <p:spPr>
            <a:xfrm>
              <a:off x="3686362" y="3864260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t566"/>
            <p:cNvSpPr/>
            <p:nvPr/>
          </p:nvSpPr>
          <p:spPr>
            <a:xfrm>
              <a:off x="4033616" y="3765658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t567"/>
            <p:cNvSpPr/>
            <p:nvPr/>
          </p:nvSpPr>
          <p:spPr>
            <a:xfrm>
              <a:off x="4380869" y="3609046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t568"/>
            <p:cNvSpPr/>
            <p:nvPr/>
          </p:nvSpPr>
          <p:spPr>
            <a:xfrm>
              <a:off x="4728122" y="4977710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t569"/>
            <p:cNvSpPr/>
            <p:nvPr/>
          </p:nvSpPr>
          <p:spPr>
            <a:xfrm>
              <a:off x="5075376" y="3583311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t570"/>
            <p:cNvSpPr/>
            <p:nvPr/>
          </p:nvSpPr>
          <p:spPr>
            <a:xfrm>
              <a:off x="5422629" y="3685686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t571"/>
            <p:cNvSpPr/>
            <p:nvPr/>
          </p:nvSpPr>
          <p:spPr>
            <a:xfrm>
              <a:off x="5769882" y="3923196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t572"/>
            <p:cNvSpPr/>
            <p:nvPr/>
          </p:nvSpPr>
          <p:spPr>
            <a:xfrm>
              <a:off x="6117135" y="4699656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t573"/>
            <p:cNvSpPr/>
            <p:nvPr/>
          </p:nvSpPr>
          <p:spPr>
            <a:xfrm>
              <a:off x="3686362" y="3774892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t574"/>
            <p:cNvSpPr/>
            <p:nvPr/>
          </p:nvSpPr>
          <p:spPr>
            <a:xfrm>
              <a:off x="4033616" y="3732715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t575"/>
            <p:cNvSpPr/>
            <p:nvPr/>
          </p:nvSpPr>
          <p:spPr>
            <a:xfrm>
              <a:off x="4380869" y="3608026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t576"/>
            <p:cNvSpPr/>
            <p:nvPr/>
          </p:nvSpPr>
          <p:spPr>
            <a:xfrm>
              <a:off x="4728122" y="3642290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t577"/>
            <p:cNvSpPr/>
            <p:nvPr/>
          </p:nvSpPr>
          <p:spPr>
            <a:xfrm>
              <a:off x="5075376" y="3597783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t578"/>
            <p:cNvSpPr/>
            <p:nvPr/>
          </p:nvSpPr>
          <p:spPr>
            <a:xfrm>
              <a:off x="5422629" y="3682320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t579"/>
            <p:cNvSpPr/>
            <p:nvPr/>
          </p:nvSpPr>
          <p:spPr>
            <a:xfrm>
              <a:off x="5769882" y="4458814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pt580"/>
            <p:cNvSpPr/>
            <p:nvPr/>
          </p:nvSpPr>
          <p:spPr>
            <a:xfrm>
              <a:off x="6117135" y="4517655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pt581"/>
            <p:cNvSpPr/>
            <p:nvPr/>
          </p:nvSpPr>
          <p:spPr>
            <a:xfrm>
              <a:off x="3686362" y="3775670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pt582"/>
            <p:cNvSpPr/>
            <p:nvPr/>
          </p:nvSpPr>
          <p:spPr>
            <a:xfrm>
              <a:off x="4033616" y="3705275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pt583"/>
            <p:cNvSpPr/>
            <p:nvPr/>
          </p:nvSpPr>
          <p:spPr>
            <a:xfrm>
              <a:off x="4380869" y="3914013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" name="pt584"/>
            <p:cNvSpPr/>
            <p:nvPr/>
          </p:nvSpPr>
          <p:spPr>
            <a:xfrm>
              <a:off x="4728122" y="3648636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" name="pt585"/>
            <p:cNvSpPr/>
            <p:nvPr/>
          </p:nvSpPr>
          <p:spPr>
            <a:xfrm>
              <a:off x="5075376" y="3534320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pt586"/>
            <p:cNvSpPr/>
            <p:nvPr/>
          </p:nvSpPr>
          <p:spPr>
            <a:xfrm>
              <a:off x="5422629" y="3952139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pt587"/>
            <p:cNvSpPr/>
            <p:nvPr/>
          </p:nvSpPr>
          <p:spPr>
            <a:xfrm>
              <a:off x="5769882" y="4471093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pt588"/>
            <p:cNvSpPr/>
            <p:nvPr/>
          </p:nvSpPr>
          <p:spPr>
            <a:xfrm>
              <a:off x="6117135" y="4712461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t589"/>
            <p:cNvSpPr/>
            <p:nvPr/>
          </p:nvSpPr>
          <p:spPr>
            <a:xfrm>
              <a:off x="3686362" y="3911902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" name="pt590"/>
            <p:cNvSpPr/>
            <p:nvPr/>
          </p:nvSpPr>
          <p:spPr>
            <a:xfrm>
              <a:off x="4033616" y="3928028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" name="pt591"/>
            <p:cNvSpPr/>
            <p:nvPr/>
          </p:nvSpPr>
          <p:spPr>
            <a:xfrm>
              <a:off x="4380869" y="3613730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2" name="pt592"/>
            <p:cNvSpPr/>
            <p:nvPr/>
          </p:nvSpPr>
          <p:spPr>
            <a:xfrm>
              <a:off x="4728122" y="3883480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3" name="pt593"/>
            <p:cNvSpPr/>
            <p:nvPr/>
          </p:nvSpPr>
          <p:spPr>
            <a:xfrm>
              <a:off x="5075376" y="3702315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4" name="pt594"/>
            <p:cNvSpPr/>
            <p:nvPr/>
          </p:nvSpPr>
          <p:spPr>
            <a:xfrm>
              <a:off x="5422629" y="4763542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pt595"/>
            <p:cNvSpPr/>
            <p:nvPr/>
          </p:nvSpPr>
          <p:spPr>
            <a:xfrm>
              <a:off x="5769882" y="3869025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6" name="pt596"/>
            <p:cNvSpPr/>
            <p:nvPr/>
          </p:nvSpPr>
          <p:spPr>
            <a:xfrm>
              <a:off x="6117135" y="4682808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7" name="pt597"/>
            <p:cNvSpPr/>
            <p:nvPr/>
          </p:nvSpPr>
          <p:spPr>
            <a:xfrm>
              <a:off x="3686362" y="3788878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8" name="pt598"/>
            <p:cNvSpPr/>
            <p:nvPr/>
          </p:nvSpPr>
          <p:spPr>
            <a:xfrm>
              <a:off x="4033616" y="3772326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9" name="pt599"/>
            <p:cNvSpPr/>
            <p:nvPr/>
          </p:nvSpPr>
          <p:spPr>
            <a:xfrm>
              <a:off x="4380869" y="3663474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0" name="pt600"/>
            <p:cNvSpPr/>
            <p:nvPr/>
          </p:nvSpPr>
          <p:spPr>
            <a:xfrm>
              <a:off x="4728122" y="4874442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1" name="pt601"/>
            <p:cNvSpPr/>
            <p:nvPr/>
          </p:nvSpPr>
          <p:spPr>
            <a:xfrm>
              <a:off x="5075376" y="3693073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2" name="pt602"/>
            <p:cNvSpPr/>
            <p:nvPr/>
          </p:nvSpPr>
          <p:spPr>
            <a:xfrm>
              <a:off x="5422629" y="3782956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3" name="pt603"/>
            <p:cNvSpPr/>
            <p:nvPr/>
          </p:nvSpPr>
          <p:spPr>
            <a:xfrm>
              <a:off x="5769882" y="4205736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4" name="pt604"/>
            <p:cNvSpPr/>
            <p:nvPr/>
          </p:nvSpPr>
          <p:spPr>
            <a:xfrm>
              <a:off x="6117135" y="4849879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5" name="pt605"/>
            <p:cNvSpPr/>
            <p:nvPr/>
          </p:nvSpPr>
          <p:spPr>
            <a:xfrm>
              <a:off x="3686362" y="3980622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6" name="pt606"/>
            <p:cNvSpPr/>
            <p:nvPr/>
          </p:nvSpPr>
          <p:spPr>
            <a:xfrm>
              <a:off x="4033616" y="3883934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7" name="pt607"/>
            <p:cNvSpPr/>
            <p:nvPr/>
          </p:nvSpPr>
          <p:spPr>
            <a:xfrm>
              <a:off x="4380869" y="3769829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8" name="pt608"/>
            <p:cNvSpPr/>
            <p:nvPr/>
          </p:nvSpPr>
          <p:spPr>
            <a:xfrm>
              <a:off x="4728122" y="4858384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9" name="pt609"/>
            <p:cNvSpPr/>
            <p:nvPr/>
          </p:nvSpPr>
          <p:spPr>
            <a:xfrm>
              <a:off x="5075376" y="3686701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0" name="pt610"/>
            <p:cNvSpPr/>
            <p:nvPr/>
          </p:nvSpPr>
          <p:spPr>
            <a:xfrm>
              <a:off x="5422629" y="3759974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1" name="pt611"/>
            <p:cNvSpPr/>
            <p:nvPr/>
          </p:nvSpPr>
          <p:spPr>
            <a:xfrm>
              <a:off x="5769882" y="4190916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2" name="pt612"/>
            <p:cNvSpPr/>
            <p:nvPr/>
          </p:nvSpPr>
          <p:spPr>
            <a:xfrm>
              <a:off x="6117135" y="4596404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3" name="pt613"/>
            <p:cNvSpPr/>
            <p:nvPr/>
          </p:nvSpPr>
          <p:spPr>
            <a:xfrm>
              <a:off x="3686362" y="3857101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4" name="pt614"/>
            <p:cNvSpPr/>
            <p:nvPr/>
          </p:nvSpPr>
          <p:spPr>
            <a:xfrm>
              <a:off x="4033616" y="3818004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5" name="pt615"/>
            <p:cNvSpPr/>
            <p:nvPr/>
          </p:nvSpPr>
          <p:spPr>
            <a:xfrm>
              <a:off x="4380869" y="3758785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6" name="pt616"/>
            <p:cNvSpPr/>
            <p:nvPr/>
          </p:nvSpPr>
          <p:spPr>
            <a:xfrm>
              <a:off x="4728122" y="3762563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7" name="pt617"/>
            <p:cNvSpPr/>
            <p:nvPr/>
          </p:nvSpPr>
          <p:spPr>
            <a:xfrm>
              <a:off x="5075376" y="3652753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8" name="pt618"/>
            <p:cNvSpPr/>
            <p:nvPr/>
          </p:nvSpPr>
          <p:spPr>
            <a:xfrm>
              <a:off x="5422629" y="3755132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9" name="pt619"/>
            <p:cNvSpPr/>
            <p:nvPr/>
          </p:nvSpPr>
          <p:spPr>
            <a:xfrm>
              <a:off x="5769882" y="4849270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0" name="pt620"/>
            <p:cNvSpPr/>
            <p:nvPr/>
          </p:nvSpPr>
          <p:spPr>
            <a:xfrm>
              <a:off x="6117135" y="5013534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1" name="pt621"/>
            <p:cNvSpPr/>
            <p:nvPr/>
          </p:nvSpPr>
          <p:spPr>
            <a:xfrm>
              <a:off x="3686362" y="3863310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2" name="pt622"/>
            <p:cNvSpPr/>
            <p:nvPr/>
          </p:nvSpPr>
          <p:spPr>
            <a:xfrm>
              <a:off x="4033616" y="3860145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3" name="pt623"/>
            <p:cNvSpPr/>
            <p:nvPr/>
          </p:nvSpPr>
          <p:spPr>
            <a:xfrm>
              <a:off x="4380869" y="3757592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4" name="pt624"/>
            <p:cNvSpPr/>
            <p:nvPr/>
          </p:nvSpPr>
          <p:spPr>
            <a:xfrm>
              <a:off x="4728122" y="4897939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5" name="pt625"/>
            <p:cNvSpPr/>
            <p:nvPr/>
          </p:nvSpPr>
          <p:spPr>
            <a:xfrm>
              <a:off x="5075376" y="3708979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6" name="pt626"/>
            <p:cNvSpPr/>
            <p:nvPr/>
          </p:nvSpPr>
          <p:spPr>
            <a:xfrm>
              <a:off x="5422629" y="3722812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7" name="pt627"/>
            <p:cNvSpPr/>
            <p:nvPr/>
          </p:nvSpPr>
          <p:spPr>
            <a:xfrm>
              <a:off x="5769882" y="4084959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8" name="pt628"/>
            <p:cNvSpPr/>
            <p:nvPr/>
          </p:nvSpPr>
          <p:spPr>
            <a:xfrm>
              <a:off x="6117135" y="4542076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9" name="pt629"/>
            <p:cNvSpPr/>
            <p:nvPr/>
          </p:nvSpPr>
          <p:spPr>
            <a:xfrm>
              <a:off x="3686362" y="3946505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0" name="pt630"/>
            <p:cNvSpPr/>
            <p:nvPr/>
          </p:nvSpPr>
          <p:spPr>
            <a:xfrm>
              <a:off x="4033616" y="3895542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1" name="pt631"/>
            <p:cNvSpPr/>
            <p:nvPr/>
          </p:nvSpPr>
          <p:spPr>
            <a:xfrm>
              <a:off x="4380869" y="4185756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2" name="pt632"/>
            <p:cNvSpPr/>
            <p:nvPr/>
          </p:nvSpPr>
          <p:spPr>
            <a:xfrm>
              <a:off x="4728122" y="3721494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3" name="pt633"/>
            <p:cNvSpPr/>
            <p:nvPr/>
          </p:nvSpPr>
          <p:spPr>
            <a:xfrm>
              <a:off x="5075376" y="3776393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4" name="pt634"/>
            <p:cNvSpPr/>
            <p:nvPr/>
          </p:nvSpPr>
          <p:spPr>
            <a:xfrm>
              <a:off x="5422629" y="3955483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5" name="pt635"/>
            <p:cNvSpPr/>
            <p:nvPr/>
          </p:nvSpPr>
          <p:spPr>
            <a:xfrm>
              <a:off x="5769882" y="4687699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6" name="pt636"/>
            <p:cNvSpPr/>
            <p:nvPr/>
          </p:nvSpPr>
          <p:spPr>
            <a:xfrm>
              <a:off x="6117135" y="4786523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7" name="pt637"/>
            <p:cNvSpPr/>
            <p:nvPr/>
          </p:nvSpPr>
          <p:spPr>
            <a:xfrm>
              <a:off x="3686362" y="3957360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8" name="pt638"/>
            <p:cNvSpPr/>
            <p:nvPr/>
          </p:nvSpPr>
          <p:spPr>
            <a:xfrm>
              <a:off x="4033616" y="3977873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9" name="pt639"/>
            <p:cNvSpPr/>
            <p:nvPr/>
          </p:nvSpPr>
          <p:spPr>
            <a:xfrm>
              <a:off x="4380869" y="3681412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0" name="pt640"/>
            <p:cNvSpPr/>
            <p:nvPr/>
          </p:nvSpPr>
          <p:spPr>
            <a:xfrm>
              <a:off x="4728122" y="4011928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1" name="pt641"/>
            <p:cNvSpPr/>
            <p:nvPr/>
          </p:nvSpPr>
          <p:spPr>
            <a:xfrm>
              <a:off x="5075376" y="3952091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2" name="pt642"/>
            <p:cNvSpPr/>
            <p:nvPr/>
          </p:nvSpPr>
          <p:spPr>
            <a:xfrm>
              <a:off x="5422629" y="3626988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3" name="pt643"/>
            <p:cNvSpPr/>
            <p:nvPr/>
          </p:nvSpPr>
          <p:spPr>
            <a:xfrm>
              <a:off x="5769882" y="3863734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4" name="pt644"/>
            <p:cNvSpPr/>
            <p:nvPr/>
          </p:nvSpPr>
          <p:spPr>
            <a:xfrm>
              <a:off x="6117135" y="4989967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5" name="pt645"/>
            <p:cNvSpPr/>
            <p:nvPr/>
          </p:nvSpPr>
          <p:spPr>
            <a:xfrm>
              <a:off x="3686362" y="3851962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6" name="pt646"/>
            <p:cNvSpPr/>
            <p:nvPr/>
          </p:nvSpPr>
          <p:spPr>
            <a:xfrm>
              <a:off x="4033616" y="3862543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7" name="pt647"/>
            <p:cNvSpPr/>
            <p:nvPr/>
          </p:nvSpPr>
          <p:spPr>
            <a:xfrm>
              <a:off x="4380869" y="3587135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8" name="pt648"/>
            <p:cNvSpPr/>
            <p:nvPr/>
          </p:nvSpPr>
          <p:spPr>
            <a:xfrm>
              <a:off x="4728122" y="4430947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9" name="pt649"/>
            <p:cNvSpPr/>
            <p:nvPr/>
          </p:nvSpPr>
          <p:spPr>
            <a:xfrm>
              <a:off x="5075376" y="4263117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0" name="pt650"/>
            <p:cNvSpPr/>
            <p:nvPr/>
          </p:nvSpPr>
          <p:spPr>
            <a:xfrm>
              <a:off x="5422629" y="3599960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1" name="pt651"/>
            <p:cNvSpPr/>
            <p:nvPr/>
          </p:nvSpPr>
          <p:spPr>
            <a:xfrm>
              <a:off x="5769882" y="3800803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2" name="pt652"/>
            <p:cNvSpPr/>
            <p:nvPr/>
          </p:nvSpPr>
          <p:spPr>
            <a:xfrm>
              <a:off x="6117135" y="4808901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3" name="pt653"/>
            <p:cNvSpPr/>
            <p:nvPr/>
          </p:nvSpPr>
          <p:spPr>
            <a:xfrm>
              <a:off x="3686362" y="3772998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4" name="pt654"/>
            <p:cNvSpPr/>
            <p:nvPr/>
          </p:nvSpPr>
          <p:spPr>
            <a:xfrm>
              <a:off x="4033616" y="3943197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5" name="pt655"/>
            <p:cNvSpPr/>
            <p:nvPr/>
          </p:nvSpPr>
          <p:spPr>
            <a:xfrm>
              <a:off x="4380869" y="3503173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6" name="pt656"/>
            <p:cNvSpPr/>
            <p:nvPr/>
          </p:nvSpPr>
          <p:spPr>
            <a:xfrm>
              <a:off x="4728122" y="3824492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7" name="pt657"/>
            <p:cNvSpPr/>
            <p:nvPr/>
          </p:nvSpPr>
          <p:spPr>
            <a:xfrm>
              <a:off x="5075376" y="3736882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8" name="pt658"/>
            <p:cNvSpPr/>
            <p:nvPr/>
          </p:nvSpPr>
          <p:spPr>
            <a:xfrm>
              <a:off x="5422629" y="3579100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9" name="pt659"/>
            <p:cNvSpPr/>
            <p:nvPr/>
          </p:nvSpPr>
          <p:spPr>
            <a:xfrm>
              <a:off x="5769882" y="3778860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0" name="pt660"/>
            <p:cNvSpPr/>
            <p:nvPr/>
          </p:nvSpPr>
          <p:spPr>
            <a:xfrm>
              <a:off x="6117135" y="4557689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1" name="pt661"/>
            <p:cNvSpPr/>
            <p:nvPr/>
          </p:nvSpPr>
          <p:spPr>
            <a:xfrm>
              <a:off x="3686362" y="3865683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2" name="pt662"/>
            <p:cNvSpPr/>
            <p:nvPr/>
          </p:nvSpPr>
          <p:spPr>
            <a:xfrm>
              <a:off x="4033616" y="3751477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3" name="pt663"/>
            <p:cNvSpPr/>
            <p:nvPr/>
          </p:nvSpPr>
          <p:spPr>
            <a:xfrm>
              <a:off x="4380869" y="3672410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4" name="pt664"/>
            <p:cNvSpPr/>
            <p:nvPr/>
          </p:nvSpPr>
          <p:spPr>
            <a:xfrm>
              <a:off x="4728122" y="3664600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5" name="pt665"/>
            <p:cNvSpPr/>
            <p:nvPr/>
          </p:nvSpPr>
          <p:spPr>
            <a:xfrm>
              <a:off x="5075376" y="3600821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6" name="pt666"/>
            <p:cNvSpPr/>
            <p:nvPr/>
          </p:nvSpPr>
          <p:spPr>
            <a:xfrm>
              <a:off x="5422629" y="3661662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7" name="pt667"/>
            <p:cNvSpPr/>
            <p:nvPr/>
          </p:nvSpPr>
          <p:spPr>
            <a:xfrm>
              <a:off x="5769882" y="4941635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8" name="pt668"/>
            <p:cNvSpPr/>
            <p:nvPr/>
          </p:nvSpPr>
          <p:spPr>
            <a:xfrm>
              <a:off x="6117135" y="4959328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9" name="pt669"/>
            <p:cNvSpPr/>
            <p:nvPr/>
          </p:nvSpPr>
          <p:spPr>
            <a:xfrm>
              <a:off x="3686362" y="3871579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0" name="pt670"/>
            <p:cNvSpPr/>
            <p:nvPr/>
          </p:nvSpPr>
          <p:spPr>
            <a:xfrm>
              <a:off x="4033616" y="3726611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1" name="pt671"/>
            <p:cNvSpPr/>
            <p:nvPr/>
          </p:nvSpPr>
          <p:spPr>
            <a:xfrm>
              <a:off x="4380869" y="3689800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2" name="pt672"/>
            <p:cNvSpPr/>
            <p:nvPr/>
          </p:nvSpPr>
          <p:spPr>
            <a:xfrm>
              <a:off x="4728122" y="4649836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3" name="pt673"/>
            <p:cNvSpPr/>
            <p:nvPr/>
          </p:nvSpPr>
          <p:spPr>
            <a:xfrm>
              <a:off x="5075376" y="3518271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4" name="pt674"/>
            <p:cNvSpPr/>
            <p:nvPr/>
          </p:nvSpPr>
          <p:spPr>
            <a:xfrm>
              <a:off x="5422629" y="3641986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5" name="pt675"/>
            <p:cNvSpPr/>
            <p:nvPr/>
          </p:nvSpPr>
          <p:spPr>
            <a:xfrm>
              <a:off x="5769882" y="4023865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6" name="pt676"/>
            <p:cNvSpPr/>
            <p:nvPr/>
          </p:nvSpPr>
          <p:spPr>
            <a:xfrm>
              <a:off x="6117135" y="4435402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7" name="pt677"/>
            <p:cNvSpPr/>
            <p:nvPr/>
          </p:nvSpPr>
          <p:spPr>
            <a:xfrm>
              <a:off x="3686362" y="2953500"/>
              <a:ext cx="63202" cy="63202"/>
            </a:xfrm>
            <a:prstGeom prst="ellipse">
              <a:avLst/>
            </a:prstGeom>
            <a:solidFill>
              <a:srgbClr val="22A3FF">
                <a:alpha val="100000"/>
              </a:srgbClr>
            </a:solidFill>
            <a:ln w="9000" cap="rnd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8" name="pt678"/>
            <p:cNvSpPr/>
            <p:nvPr/>
          </p:nvSpPr>
          <p:spPr>
            <a:xfrm>
              <a:off x="4033616" y="2803476"/>
              <a:ext cx="63202" cy="63202"/>
            </a:xfrm>
            <a:prstGeom prst="ellipse">
              <a:avLst/>
            </a:prstGeom>
            <a:solidFill>
              <a:srgbClr val="22A3FF">
                <a:alpha val="100000"/>
              </a:srgbClr>
            </a:solidFill>
            <a:ln w="9000" cap="rnd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9" name="pt679"/>
            <p:cNvSpPr/>
            <p:nvPr/>
          </p:nvSpPr>
          <p:spPr>
            <a:xfrm>
              <a:off x="4380869" y="2691770"/>
              <a:ext cx="63202" cy="63202"/>
            </a:xfrm>
            <a:prstGeom prst="ellipse">
              <a:avLst/>
            </a:prstGeom>
            <a:solidFill>
              <a:srgbClr val="22A3FF">
                <a:alpha val="100000"/>
              </a:srgbClr>
            </a:solidFill>
            <a:ln w="9000" cap="rnd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0" name="pt680"/>
            <p:cNvSpPr/>
            <p:nvPr/>
          </p:nvSpPr>
          <p:spPr>
            <a:xfrm>
              <a:off x="4728122" y="4357040"/>
              <a:ext cx="63202" cy="63202"/>
            </a:xfrm>
            <a:prstGeom prst="ellipse">
              <a:avLst/>
            </a:prstGeom>
            <a:solidFill>
              <a:srgbClr val="22A3FF">
                <a:alpha val="100000"/>
              </a:srgbClr>
            </a:solidFill>
            <a:ln w="9000" cap="rnd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1" name="pt681"/>
            <p:cNvSpPr/>
            <p:nvPr/>
          </p:nvSpPr>
          <p:spPr>
            <a:xfrm>
              <a:off x="5075376" y="2712770"/>
              <a:ext cx="63202" cy="63202"/>
            </a:xfrm>
            <a:prstGeom prst="ellipse">
              <a:avLst/>
            </a:prstGeom>
            <a:solidFill>
              <a:srgbClr val="22A3FF">
                <a:alpha val="100000"/>
              </a:srgbClr>
            </a:solidFill>
            <a:ln w="9000" cap="rnd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2" name="pt682"/>
            <p:cNvSpPr/>
            <p:nvPr/>
          </p:nvSpPr>
          <p:spPr>
            <a:xfrm>
              <a:off x="5422629" y="2704751"/>
              <a:ext cx="63202" cy="63202"/>
            </a:xfrm>
            <a:prstGeom prst="ellipse">
              <a:avLst/>
            </a:prstGeom>
            <a:solidFill>
              <a:srgbClr val="22A3FF">
                <a:alpha val="100000"/>
              </a:srgbClr>
            </a:solidFill>
            <a:ln w="9000" cap="rnd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3" name="pt683"/>
            <p:cNvSpPr/>
            <p:nvPr/>
          </p:nvSpPr>
          <p:spPr>
            <a:xfrm>
              <a:off x="5769882" y="3233102"/>
              <a:ext cx="63202" cy="63202"/>
            </a:xfrm>
            <a:prstGeom prst="ellipse">
              <a:avLst/>
            </a:prstGeom>
            <a:solidFill>
              <a:srgbClr val="22A3FF">
                <a:alpha val="100000"/>
              </a:srgbClr>
            </a:solidFill>
            <a:ln w="9000" cap="rnd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4" name="pt684"/>
            <p:cNvSpPr/>
            <p:nvPr/>
          </p:nvSpPr>
          <p:spPr>
            <a:xfrm>
              <a:off x="6117135" y="4106785"/>
              <a:ext cx="63202" cy="63202"/>
            </a:xfrm>
            <a:prstGeom prst="ellipse">
              <a:avLst/>
            </a:prstGeom>
            <a:solidFill>
              <a:srgbClr val="22A3FF">
                <a:alpha val="100000"/>
              </a:srgbClr>
            </a:solidFill>
            <a:ln w="9000" cap="rnd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5" name="pt685"/>
            <p:cNvSpPr/>
            <p:nvPr/>
          </p:nvSpPr>
          <p:spPr>
            <a:xfrm>
              <a:off x="3686362" y="382925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6" name="pt686"/>
            <p:cNvSpPr/>
            <p:nvPr/>
          </p:nvSpPr>
          <p:spPr>
            <a:xfrm>
              <a:off x="4033616" y="391187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7" name="pt687"/>
            <p:cNvSpPr/>
            <p:nvPr/>
          </p:nvSpPr>
          <p:spPr>
            <a:xfrm>
              <a:off x="4380869" y="359663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8" name="pt688"/>
            <p:cNvSpPr/>
            <p:nvPr/>
          </p:nvSpPr>
          <p:spPr>
            <a:xfrm>
              <a:off x="4728122" y="38095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9" name="pt689"/>
            <p:cNvSpPr/>
            <p:nvPr/>
          </p:nvSpPr>
          <p:spPr>
            <a:xfrm>
              <a:off x="5075376" y="36271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0" name="pt690"/>
            <p:cNvSpPr/>
            <p:nvPr/>
          </p:nvSpPr>
          <p:spPr>
            <a:xfrm>
              <a:off x="5422629" y="340166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1" name="pt691"/>
            <p:cNvSpPr/>
            <p:nvPr/>
          </p:nvSpPr>
          <p:spPr>
            <a:xfrm>
              <a:off x="5769882" y="372686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2" name="pt692"/>
            <p:cNvSpPr/>
            <p:nvPr/>
          </p:nvSpPr>
          <p:spPr>
            <a:xfrm>
              <a:off x="6117135" y="439030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3" name="pt693"/>
            <p:cNvSpPr/>
            <p:nvPr/>
          </p:nvSpPr>
          <p:spPr>
            <a:xfrm>
              <a:off x="3686362" y="3612687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4" name="pt694"/>
            <p:cNvSpPr/>
            <p:nvPr/>
          </p:nvSpPr>
          <p:spPr>
            <a:xfrm>
              <a:off x="4033616" y="3537156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5" name="pt695"/>
            <p:cNvSpPr/>
            <p:nvPr/>
          </p:nvSpPr>
          <p:spPr>
            <a:xfrm>
              <a:off x="4380869" y="3464955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6" name="pt696"/>
            <p:cNvSpPr/>
            <p:nvPr/>
          </p:nvSpPr>
          <p:spPr>
            <a:xfrm>
              <a:off x="4728122" y="4285247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7" name="pt697"/>
            <p:cNvSpPr/>
            <p:nvPr/>
          </p:nvSpPr>
          <p:spPr>
            <a:xfrm>
              <a:off x="5075376" y="3380047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8" name="pt698"/>
            <p:cNvSpPr/>
            <p:nvPr/>
          </p:nvSpPr>
          <p:spPr>
            <a:xfrm>
              <a:off x="5422629" y="3450624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9" name="pt699"/>
            <p:cNvSpPr/>
            <p:nvPr/>
          </p:nvSpPr>
          <p:spPr>
            <a:xfrm>
              <a:off x="5769882" y="3850745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0" name="pt700"/>
            <p:cNvSpPr/>
            <p:nvPr/>
          </p:nvSpPr>
          <p:spPr>
            <a:xfrm>
              <a:off x="6117135" y="4495517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1" name="pt701"/>
            <p:cNvSpPr/>
            <p:nvPr/>
          </p:nvSpPr>
          <p:spPr>
            <a:xfrm>
              <a:off x="3686362" y="3731902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2" name="pt702"/>
            <p:cNvSpPr/>
            <p:nvPr/>
          </p:nvSpPr>
          <p:spPr>
            <a:xfrm>
              <a:off x="4033616" y="3854424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3" name="pt703"/>
            <p:cNvSpPr/>
            <p:nvPr/>
          </p:nvSpPr>
          <p:spPr>
            <a:xfrm>
              <a:off x="4380869" y="3383750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4" name="pt704"/>
            <p:cNvSpPr/>
            <p:nvPr/>
          </p:nvSpPr>
          <p:spPr>
            <a:xfrm>
              <a:off x="4728122" y="3760361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5" name="pt705"/>
            <p:cNvSpPr/>
            <p:nvPr/>
          </p:nvSpPr>
          <p:spPr>
            <a:xfrm>
              <a:off x="5075376" y="3598032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6" name="pt706"/>
            <p:cNvSpPr/>
            <p:nvPr/>
          </p:nvSpPr>
          <p:spPr>
            <a:xfrm>
              <a:off x="5422629" y="4449279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7" name="pt707"/>
            <p:cNvSpPr/>
            <p:nvPr/>
          </p:nvSpPr>
          <p:spPr>
            <a:xfrm>
              <a:off x="5769882" y="3882099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8" name="pt708"/>
            <p:cNvSpPr/>
            <p:nvPr/>
          </p:nvSpPr>
          <p:spPr>
            <a:xfrm>
              <a:off x="6117135" y="4596613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9" name="pt709"/>
            <p:cNvSpPr/>
            <p:nvPr/>
          </p:nvSpPr>
          <p:spPr>
            <a:xfrm>
              <a:off x="3686362" y="3795285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0" name="pt710"/>
            <p:cNvSpPr/>
            <p:nvPr/>
          </p:nvSpPr>
          <p:spPr>
            <a:xfrm>
              <a:off x="4033616" y="3752863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1" name="pt711"/>
            <p:cNvSpPr/>
            <p:nvPr/>
          </p:nvSpPr>
          <p:spPr>
            <a:xfrm>
              <a:off x="4380869" y="3533327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2" name="pt712"/>
            <p:cNvSpPr/>
            <p:nvPr/>
          </p:nvSpPr>
          <p:spPr>
            <a:xfrm>
              <a:off x="4728122" y="4193375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3" name="pt713"/>
            <p:cNvSpPr/>
            <p:nvPr/>
          </p:nvSpPr>
          <p:spPr>
            <a:xfrm>
              <a:off x="5075376" y="3866126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4" name="pt714"/>
            <p:cNvSpPr/>
            <p:nvPr/>
          </p:nvSpPr>
          <p:spPr>
            <a:xfrm>
              <a:off x="5422629" y="3548578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5" name="pt715"/>
            <p:cNvSpPr/>
            <p:nvPr/>
          </p:nvSpPr>
          <p:spPr>
            <a:xfrm>
              <a:off x="5769882" y="3820296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6" name="pt716"/>
            <p:cNvSpPr/>
            <p:nvPr/>
          </p:nvSpPr>
          <p:spPr>
            <a:xfrm>
              <a:off x="6117135" y="4893823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7" name="pt717"/>
            <p:cNvSpPr/>
            <p:nvPr/>
          </p:nvSpPr>
          <p:spPr>
            <a:xfrm>
              <a:off x="3686362" y="3895036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8" name="pt718"/>
            <p:cNvSpPr/>
            <p:nvPr/>
          </p:nvSpPr>
          <p:spPr>
            <a:xfrm>
              <a:off x="4033616" y="3753468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9" name="pt719"/>
            <p:cNvSpPr/>
            <p:nvPr/>
          </p:nvSpPr>
          <p:spPr>
            <a:xfrm>
              <a:off x="4380869" y="3745497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0" name="pt720"/>
            <p:cNvSpPr/>
            <p:nvPr/>
          </p:nvSpPr>
          <p:spPr>
            <a:xfrm>
              <a:off x="4728122" y="4779561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1" name="pt721"/>
            <p:cNvSpPr/>
            <p:nvPr/>
          </p:nvSpPr>
          <p:spPr>
            <a:xfrm>
              <a:off x="5075376" y="3615144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2" name="pt722"/>
            <p:cNvSpPr/>
            <p:nvPr/>
          </p:nvSpPr>
          <p:spPr>
            <a:xfrm>
              <a:off x="5422629" y="3725357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3" name="pt723"/>
            <p:cNvSpPr/>
            <p:nvPr/>
          </p:nvSpPr>
          <p:spPr>
            <a:xfrm>
              <a:off x="5769882" y="4221762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4" name="pt724"/>
            <p:cNvSpPr/>
            <p:nvPr/>
          </p:nvSpPr>
          <p:spPr>
            <a:xfrm>
              <a:off x="6117135" y="4508714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5" name="pt725"/>
            <p:cNvSpPr/>
            <p:nvPr/>
          </p:nvSpPr>
          <p:spPr>
            <a:xfrm>
              <a:off x="3686362" y="4029208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6" name="pt726"/>
            <p:cNvSpPr/>
            <p:nvPr/>
          </p:nvSpPr>
          <p:spPr>
            <a:xfrm>
              <a:off x="4033616" y="3849656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7" name="pt727"/>
            <p:cNvSpPr/>
            <p:nvPr/>
          </p:nvSpPr>
          <p:spPr>
            <a:xfrm>
              <a:off x="4380869" y="3704938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8" name="pt728"/>
            <p:cNvSpPr/>
            <p:nvPr/>
          </p:nvSpPr>
          <p:spPr>
            <a:xfrm>
              <a:off x="4728122" y="4377123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9" name="pt729"/>
            <p:cNvSpPr/>
            <p:nvPr/>
          </p:nvSpPr>
          <p:spPr>
            <a:xfrm>
              <a:off x="5075376" y="3581938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0" name="pt730"/>
            <p:cNvSpPr/>
            <p:nvPr/>
          </p:nvSpPr>
          <p:spPr>
            <a:xfrm>
              <a:off x="5422629" y="3665353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1" name="pt731"/>
            <p:cNvSpPr/>
            <p:nvPr/>
          </p:nvSpPr>
          <p:spPr>
            <a:xfrm>
              <a:off x="5769882" y="4121665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2" name="pt732"/>
            <p:cNvSpPr/>
            <p:nvPr/>
          </p:nvSpPr>
          <p:spPr>
            <a:xfrm>
              <a:off x="6117135" y="4652615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3" name="pt733"/>
            <p:cNvSpPr/>
            <p:nvPr/>
          </p:nvSpPr>
          <p:spPr>
            <a:xfrm>
              <a:off x="3686362" y="3753481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4" name="pt734"/>
            <p:cNvSpPr/>
            <p:nvPr/>
          </p:nvSpPr>
          <p:spPr>
            <a:xfrm>
              <a:off x="4033616" y="3749996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5" name="pt735"/>
            <p:cNvSpPr/>
            <p:nvPr/>
          </p:nvSpPr>
          <p:spPr>
            <a:xfrm>
              <a:off x="4380869" y="3707125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6" name="pt736"/>
            <p:cNvSpPr/>
            <p:nvPr/>
          </p:nvSpPr>
          <p:spPr>
            <a:xfrm>
              <a:off x="4728122" y="4369694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7" name="pt737"/>
            <p:cNvSpPr/>
            <p:nvPr/>
          </p:nvSpPr>
          <p:spPr>
            <a:xfrm>
              <a:off x="5075376" y="4138295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8" name="pt738"/>
            <p:cNvSpPr/>
            <p:nvPr/>
          </p:nvSpPr>
          <p:spPr>
            <a:xfrm>
              <a:off x="5422629" y="3607404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9" name="pt739"/>
            <p:cNvSpPr/>
            <p:nvPr/>
          </p:nvSpPr>
          <p:spPr>
            <a:xfrm>
              <a:off x="5769882" y="4208185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0" name="pt740"/>
            <p:cNvSpPr/>
            <p:nvPr/>
          </p:nvSpPr>
          <p:spPr>
            <a:xfrm>
              <a:off x="6117135" y="4248900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1" name="pt741"/>
            <p:cNvSpPr/>
            <p:nvPr/>
          </p:nvSpPr>
          <p:spPr>
            <a:xfrm>
              <a:off x="3686362" y="3818457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2" name="pt742"/>
            <p:cNvSpPr/>
            <p:nvPr/>
          </p:nvSpPr>
          <p:spPr>
            <a:xfrm>
              <a:off x="4033616" y="3841677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3" name="pt743"/>
            <p:cNvSpPr/>
            <p:nvPr/>
          </p:nvSpPr>
          <p:spPr>
            <a:xfrm>
              <a:off x="4380869" y="3994423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4" name="pt744"/>
            <p:cNvSpPr/>
            <p:nvPr/>
          </p:nvSpPr>
          <p:spPr>
            <a:xfrm>
              <a:off x="4728122" y="3698515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5" name="pt745"/>
            <p:cNvSpPr/>
            <p:nvPr/>
          </p:nvSpPr>
          <p:spPr>
            <a:xfrm>
              <a:off x="5075376" y="3596621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6" name="pt746"/>
            <p:cNvSpPr/>
            <p:nvPr/>
          </p:nvSpPr>
          <p:spPr>
            <a:xfrm>
              <a:off x="5422629" y="3913817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7" name="pt747"/>
            <p:cNvSpPr/>
            <p:nvPr/>
          </p:nvSpPr>
          <p:spPr>
            <a:xfrm>
              <a:off x="5769882" y="3963926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8" name="pt748"/>
            <p:cNvSpPr/>
            <p:nvPr/>
          </p:nvSpPr>
          <p:spPr>
            <a:xfrm>
              <a:off x="6117135" y="4428721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9" name="pt749"/>
            <p:cNvSpPr/>
            <p:nvPr/>
          </p:nvSpPr>
          <p:spPr>
            <a:xfrm>
              <a:off x="3686362" y="3747442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0" name="pt750"/>
            <p:cNvSpPr/>
            <p:nvPr/>
          </p:nvSpPr>
          <p:spPr>
            <a:xfrm>
              <a:off x="4033616" y="3878856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1" name="pt751"/>
            <p:cNvSpPr/>
            <p:nvPr/>
          </p:nvSpPr>
          <p:spPr>
            <a:xfrm>
              <a:off x="4380869" y="3552594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2" name="pt752"/>
            <p:cNvSpPr/>
            <p:nvPr/>
          </p:nvSpPr>
          <p:spPr>
            <a:xfrm>
              <a:off x="4728122" y="3787179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3" name="pt753"/>
            <p:cNvSpPr/>
            <p:nvPr/>
          </p:nvSpPr>
          <p:spPr>
            <a:xfrm>
              <a:off x="5075376" y="3693927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4" name="pt754"/>
            <p:cNvSpPr/>
            <p:nvPr/>
          </p:nvSpPr>
          <p:spPr>
            <a:xfrm>
              <a:off x="5422629" y="4304230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5" name="pt755"/>
            <p:cNvSpPr/>
            <p:nvPr/>
          </p:nvSpPr>
          <p:spPr>
            <a:xfrm>
              <a:off x="5769882" y="3921209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6" name="pt756"/>
            <p:cNvSpPr/>
            <p:nvPr/>
          </p:nvSpPr>
          <p:spPr>
            <a:xfrm>
              <a:off x="6117135" y="4943287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7" name="pt757"/>
            <p:cNvSpPr/>
            <p:nvPr/>
          </p:nvSpPr>
          <p:spPr>
            <a:xfrm>
              <a:off x="3686362" y="3988166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8" name="pt758"/>
            <p:cNvSpPr/>
            <p:nvPr/>
          </p:nvSpPr>
          <p:spPr>
            <a:xfrm>
              <a:off x="4033616" y="3909824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9" name="pt759"/>
            <p:cNvSpPr/>
            <p:nvPr/>
          </p:nvSpPr>
          <p:spPr>
            <a:xfrm>
              <a:off x="4380869" y="3752842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0" name="pt760"/>
            <p:cNvSpPr/>
            <p:nvPr/>
          </p:nvSpPr>
          <p:spPr>
            <a:xfrm>
              <a:off x="4728122" y="4436881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1" name="pt761"/>
            <p:cNvSpPr/>
            <p:nvPr/>
          </p:nvSpPr>
          <p:spPr>
            <a:xfrm>
              <a:off x="5075376" y="4119590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2" name="pt762"/>
            <p:cNvSpPr/>
            <p:nvPr/>
          </p:nvSpPr>
          <p:spPr>
            <a:xfrm>
              <a:off x="5422629" y="3595481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3" name="pt763"/>
            <p:cNvSpPr/>
            <p:nvPr/>
          </p:nvSpPr>
          <p:spPr>
            <a:xfrm>
              <a:off x="5769882" y="3911000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4" name="pt764"/>
            <p:cNvSpPr/>
            <p:nvPr/>
          </p:nvSpPr>
          <p:spPr>
            <a:xfrm>
              <a:off x="6117135" y="4883090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5" name="pt765"/>
            <p:cNvSpPr/>
            <p:nvPr/>
          </p:nvSpPr>
          <p:spPr>
            <a:xfrm>
              <a:off x="3686362" y="3974039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6" name="pt766"/>
            <p:cNvSpPr/>
            <p:nvPr/>
          </p:nvSpPr>
          <p:spPr>
            <a:xfrm>
              <a:off x="4033616" y="3806577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7" name="pt767"/>
            <p:cNvSpPr/>
            <p:nvPr/>
          </p:nvSpPr>
          <p:spPr>
            <a:xfrm>
              <a:off x="4380869" y="3699233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8" name="pt768"/>
            <p:cNvSpPr/>
            <p:nvPr/>
          </p:nvSpPr>
          <p:spPr>
            <a:xfrm>
              <a:off x="4728122" y="4548762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9" name="pt769"/>
            <p:cNvSpPr/>
            <p:nvPr/>
          </p:nvSpPr>
          <p:spPr>
            <a:xfrm>
              <a:off x="5075376" y="3646190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0" name="pt770"/>
            <p:cNvSpPr/>
            <p:nvPr/>
          </p:nvSpPr>
          <p:spPr>
            <a:xfrm>
              <a:off x="5422629" y="3605134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1" name="pt771"/>
            <p:cNvSpPr/>
            <p:nvPr/>
          </p:nvSpPr>
          <p:spPr>
            <a:xfrm>
              <a:off x="5769882" y="3998305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2" name="pt772"/>
            <p:cNvSpPr/>
            <p:nvPr/>
          </p:nvSpPr>
          <p:spPr>
            <a:xfrm>
              <a:off x="6117135" y="4483196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3" name="pt773"/>
            <p:cNvSpPr/>
            <p:nvPr/>
          </p:nvSpPr>
          <p:spPr>
            <a:xfrm>
              <a:off x="3686362" y="3770861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4" name="pt774"/>
            <p:cNvSpPr/>
            <p:nvPr/>
          </p:nvSpPr>
          <p:spPr>
            <a:xfrm>
              <a:off x="4033616" y="3689866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5" name="pt775"/>
            <p:cNvSpPr/>
            <p:nvPr/>
          </p:nvSpPr>
          <p:spPr>
            <a:xfrm>
              <a:off x="4380869" y="3663963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6" name="pt776"/>
            <p:cNvSpPr/>
            <p:nvPr/>
          </p:nvSpPr>
          <p:spPr>
            <a:xfrm>
              <a:off x="4728122" y="3552582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7" name="pt777"/>
            <p:cNvSpPr/>
            <p:nvPr/>
          </p:nvSpPr>
          <p:spPr>
            <a:xfrm>
              <a:off x="5075376" y="3496087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8" name="pt778"/>
            <p:cNvSpPr/>
            <p:nvPr/>
          </p:nvSpPr>
          <p:spPr>
            <a:xfrm>
              <a:off x="5422629" y="3593808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9" name="pt779"/>
            <p:cNvSpPr/>
            <p:nvPr/>
          </p:nvSpPr>
          <p:spPr>
            <a:xfrm>
              <a:off x="5769882" y="4296632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0" name="pt780"/>
            <p:cNvSpPr/>
            <p:nvPr/>
          </p:nvSpPr>
          <p:spPr>
            <a:xfrm>
              <a:off x="6117135" y="4781879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1" name="pt781"/>
            <p:cNvSpPr/>
            <p:nvPr/>
          </p:nvSpPr>
          <p:spPr>
            <a:xfrm>
              <a:off x="3686362" y="3978691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2" name="pt782"/>
            <p:cNvSpPr/>
            <p:nvPr/>
          </p:nvSpPr>
          <p:spPr>
            <a:xfrm>
              <a:off x="4033616" y="3743450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3" name="pt783"/>
            <p:cNvSpPr/>
            <p:nvPr/>
          </p:nvSpPr>
          <p:spPr>
            <a:xfrm>
              <a:off x="4380869" y="3671970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4" name="pt784"/>
            <p:cNvSpPr/>
            <p:nvPr/>
          </p:nvSpPr>
          <p:spPr>
            <a:xfrm>
              <a:off x="4728122" y="4474697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5" name="pt785"/>
            <p:cNvSpPr/>
            <p:nvPr/>
          </p:nvSpPr>
          <p:spPr>
            <a:xfrm>
              <a:off x="5075376" y="3530502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6" name="pt786"/>
            <p:cNvSpPr/>
            <p:nvPr/>
          </p:nvSpPr>
          <p:spPr>
            <a:xfrm>
              <a:off x="5422629" y="3594485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7" name="pt787"/>
            <p:cNvSpPr/>
            <p:nvPr/>
          </p:nvSpPr>
          <p:spPr>
            <a:xfrm>
              <a:off x="5769882" y="4219675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8" name="pt788"/>
            <p:cNvSpPr/>
            <p:nvPr/>
          </p:nvSpPr>
          <p:spPr>
            <a:xfrm>
              <a:off x="6117135" y="4476624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9" name="pt789"/>
            <p:cNvSpPr/>
            <p:nvPr/>
          </p:nvSpPr>
          <p:spPr>
            <a:xfrm>
              <a:off x="3686362" y="3787876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0" name="pt790"/>
            <p:cNvSpPr/>
            <p:nvPr/>
          </p:nvSpPr>
          <p:spPr>
            <a:xfrm>
              <a:off x="4033616" y="3863035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1" name="pt791"/>
            <p:cNvSpPr/>
            <p:nvPr/>
          </p:nvSpPr>
          <p:spPr>
            <a:xfrm>
              <a:off x="4380869" y="3645263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2" name="pt792"/>
            <p:cNvSpPr/>
            <p:nvPr/>
          </p:nvSpPr>
          <p:spPr>
            <a:xfrm>
              <a:off x="4728122" y="3749463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3" name="pt793"/>
            <p:cNvSpPr/>
            <p:nvPr/>
          </p:nvSpPr>
          <p:spPr>
            <a:xfrm>
              <a:off x="5075376" y="3660137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4" name="pt794"/>
            <p:cNvSpPr/>
            <p:nvPr/>
          </p:nvSpPr>
          <p:spPr>
            <a:xfrm>
              <a:off x="5422629" y="4449108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5" name="pt795"/>
            <p:cNvSpPr/>
            <p:nvPr/>
          </p:nvSpPr>
          <p:spPr>
            <a:xfrm>
              <a:off x="5769882" y="4018285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6" name="pt796"/>
            <p:cNvSpPr/>
            <p:nvPr/>
          </p:nvSpPr>
          <p:spPr>
            <a:xfrm>
              <a:off x="6117135" y="4913112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7" name="pt797"/>
            <p:cNvSpPr/>
            <p:nvPr/>
          </p:nvSpPr>
          <p:spPr>
            <a:xfrm>
              <a:off x="3686362" y="3937343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8" name="pt798"/>
            <p:cNvSpPr/>
            <p:nvPr/>
          </p:nvSpPr>
          <p:spPr>
            <a:xfrm>
              <a:off x="4033616" y="3832376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9" name="pt799"/>
            <p:cNvSpPr/>
            <p:nvPr/>
          </p:nvSpPr>
          <p:spPr>
            <a:xfrm>
              <a:off x="4380869" y="3634831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0" name="pt800"/>
            <p:cNvSpPr/>
            <p:nvPr/>
          </p:nvSpPr>
          <p:spPr>
            <a:xfrm>
              <a:off x="4728122" y="4290859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1" name="pt801"/>
            <p:cNvSpPr/>
            <p:nvPr/>
          </p:nvSpPr>
          <p:spPr>
            <a:xfrm>
              <a:off x="5075376" y="4115667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2" name="pt802"/>
            <p:cNvSpPr/>
            <p:nvPr/>
          </p:nvSpPr>
          <p:spPr>
            <a:xfrm>
              <a:off x="5422629" y="3608047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3" name="pt803"/>
            <p:cNvSpPr/>
            <p:nvPr/>
          </p:nvSpPr>
          <p:spPr>
            <a:xfrm>
              <a:off x="5769882" y="4002255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4" name="pt804"/>
            <p:cNvSpPr/>
            <p:nvPr/>
          </p:nvSpPr>
          <p:spPr>
            <a:xfrm>
              <a:off x="6117135" y="4256612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5" name="pt805"/>
            <p:cNvSpPr/>
            <p:nvPr/>
          </p:nvSpPr>
          <p:spPr>
            <a:xfrm>
              <a:off x="3686362" y="3833982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6" name="pt806"/>
            <p:cNvSpPr/>
            <p:nvPr/>
          </p:nvSpPr>
          <p:spPr>
            <a:xfrm>
              <a:off x="4033616" y="3775493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7" name="pt807"/>
            <p:cNvSpPr/>
            <p:nvPr/>
          </p:nvSpPr>
          <p:spPr>
            <a:xfrm>
              <a:off x="4380869" y="3607241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8" name="pt808"/>
            <p:cNvSpPr/>
            <p:nvPr/>
          </p:nvSpPr>
          <p:spPr>
            <a:xfrm>
              <a:off x="4728122" y="4222895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9" name="pt809"/>
            <p:cNvSpPr/>
            <p:nvPr/>
          </p:nvSpPr>
          <p:spPr>
            <a:xfrm>
              <a:off x="5075376" y="4058946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0" name="pt810"/>
            <p:cNvSpPr/>
            <p:nvPr/>
          </p:nvSpPr>
          <p:spPr>
            <a:xfrm>
              <a:off x="5422629" y="3564363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1" name="pt811"/>
            <p:cNvSpPr/>
            <p:nvPr/>
          </p:nvSpPr>
          <p:spPr>
            <a:xfrm>
              <a:off x="5769882" y="3933318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2" name="pt812"/>
            <p:cNvSpPr/>
            <p:nvPr/>
          </p:nvSpPr>
          <p:spPr>
            <a:xfrm>
              <a:off x="6117135" y="4589488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3" name="rc813"/>
            <p:cNvSpPr/>
            <p:nvPr/>
          </p:nvSpPr>
          <p:spPr>
            <a:xfrm>
              <a:off x="852986" y="1669789"/>
              <a:ext cx="26738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4" name="tx814"/>
            <p:cNvSpPr/>
            <p:nvPr/>
          </p:nvSpPr>
          <p:spPr>
            <a:xfrm>
              <a:off x="2081207" y="1735910"/>
              <a:ext cx="217408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815" name="rc815"/>
            <p:cNvSpPr/>
            <p:nvPr/>
          </p:nvSpPr>
          <p:spPr>
            <a:xfrm>
              <a:off x="3596425" y="1669789"/>
              <a:ext cx="26738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6" name="tx816"/>
            <p:cNvSpPr/>
            <p:nvPr/>
          </p:nvSpPr>
          <p:spPr>
            <a:xfrm>
              <a:off x="4830840" y="1713700"/>
              <a:ext cx="205020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817" name="pl817"/>
            <p:cNvSpPr/>
            <p:nvPr/>
          </p:nvSpPr>
          <p:spPr>
            <a:xfrm>
              <a:off x="1321778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8" name="pl818"/>
            <p:cNvSpPr/>
            <p:nvPr/>
          </p:nvSpPr>
          <p:spPr>
            <a:xfrm>
              <a:off x="2016284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9" name="pl819"/>
            <p:cNvSpPr/>
            <p:nvPr/>
          </p:nvSpPr>
          <p:spPr>
            <a:xfrm>
              <a:off x="2710791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0" name="pl820"/>
            <p:cNvSpPr/>
            <p:nvPr/>
          </p:nvSpPr>
          <p:spPr>
            <a:xfrm>
              <a:off x="3405297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1" name="tx821"/>
            <p:cNvSpPr/>
            <p:nvPr/>
          </p:nvSpPr>
          <p:spPr>
            <a:xfrm>
              <a:off x="1259622" y="5787168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22" name="tx822"/>
            <p:cNvSpPr/>
            <p:nvPr/>
          </p:nvSpPr>
          <p:spPr>
            <a:xfrm>
              <a:off x="1954129" y="5787113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23" name="tx823"/>
            <p:cNvSpPr/>
            <p:nvPr/>
          </p:nvSpPr>
          <p:spPr>
            <a:xfrm>
              <a:off x="2648635" y="5787113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824" name="tx824"/>
            <p:cNvSpPr/>
            <p:nvPr/>
          </p:nvSpPr>
          <p:spPr>
            <a:xfrm>
              <a:off x="3343142" y="5787113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34</a:t>
              </a:r>
            </a:p>
          </p:txBody>
        </p:sp>
        <p:sp>
          <p:nvSpPr>
            <p:cNvPr id="825" name="pl825"/>
            <p:cNvSpPr/>
            <p:nvPr/>
          </p:nvSpPr>
          <p:spPr>
            <a:xfrm>
              <a:off x="4065217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6" name="pl826"/>
            <p:cNvSpPr/>
            <p:nvPr/>
          </p:nvSpPr>
          <p:spPr>
            <a:xfrm>
              <a:off x="4759724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7" name="pl827"/>
            <p:cNvSpPr/>
            <p:nvPr/>
          </p:nvSpPr>
          <p:spPr>
            <a:xfrm>
              <a:off x="5454230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8" name="pl828"/>
            <p:cNvSpPr/>
            <p:nvPr/>
          </p:nvSpPr>
          <p:spPr>
            <a:xfrm>
              <a:off x="6148737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9" name="tx829"/>
            <p:cNvSpPr/>
            <p:nvPr/>
          </p:nvSpPr>
          <p:spPr>
            <a:xfrm>
              <a:off x="4003061" y="5787168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30" name="tx830"/>
            <p:cNvSpPr/>
            <p:nvPr/>
          </p:nvSpPr>
          <p:spPr>
            <a:xfrm>
              <a:off x="4697568" y="5787113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31" name="tx831"/>
            <p:cNvSpPr/>
            <p:nvPr/>
          </p:nvSpPr>
          <p:spPr>
            <a:xfrm>
              <a:off x="5392075" y="5787113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832" name="tx832"/>
            <p:cNvSpPr/>
            <p:nvPr/>
          </p:nvSpPr>
          <p:spPr>
            <a:xfrm>
              <a:off x="6086581" y="5787113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34</a:t>
              </a:r>
            </a:p>
          </p:txBody>
        </p:sp>
        <p:sp>
          <p:nvSpPr>
            <p:cNvPr id="833" name="tx833"/>
            <p:cNvSpPr/>
            <p:nvPr/>
          </p:nvSpPr>
          <p:spPr>
            <a:xfrm>
              <a:off x="690983" y="5509866"/>
              <a:ext cx="99372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834" name="tx834"/>
            <p:cNvSpPr/>
            <p:nvPr/>
          </p:nvSpPr>
          <p:spPr>
            <a:xfrm>
              <a:off x="690983" y="4812816"/>
              <a:ext cx="99372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835" name="tx835"/>
            <p:cNvSpPr/>
            <p:nvPr/>
          </p:nvSpPr>
          <p:spPr>
            <a:xfrm>
              <a:off x="690983" y="4114347"/>
              <a:ext cx="99372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836" name="tx836"/>
            <p:cNvSpPr/>
            <p:nvPr/>
          </p:nvSpPr>
          <p:spPr>
            <a:xfrm>
              <a:off x="728200" y="341451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7" name="tx837"/>
            <p:cNvSpPr/>
            <p:nvPr/>
          </p:nvSpPr>
          <p:spPr>
            <a:xfrm>
              <a:off x="728200" y="2717409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38" name="tx838"/>
            <p:cNvSpPr/>
            <p:nvPr/>
          </p:nvSpPr>
          <p:spPr>
            <a:xfrm>
              <a:off x="728200" y="2018941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39" name="pl839"/>
            <p:cNvSpPr/>
            <p:nvPr/>
          </p:nvSpPr>
          <p:spPr>
            <a:xfrm>
              <a:off x="818191" y="555161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0" name="pl840"/>
            <p:cNvSpPr/>
            <p:nvPr/>
          </p:nvSpPr>
          <p:spPr>
            <a:xfrm>
              <a:off x="818191" y="485314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1" name="pl841"/>
            <p:cNvSpPr/>
            <p:nvPr/>
          </p:nvSpPr>
          <p:spPr>
            <a:xfrm>
              <a:off x="818191" y="415467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2" name="pl842"/>
            <p:cNvSpPr/>
            <p:nvPr/>
          </p:nvSpPr>
          <p:spPr>
            <a:xfrm>
              <a:off x="818191" y="34562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3" name="pl843"/>
            <p:cNvSpPr/>
            <p:nvPr/>
          </p:nvSpPr>
          <p:spPr>
            <a:xfrm>
              <a:off x="818191" y="275773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4" name="pl844"/>
            <p:cNvSpPr/>
            <p:nvPr/>
          </p:nvSpPr>
          <p:spPr>
            <a:xfrm>
              <a:off x="818191" y="205926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5" name="tx845"/>
            <p:cNvSpPr/>
            <p:nvPr/>
          </p:nvSpPr>
          <p:spPr>
            <a:xfrm>
              <a:off x="3278240" y="5897706"/>
              <a:ext cx="566780" cy="1294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temp.Cat</a:t>
              </a:r>
            </a:p>
          </p:txBody>
        </p:sp>
        <p:sp>
          <p:nvSpPr>
            <p:cNvPr id="846" name="tx846"/>
            <p:cNvSpPr/>
            <p:nvPr/>
          </p:nvSpPr>
          <p:spPr>
            <a:xfrm rot="-5400000">
              <a:off x="381836" y="3754621"/>
              <a:ext cx="388267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ln.rate</a:t>
              </a:r>
            </a:p>
          </p:txBody>
        </p:sp>
        <p:sp>
          <p:nvSpPr>
            <p:cNvPr id="847" name="rc847"/>
            <p:cNvSpPr/>
            <p:nvPr/>
          </p:nvSpPr>
          <p:spPr>
            <a:xfrm>
              <a:off x="6409453" y="1880708"/>
              <a:ext cx="2207756" cy="38494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8" name="tx848"/>
            <p:cNvSpPr/>
            <p:nvPr/>
          </p:nvSpPr>
          <p:spPr>
            <a:xfrm>
              <a:off x="6479043" y="1933892"/>
              <a:ext cx="729809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fragment.ID</a:t>
              </a:r>
            </a:p>
          </p:txBody>
        </p:sp>
        <p:sp>
          <p:nvSpPr>
            <p:cNvPr id="849" name="rc849"/>
            <p:cNvSpPr/>
            <p:nvPr/>
          </p:nvSpPr>
          <p:spPr>
            <a:xfrm>
              <a:off x="6479043" y="214928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0" name="pt850"/>
            <p:cNvSpPr/>
            <p:nvPr/>
          </p:nvSpPr>
          <p:spPr>
            <a:xfrm>
              <a:off x="6557169" y="222741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1" name="rc851"/>
            <p:cNvSpPr/>
            <p:nvPr/>
          </p:nvSpPr>
          <p:spPr>
            <a:xfrm>
              <a:off x="6479043" y="236874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2" name="pt852"/>
            <p:cNvSpPr/>
            <p:nvPr/>
          </p:nvSpPr>
          <p:spPr>
            <a:xfrm>
              <a:off x="6557169" y="2446869"/>
              <a:ext cx="63202" cy="63202"/>
            </a:xfrm>
            <a:prstGeom prst="ellipse">
              <a:avLst/>
            </a:prstGeom>
            <a:solidFill>
              <a:srgbClr val="F37C58">
                <a:alpha val="100000"/>
              </a:srgbClr>
            </a:solidFill>
            <a:ln w="9000" cap="rnd">
              <a:solidFill>
                <a:srgbClr val="F37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3" name="rc853"/>
            <p:cNvSpPr/>
            <p:nvPr/>
          </p:nvSpPr>
          <p:spPr>
            <a:xfrm>
              <a:off x="6479043" y="2588198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4" name="pt854"/>
            <p:cNvSpPr/>
            <p:nvPr/>
          </p:nvSpPr>
          <p:spPr>
            <a:xfrm>
              <a:off x="6557169" y="2666325"/>
              <a:ext cx="63202" cy="63202"/>
            </a:xfrm>
            <a:prstGeom prst="ellipse">
              <a:avLst/>
            </a:prstGeom>
            <a:solidFill>
              <a:srgbClr val="ED813E">
                <a:alpha val="100000"/>
              </a:srgbClr>
            </a:solidFill>
            <a:ln w="9000" cap="rnd">
              <a:solidFill>
                <a:srgbClr val="ED81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5" name="rc855"/>
            <p:cNvSpPr/>
            <p:nvPr/>
          </p:nvSpPr>
          <p:spPr>
            <a:xfrm>
              <a:off x="6479043" y="2807654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6" name="pt856"/>
            <p:cNvSpPr/>
            <p:nvPr/>
          </p:nvSpPr>
          <p:spPr>
            <a:xfrm>
              <a:off x="6557169" y="2885781"/>
              <a:ext cx="63202" cy="63202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7" name="rc857"/>
            <p:cNvSpPr/>
            <p:nvPr/>
          </p:nvSpPr>
          <p:spPr>
            <a:xfrm>
              <a:off x="6479043" y="3027110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8" name="pt858"/>
            <p:cNvSpPr/>
            <p:nvPr/>
          </p:nvSpPr>
          <p:spPr>
            <a:xfrm>
              <a:off x="6557169" y="3105237"/>
              <a:ext cx="63202" cy="63202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9" name="rc859"/>
            <p:cNvSpPr/>
            <p:nvPr/>
          </p:nvSpPr>
          <p:spPr>
            <a:xfrm>
              <a:off x="6479043" y="324656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0" name="pt860"/>
            <p:cNvSpPr/>
            <p:nvPr/>
          </p:nvSpPr>
          <p:spPr>
            <a:xfrm>
              <a:off x="6557169" y="3324693"/>
              <a:ext cx="63202" cy="63202"/>
            </a:xfrm>
            <a:prstGeom prst="ellipse">
              <a:avLst/>
            </a:prstGeom>
            <a:solidFill>
              <a:srgbClr val="D69100">
                <a:alpha val="100000"/>
              </a:srgbClr>
            </a:solidFill>
            <a:ln w="9000" cap="rnd">
              <a:solidFill>
                <a:srgbClr val="D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1" name="rc861"/>
            <p:cNvSpPr/>
            <p:nvPr/>
          </p:nvSpPr>
          <p:spPr>
            <a:xfrm>
              <a:off x="6479043" y="346602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2" name="pt862"/>
            <p:cNvSpPr/>
            <p:nvPr/>
          </p:nvSpPr>
          <p:spPr>
            <a:xfrm>
              <a:off x="6557169" y="3544149"/>
              <a:ext cx="63202" cy="63202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3" name="rc863"/>
            <p:cNvSpPr/>
            <p:nvPr/>
          </p:nvSpPr>
          <p:spPr>
            <a:xfrm>
              <a:off x="6479043" y="36854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4" name="pt864"/>
            <p:cNvSpPr/>
            <p:nvPr/>
          </p:nvSpPr>
          <p:spPr>
            <a:xfrm>
              <a:off x="6557169" y="3763605"/>
              <a:ext cx="63202" cy="63202"/>
            </a:xfrm>
            <a:prstGeom prst="ellipse">
              <a:avLst/>
            </a:prstGeom>
            <a:solidFill>
              <a:srgbClr val="C29A00">
                <a:alpha val="100000"/>
              </a:srgbClr>
            </a:solidFill>
            <a:ln w="9000" cap="rnd">
              <a:solidFill>
                <a:srgbClr val="C2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5" name="rc865"/>
            <p:cNvSpPr/>
            <p:nvPr/>
          </p:nvSpPr>
          <p:spPr>
            <a:xfrm>
              <a:off x="6479043" y="3904934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6" name="pt866"/>
            <p:cNvSpPr/>
            <p:nvPr/>
          </p:nvSpPr>
          <p:spPr>
            <a:xfrm>
              <a:off x="6557169" y="3983061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7" name="rc867"/>
            <p:cNvSpPr/>
            <p:nvPr/>
          </p:nvSpPr>
          <p:spPr>
            <a:xfrm>
              <a:off x="6479043" y="4124390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8" name="pt868"/>
            <p:cNvSpPr/>
            <p:nvPr/>
          </p:nvSpPr>
          <p:spPr>
            <a:xfrm>
              <a:off x="6557169" y="4202517"/>
              <a:ext cx="63202" cy="63202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9" name="rc869"/>
            <p:cNvSpPr/>
            <p:nvPr/>
          </p:nvSpPr>
          <p:spPr>
            <a:xfrm>
              <a:off x="6479043" y="434384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0" name="pt870"/>
            <p:cNvSpPr/>
            <p:nvPr/>
          </p:nvSpPr>
          <p:spPr>
            <a:xfrm>
              <a:off x="6557169" y="4421973"/>
              <a:ext cx="63202" cy="63202"/>
            </a:xfrm>
            <a:prstGeom prst="ellipse">
              <a:avLst/>
            </a:prstGeom>
            <a:solidFill>
              <a:srgbClr val="9DA700">
                <a:alpha val="100000"/>
              </a:srgbClr>
            </a:solidFill>
            <a:ln w="9000" cap="rnd">
              <a:solidFill>
                <a:srgbClr val="9DA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1" name="rc871"/>
            <p:cNvSpPr/>
            <p:nvPr/>
          </p:nvSpPr>
          <p:spPr>
            <a:xfrm>
              <a:off x="6479043" y="456330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2" name="pt872"/>
            <p:cNvSpPr/>
            <p:nvPr/>
          </p:nvSpPr>
          <p:spPr>
            <a:xfrm>
              <a:off x="6557169" y="4641429"/>
              <a:ext cx="63202" cy="63202"/>
            </a:xfrm>
            <a:prstGeom prst="ellipse">
              <a:avLst/>
            </a:prstGeom>
            <a:solidFill>
              <a:srgbClr val="8EAB00">
                <a:alpha val="100000"/>
              </a:srgbClr>
            </a:solidFill>
            <a:ln w="9000" cap="rnd">
              <a:solidFill>
                <a:srgbClr val="8E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3" name="rc873"/>
            <p:cNvSpPr/>
            <p:nvPr/>
          </p:nvSpPr>
          <p:spPr>
            <a:xfrm>
              <a:off x="6479043" y="478275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4" name="pt874"/>
            <p:cNvSpPr/>
            <p:nvPr/>
          </p:nvSpPr>
          <p:spPr>
            <a:xfrm>
              <a:off x="6557169" y="4860885"/>
              <a:ext cx="63202" cy="63202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5" name="rc875"/>
            <p:cNvSpPr/>
            <p:nvPr/>
          </p:nvSpPr>
          <p:spPr>
            <a:xfrm>
              <a:off x="6479043" y="500221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6" name="pt876"/>
            <p:cNvSpPr/>
            <p:nvPr/>
          </p:nvSpPr>
          <p:spPr>
            <a:xfrm>
              <a:off x="6557169" y="5080341"/>
              <a:ext cx="63202" cy="63202"/>
            </a:xfrm>
            <a:prstGeom prst="ellipse">
              <a:avLst/>
            </a:prstGeom>
            <a:solidFill>
              <a:srgbClr val="66B200">
                <a:alpha val="100000"/>
              </a:srgbClr>
            </a:solidFill>
            <a:ln w="9000" cap="rnd">
              <a:solidFill>
                <a:srgbClr val="66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7" name="rc877"/>
            <p:cNvSpPr/>
            <p:nvPr/>
          </p:nvSpPr>
          <p:spPr>
            <a:xfrm>
              <a:off x="6479043" y="522167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8" name="pt878"/>
            <p:cNvSpPr/>
            <p:nvPr/>
          </p:nvSpPr>
          <p:spPr>
            <a:xfrm>
              <a:off x="6557169" y="5299797"/>
              <a:ext cx="63202" cy="63202"/>
            </a:xfrm>
            <a:prstGeom prst="ellipse">
              <a:avLst/>
            </a:prstGeom>
            <a:solidFill>
              <a:srgbClr val="49B500">
                <a:alpha val="100000"/>
              </a:srgbClr>
            </a:solidFill>
            <a:ln w="9000" cap="rnd">
              <a:solidFill>
                <a:srgbClr val="49B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9" name="rc879"/>
            <p:cNvSpPr/>
            <p:nvPr/>
          </p:nvSpPr>
          <p:spPr>
            <a:xfrm>
              <a:off x="6479043" y="54411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0" name="pt880"/>
            <p:cNvSpPr/>
            <p:nvPr/>
          </p:nvSpPr>
          <p:spPr>
            <a:xfrm>
              <a:off x="6557169" y="5519253"/>
              <a:ext cx="63202" cy="63202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1" name="rc881"/>
            <p:cNvSpPr/>
            <p:nvPr/>
          </p:nvSpPr>
          <p:spPr>
            <a:xfrm>
              <a:off x="7179396" y="214928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2" name="pt882"/>
            <p:cNvSpPr/>
            <p:nvPr/>
          </p:nvSpPr>
          <p:spPr>
            <a:xfrm>
              <a:off x="7257523" y="22274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3" name="rc883"/>
            <p:cNvSpPr/>
            <p:nvPr/>
          </p:nvSpPr>
          <p:spPr>
            <a:xfrm>
              <a:off x="7179396" y="236874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4" name="pt884"/>
            <p:cNvSpPr/>
            <p:nvPr/>
          </p:nvSpPr>
          <p:spPr>
            <a:xfrm>
              <a:off x="7257523" y="2446869"/>
              <a:ext cx="63202" cy="63202"/>
            </a:xfrm>
            <a:prstGeom prst="ellipse">
              <a:avLst/>
            </a:prstGeom>
            <a:solidFill>
              <a:srgbClr val="00BC52">
                <a:alpha val="100000"/>
              </a:srgbClr>
            </a:solidFill>
            <a:ln w="9000" cap="rnd">
              <a:solidFill>
                <a:srgbClr val="00BC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5" name="rc885"/>
            <p:cNvSpPr/>
            <p:nvPr/>
          </p:nvSpPr>
          <p:spPr>
            <a:xfrm>
              <a:off x="7179396" y="2588198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6" name="pt886"/>
            <p:cNvSpPr/>
            <p:nvPr/>
          </p:nvSpPr>
          <p:spPr>
            <a:xfrm>
              <a:off x="7257523" y="2666325"/>
              <a:ext cx="63202" cy="63202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7" name="rc887"/>
            <p:cNvSpPr/>
            <p:nvPr/>
          </p:nvSpPr>
          <p:spPr>
            <a:xfrm>
              <a:off x="7179396" y="2807654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8" name="pt888"/>
            <p:cNvSpPr/>
            <p:nvPr/>
          </p:nvSpPr>
          <p:spPr>
            <a:xfrm>
              <a:off x="7257523" y="2885781"/>
              <a:ext cx="63202" cy="63202"/>
            </a:xfrm>
            <a:prstGeom prst="ellipse">
              <a:avLst/>
            </a:prstGeom>
            <a:solidFill>
              <a:srgbClr val="00BF7A">
                <a:alpha val="100000"/>
              </a:srgbClr>
            </a:solidFill>
            <a:ln w="9000" cap="rnd">
              <a:solidFill>
                <a:srgbClr val="00BF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9" name="rc889"/>
            <p:cNvSpPr/>
            <p:nvPr/>
          </p:nvSpPr>
          <p:spPr>
            <a:xfrm>
              <a:off x="7179396" y="3027110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0" name="pt890"/>
            <p:cNvSpPr/>
            <p:nvPr/>
          </p:nvSpPr>
          <p:spPr>
            <a:xfrm>
              <a:off x="7257523" y="3105237"/>
              <a:ext cx="63202" cy="63202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1" name="rc891"/>
            <p:cNvSpPr/>
            <p:nvPr/>
          </p:nvSpPr>
          <p:spPr>
            <a:xfrm>
              <a:off x="7179396" y="324656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2" name="pt892"/>
            <p:cNvSpPr/>
            <p:nvPr/>
          </p:nvSpPr>
          <p:spPr>
            <a:xfrm>
              <a:off x="7257523" y="3324693"/>
              <a:ext cx="63202" cy="63202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3" name="rc893"/>
            <p:cNvSpPr/>
            <p:nvPr/>
          </p:nvSpPr>
          <p:spPr>
            <a:xfrm>
              <a:off x="7179396" y="346602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4" name="pt894"/>
            <p:cNvSpPr/>
            <p:nvPr/>
          </p:nvSpPr>
          <p:spPr>
            <a:xfrm>
              <a:off x="7257523" y="3544149"/>
              <a:ext cx="63202" cy="63202"/>
            </a:xfrm>
            <a:prstGeom prst="ellipse">
              <a:avLst/>
            </a:prstGeom>
            <a:solidFill>
              <a:srgbClr val="00C1A9">
                <a:alpha val="100000"/>
              </a:srgbClr>
            </a:solidFill>
            <a:ln w="9000" cap="rnd">
              <a:solidFill>
                <a:srgbClr val="00C1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5" name="rc895"/>
            <p:cNvSpPr/>
            <p:nvPr/>
          </p:nvSpPr>
          <p:spPr>
            <a:xfrm>
              <a:off x="7179396" y="36854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6" name="pt896"/>
            <p:cNvSpPr/>
            <p:nvPr/>
          </p:nvSpPr>
          <p:spPr>
            <a:xfrm>
              <a:off x="7257523" y="3763605"/>
              <a:ext cx="63202" cy="63202"/>
            </a:xfrm>
            <a:prstGeom prst="ellipse">
              <a:avLst/>
            </a:prstGeom>
            <a:solidFill>
              <a:srgbClr val="00C0B7">
                <a:alpha val="100000"/>
              </a:srgbClr>
            </a:solidFill>
            <a:ln w="9000" cap="rnd">
              <a:solidFill>
                <a:srgbClr val="00C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7" name="rc897"/>
            <p:cNvSpPr/>
            <p:nvPr/>
          </p:nvSpPr>
          <p:spPr>
            <a:xfrm>
              <a:off x="7179396" y="3904934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8" name="pt898"/>
            <p:cNvSpPr/>
            <p:nvPr/>
          </p:nvSpPr>
          <p:spPr>
            <a:xfrm>
              <a:off x="7257523" y="3983061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9" name="rc899"/>
            <p:cNvSpPr/>
            <p:nvPr/>
          </p:nvSpPr>
          <p:spPr>
            <a:xfrm>
              <a:off x="7179396" y="4124390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0" name="pt900"/>
            <p:cNvSpPr/>
            <p:nvPr/>
          </p:nvSpPr>
          <p:spPr>
            <a:xfrm>
              <a:off x="7257523" y="4202517"/>
              <a:ext cx="63202" cy="63202"/>
            </a:xfrm>
            <a:prstGeom prst="ellipse">
              <a:avLst/>
            </a:prstGeom>
            <a:solidFill>
              <a:srgbClr val="00BDD1">
                <a:alpha val="100000"/>
              </a:srgbClr>
            </a:solidFill>
            <a:ln w="9000" cap="rnd">
              <a:solidFill>
                <a:srgbClr val="00B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1" name="rc901"/>
            <p:cNvSpPr/>
            <p:nvPr/>
          </p:nvSpPr>
          <p:spPr>
            <a:xfrm>
              <a:off x="7179396" y="434384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2" name="pt902"/>
            <p:cNvSpPr/>
            <p:nvPr/>
          </p:nvSpPr>
          <p:spPr>
            <a:xfrm>
              <a:off x="7257523" y="4421973"/>
              <a:ext cx="63202" cy="63202"/>
            </a:xfrm>
            <a:prstGeom prst="ellipse">
              <a:avLst/>
            </a:prstGeom>
            <a:solidFill>
              <a:srgbClr val="00BBDC">
                <a:alpha val="100000"/>
              </a:srgbClr>
            </a:solidFill>
            <a:ln w="9000" cap="rnd">
              <a:solidFill>
                <a:srgbClr val="00BB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3" name="rc903"/>
            <p:cNvSpPr/>
            <p:nvPr/>
          </p:nvSpPr>
          <p:spPr>
            <a:xfrm>
              <a:off x="7179396" y="456330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4" name="pt904"/>
            <p:cNvSpPr/>
            <p:nvPr/>
          </p:nvSpPr>
          <p:spPr>
            <a:xfrm>
              <a:off x="7257523" y="4641429"/>
              <a:ext cx="63202" cy="63202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5" name="rc905"/>
            <p:cNvSpPr/>
            <p:nvPr/>
          </p:nvSpPr>
          <p:spPr>
            <a:xfrm>
              <a:off x="7179396" y="478275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6" name="pt906"/>
            <p:cNvSpPr/>
            <p:nvPr/>
          </p:nvSpPr>
          <p:spPr>
            <a:xfrm>
              <a:off x="7257523" y="4860885"/>
              <a:ext cx="63202" cy="63202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7" name="rc907"/>
            <p:cNvSpPr/>
            <p:nvPr/>
          </p:nvSpPr>
          <p:spPr>
            <a:xfrm>
              <a:off x="7179396" y="500221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8" name="pt908"/>
            <p:cNvSpPr/>
            <p:nvPr/>
          </p:nvSpPr>
          <p:spPr>
            <a:xfrm>
              <a:off x="7257523" y="5080341"/>
              <a:ext cx="63202" cy="63202"/>
            </a:xfrm>
            <a:prstGeom prst="ellipse">
              <a:avLst/>
            </a:prstGeom>
            <a:solidFill>
              <a:srgbClr val="00AFF8">
                <a:alpha val="100000"/>
              </a:srgbClr>
            </a:solidFill>
            <a:ln w="9000" cap="rnd">
              <a:solidFill>
                <a:srgbClr val="00AF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9" name="rc909"/>
            <p:cNvSpPr/>
            <p:nvPr/>
          </p:nvSpPr>
          <p:spPr>
            <a:xfrm>
              <a:off x="7179396" y="522167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0" name="pt910"/>
            <p:cNvSpPr/>
            <p:nvPr/>
          </p:nvSpPr>
          <p:spPr>
            <a:xfrm>
              <a:off x="7257523" y="5299797"/>
              <a:ext cx="63202" cy="63202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1" name="rc911"/>
            <p:cNvSpPr/>
            <p:nvPr/>
          </p:nvSpPr>
          <p:spPr>
            <a:xfrm>
              <a:off x="7179396" y="54411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2" name="pt912"/>
            <p:cNvSpPr/>
            <p:nvPr/>
          </p:nvSpPr>
          <p:spPr>
            <a:xfrm>
              <a:off x="7257523" y="5519253"/>
              <a:ext cx="63202" cy="63202"/>
            </a:xfrm>
            <a:prstGeom prst="ellipse">
              <a:avLst/>
            </a:prstGeom>
            <a:solidFill>
              <a:srgbClr val="22A3FF">
                <a:alpha val="100000"/>
              </a:srgbClr>
            </a:solidFill>
            <a:ln w="9000" cap="rnd">
              <a:solidFill>
                <a:srgbClr val="22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3" name="rc913"/>
            <p:cNvSpPr/>
            <p:nvPr/>
          </p:nvSpPr>
          <p:spPr>
            <a:xfrm>
              <a:off x="7898303" y="214928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4" name="pt914"/>
            <p:cNvSpPr/>
            <p:nvPr/>
          </p:nvSpPr>
          <p:spPr>
            <a:xfrm>
              <a:off x="7976430" y="22274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5" name="rc915"/>
            <p:cNvSpPr/>
            <p:nvPr/>
          </p:nvSpPr>
          <p:spPr>
            <a:xfrm>
              <a:off x="7898303" y="236874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6" name="pt916"/>
            <p:cNvSpPr/>
            <p:nvPr/>
          </p:nvSpPr>
          <p:spPr>
            <a:xfrm>
              <a:off x="7976430" y="2446869"/>
              <a:ext cx="63202" cy="63202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7" name="rc917"/>
            <p:cNvSpPr/>
            <p:nvPr/>
          </p:nvSpPr>
          <p:spPr>
            <a:xfrm>
              <a:off x="7898303" y="2588198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8" name="pt918"/>
            <p:cNvSpPr/>
            <p:nvPr/>
          </p:nvSpPr>
          <p:spPr>
            <a:xfrm>
              <a:off x="7976430" y="2666325"/>
              <a:ext cx="63202" cy="63202"/>
            </a:xfrm>
            <a:prstGeom prst="ellipse">
              <a:avLst/>
            </a:prstGeom>
            <a:solidFill>
              <a:srgbClr val="9F8CFF">
                <a:alpha val="100000"/>
              </a:srgbClr>
            </a:solidFill>
            <a:ln w="9000" cap="rnd">
              <a:solidFill>
                <a:srgbClr val="9F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9" name="rc919"/>
            <p:cNvSpPr/>
            <p:nvPr/>
          </p:nvSpPr>
          <p:spPr>
            <a:xfrm>
              <a:off x="7898303" y="2807654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0" name="pt920"/>
            <p:cNvSpPr/>
            <p:nvPr/>
          </p:nvSpPr>
          <p:spPr>
            <a:xfrm>
              <a:off x="7976430" y="2885781"/>
              <a:ext cx="63202" cy="63202"/>
            </a:xfrm>
            <a:prstGeom prst="ellipse">
              <a:avLst/>
            </a:prstGeom>
            <a:solidFill>
              <a:srgbClr val="B584FF">
                <a:alpha val="100000"/>
              </a:srgbClr>
            </a:solidFill>
            <a:ln w="9000" cap="rnd">
              <a:solidFill>
                <a:srgbClr val="B5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1" name="rc921"/>
            <p:cNvSpPr/>
            <p:nvPr/>
          </p:nvSpPr>
          <p:spPr>
            <a:xfrm>
              <a:off x="7898303" y="3027110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2" name="pt922"/>
            <p:cNvSpPr/>
            <p:nvPr/>
          </p:nvSpPr>
          <p:spPr>
            <a:xfrm>
              <a:off x="7976430" y="3105237"/>
              <a:ext cx="63202" cy="63202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3" name="rc923"/>
            <p:cNvSpPr/>
            <p:nvPr/>
          </p:nvSpPr>
          <p:spPr>
            <a:xfrm>
              <a:off x="7898303" y="324656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4" name="pt924"/>
            <p:cNvSpPr/>
            <p:nvPr/>
          </p:nvSpPr>
          <p:spPr>
            <a:xfrm>
              <a:off x="7976430" y="3324693"/>
              <a:ext cx="63202" cy="63202"/>
            </a:xfrm>
            <a:prstGeom prst="ellipse">
              <a:avLst/>
            </a:prstGeom>
            <a:solidFill>
              <a:srgbClr val="D674FD">
                <a:alpha val="100000"/>
              </a:srgbClr>
            </a:solidFill>
            <a:ln w="9000" cap="rnd">
              <a:solidFill>
                <a:srgbClr val="D674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5" name="rc925"/>
            <p:cNvSpPr/>
            <p:nvPr/>
          </p:nvSpPr>
          <p:spPr>
            <a:xfrm>
              <a:off x="7898303" y="346602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6" name="pt926"/>
            <p:cNvSpPr/>
            <p:nvPr/>
          </p:nvSpPr>
          <p:spPr>
            <a:xfrm>
              <a:off x="7976430" y="3544149"/>
              <a:ext cx="63202" cy="63202"/>
            </a:xfrm>
            <a:prstGeom prst="ellipse">
              <a:avLst/>
            </a:prstGeom>
            <a:solidFill>
              <a:srgbClr val="E36EF6">
                <a:alpha val="100000"/>
              </a:srgbClr>
            </a:solidFill>
            <a:ln w="9000" cap="rnd">
              <a:solidFill>
                <a:srgbClr val="E36E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7" name="rc927"/>
            <p:cNvSpPr/>
            <p:nvPr/>
          </p:nvSpPr>
          <p:spPr>
            <a:xfrm>
              <a:off x="7898303" y="36854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8" name="pt928"/>
            <p:cNvSpPr/>
            <p:nvPr/>
          </p:nvSpPr>
          <p:spPr>
            <a:xfrm>
              <a:off x="7976430" y="3763605"/>
              <a:ext cx="63202" cy="63202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9" name="rc929"/>
            <p:cNvSpPr/>
            <p:nvPr/>
          </p:nvSpPr>
          <p:spPr>
            <a:xfrm>
              <a:off x="7898303" y="3904934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0" name="pt930"/>
            <p:cNvSpPr/>
            <p:nvPr/>
          </p:nvSpPr>
          <p:spPr>
            <a:xfrm>
              <a:off x="7976430" y="3983061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1" name="rc931"/>
            <p:cNvSpPr/>
            <p:nvPr/>
          </p:nvSpPr>
          <p:spPr>
            <a:xfrm>
              <a:off x="7898303" y="4124390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2" name="pt932"/>
            <p:cNvSpPr/>
            <p:nvPr/>
          </p:nvSpPr>
          <p:spPr>
            <a:xfrm>
              <a:off x="7976430" y="4202517"/>
              <a:ext cx="63202" cy="63202"/>
            </a:xfrm>
            <a:prstGeom prst="ellipse">
              <a:avLst/>
            </a:prstGeom>
            <a:solidFill>
              <a:srgbClr val="FB61D8">
                <a:alpha val="100000"/>
              </a:srgbClr>
            </a:solidFill>
            <a:ln w="9000" cap="rnd">
              <a:solidFill>
                <a:srgbClr val="FB61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3" name="rc933"/>
            <p:cNvSpPr/>
            <p:nvPr/>
          </p:nvSpPr>
          <p:spPr>
            <a:xfrm>
              <a:off x="7898303" y="434384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4" name="pt934"/>
            <p:cNvSpPr/>
            <p:nvPr/>
          </p:nvSpPr>
          <p:spPr>
            <a:xfrm>
              <a:off x="7976430" y="4421973"/>
              <a:ext cx="63202" cy="63202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5" name="rc935"/>
            <p:cNvSpPr/>
            <p:nvPr/>
          </p:nvSpPr>
          <p:spPr>
            <a:xfrm>
              <a:off x="7898303" y="456330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6" name="pt936"/>
            <p:cNvSpPr/>
            <p:nvPr/>
          </p:nvSpPr>
          <p:spPr>
            <a:xfrm>
              <a:off x="7976430" y="4641429"/>
              <a:ext cx="63202" cy="63202"/>
            </a:xfrm>
            <a:prstGeom prst="ellipse">
              <a:avLst/>
            </a:prstGeom>
            <a:solidFill>
              <a:srgbClr val="FF62BF">
                <a:alpha val="100000"/>
              </a:srgbClr>
            </a:solidFill>
            <a:ln w="9000" cap="rnd">
              <a:solidFill>
                <a:srgbClr val="FF62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7" name="rc937"/>
            <p:cNvSpPr/>
            <p:nvPr/>
          </p:nvSpPr>
          <p:spPr>
            <a:xfrm>
              <a:off x="7898303" y="478275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8" name="pt938"/>
            <p:cNvSpPr/>
            <p:nvPr/>
          </p:nvSpPr>
          <p:spPr>
            <a:xfrm>
              <a:off x="7976430" y="4860885"/>
              <a:ext cx="63202" cy="63202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9" name="rc939"/>
            <p:cNvSpPr/>
            <p:nvPr/>
          </p:nvSpPr>
          <p:spPr>
            <a:xfrm>
              <a:off x="7898303" y="500221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0" name="pt940"/>
            <p:cNvSpPr/>
            <p:nvPr/>
          </p:nvSpPr>
          <p:spPr>
            <a:xfrm>
              <a:off x="7976430" y="5080341"/>
              <a:ext cx="63202" cy="63202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1" name="rc941"/>
            <p:cNvSpPr/>
            <p:nvPr/>
          </p:nvSpPr>
          <p:spPr>
            <a:xfrm>
              <a:off x="7898303" y="522167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2" name="pt942"/>
            <p:cNvSpPr/>
            <p:nvPr/>
          </p:nvSpPr>
          <p:spPr>
            <a:xfrm>
              <a:off x="7976430" y="5299797"/>
              <a:ext cx="63202" cy="63202"/>
            </a:xfrm>
            <a:prstGeom prst="ellipse">
              <a:avLst/>
            </a:prstGeom>
            <a:solidFill>
              <a:srgbClr val="FF6C91">
                <a:alpha val="100000"/>
              </a:srgbClr>
            </a:solidFill>
            <a:ln w="9000" cap="rnd">
              <a:solidFill>
                <a:srgbClr val="FF6C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3" name="rc943"/>
            <p:cNvSpPr/>
            <p:nvPr/>
          </p:nvSpPr>
          <p:spPr>
            <a:xfrm>
              <a:off x="7898303" y="54411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4" name="pt944"/>
            <p:cNvSpPr/>
            <p:nvPr/>
          </p:nvSpPr>
          <p:spPr>
            <a:xfrm>
              <a:off x="7976430" y="5519253"/>
              <a:ext cx="63202" cy="63202"/>
            </a:xfrm>
            <a:prstGeom prst="ellipse">
              <a:avLst/>
            </a:prstGeom>
            <a:solidFill>
              <a:srgbClr val="FC7180">
                <a:alpha val="100000"/>
              </a:srgbClr>
            </a:solidFill>
            <a:ln w="9000" cap="rnd">
              <a:solidFill>
                <a:srgbClr val="FC71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5" name="tx945"/>
            <p:cNvSpPr/>
            <p:nvPr/>
          </p:nvSpPr>
          <p:spPr>
            <a:xfrm>
              <a:off x="6768088" y="2217323"/>
              <a:ext cx="32316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K201a</a:t>
              </a:r>
            </a:p>
          </p:txBody>
        </p:sp>
        <p:sp>
          <p:nvSpPr>
            <p:cNvPr id="946" name="tx946"/>
            <p:cNvSpPr/>
            <p:nvPr/>
          </p:nvSpPr>
          <p:spPr>
            <a:xfrm>
              <a:off x="6768088" y="2436779"/>
              <a:ext cx="32316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K201b</a:t>
              </a:r>
            </a:p>
          </p:txBody>
        </p:sp>
        <p:sp>
          <p:nvSpPr>
            <p:cNvPr id="947" name="tx947"/>
            <p:cNvSpPr/>
            <p:nvPr/>
          </p:nvSpPr>
          <p:spPr>
            <a:xfrm>
              <a:off x="6768088" y="2656235"/>
              <a:ext cx="316889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K201c</a:t>
              </a:r>
            </a:p>
          </p:txBody>
        </p:sp>
        <p:sp>
          <p:nvSpPr>
            <p:cNvPr id="948" name="tx948"/>
            <p:cNvSpPr/>
            <p:nvPr/>
          </p:nvSpPr>
          <p:spPr>
            <a:xfrm>
              <a:off x="6768088" y="2875691"/>
              <a:ext cx="32316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K201d</a:t>
              </a:r>
            </a:p>
          </p:txBody>
        </p:sp>
        <p:sp>
          <p:nvSpPr>
            <p:cNvPr id="949" name="tx949"/>
            <p:cNvSpPr/>
            <p:nvPr/>
          </p:nvSpPr>
          <p:spPr>
            <a:xfrm>
              <a:off x="6768088" y="3095147"/>
              <a:ext cx="32316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K202a</a:t>
              </a:r>
            </a:p>
          </p:txBody>
        </p:sp>
        <p:sp>
          <p:nvSpPr>
            <p:cNvPr id="950" name="tx950"/>
            <p:cNvSpPr/>
            <p:nvPr/>
          </p:nvSpPr>
          <p:spPr>
            <a:xfrm>
              <a:off x="6768088" y="3314603"/>
              <a:ext cx="32316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K202b</a:t>
              </a:r>
            </a:p>
          </p:txBody>
        </p:sp>
        <p:sp>
          <p:nvSpPr>
            <p:cNvPr id="951" name="tx951"/>
            <p:cNvSpPr/>
            <p:nvPr/>
          </p:nvSpPr>
          <p:spPr>
            <a:xfrm>
              <a:off x="6768088" y="3534059"/>
              <a:ext cx="316889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K202c</a:t>
              </a:r>
            </a:p>
          </p:txBody>
        </p:sp>
        <p:sp>
          <p:nvSpPr>
            <p:cNvPr id="952" name="tx952"/>
            <p:cNvSpPr/>
            <p:nvPr/>
          </p:nvSpPr>
          <p:spPr>
            <a:xfrm>
              <a:off x="6768088" y="3753515"/>
              <a:ext cx="32316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K202d</a:t>
              </a:r>
            </a:p>
          </p:txBody>
        </p:sp>
        <p:sp>
          <p:nvSpPr>
            <p:cNvPr id="953" name="tx953"/>
            <p:cNvSpPr/>
            <p:nvPr/>
          </p:nvSpPr>
          <p:spPr>
            <a:xfrm>
              <a:off x="6768088" y="3972916"/>
              <a:ext cx="323165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K203a</a:t>
              </a:r>
            </a:p>
          </p:txBody>
        </p:sp>
        <p:sp>
          <p:nvSpPr>
            <p:cNvPr id="954" name="tx954"/>
            <p:cNvSpPr/>
            <p:nvPr/>
          </p:nvSpPr>
          <p:spPr>
            <a:xfrm>
              <a:off x="6768088" y="4192372"/>
              <a:ext cx="323165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K203b</a:t>
              </a:r>
            </a:p>
          </p:txBody>
        </p:sp>
        <p:sp>
          <p:nvSpPr>
            <p:cNvPr id="955" name="tx955"/>
            <p:cNvSpPr/>
            <p:nvPr/>
          </p:nvSpPr>
          <p:spPr>
            <a:xfrm>
              <a:off x="6768088" y="4411828"/>
              <a:ext cx="316889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K203c</a:t>
              </a:r>
            </a:p>
          </p:txBody>
        </p:sp>
        <p:sp>
          <p:nvSpPr>
            <p:cNvPr id="956" name="tx956"/>
            <p:cNvSpPr/>
            <p:nvPr/>
          </p:nvSpPr>
          <p:spPr>
            <a:xfrm>
              <a:off x="6768088" y="4631284"/>
              <a:ext cx="323165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K203d</a:t>
              </a:r>
            </a:p>
          </p:txBody>
        </p:sp>
        <p:sp>
          <p:nvSpPr>
            <p:cNvPr id="957" name="tx957"/>
            <p:cNvSpPr/>
            <p:nvPr/>
          </p:nvSpPr>
          <p:spPr>
            <a:xfrm>
              <a:off x="6768088" y="4849758"/>
              <a:ext cx="341719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K20Ca</a:t>
              </a:r>
            </a:p>
          </p:txBody>
        </p:sp>
        <p:sp>
          <p:nvSpPr>
            <p:cNvPr id="958" name="tx958"/>
            <p:cNvSpPr/>
            <p:nvPr/>
          </p:nvSpPr>
          <p:spPr>
            <a:xfrm>
              <a:off x="6768088" y="5069214"/>
              <a:ext cx="341719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K20Cb</a:t>
              </a:r>
            </a:p>
          </p:txBody>
        </p:sp>
        <p:sp>
          <p:nvSpPr>
            <p:cNvPr id="959" name="tx959"/>
            <p:cNvSpPr/>
            <p:nvPr/>
          </p:nvSpPr>
          <p:spPr>
            <a:xfrm>
              <a:off x="6768088" y="5288670"/>
              <a:ext cx="335443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K20Cc</a:t>
              </a:r>
            </a:p>
          </p:txBody>
        </p:sp>
        <p:sp>
          <p:nvSpPr>
            <p:cNvPr id="960" name="tx960"/>
            <p:cNvSpPr/>
            <p:nvPr/>
          </p:nvSpPr>
          <p:spPr>
            <a:xfrm>
              <a:off x="6768088" y="5508126"/>
              <a:ext cx="341719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K20Cd</a:t>
              </a:r>
            </a:p>
          </p:txBody>
        </p:sp>
        <p:sp>
          <p:nvSpPr>
            <p:cNvPr id="961" name="tx961"/>
            <p:cNvSpPr/>
            <p:nvPr/>
          </p:nvSpPr>
          <p:spPr>
            <a:xfrm>
              <a:off x="7468441" y="2217323"/>
              <a:ext cx="341719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M501a</a:t>
              </a:r>
            </a:p>
          </p:txBody>
        </p:sp>
        <p:sp>
          <p:nvSpPr>
            <p:cNvPr id="962" name="tx962"/>
            <p:cNvSpPr/>
            <p:nvPr/>
          </p:nvSpPr>
          <p:spPr>
            <a:xfrm>
              <a:off x="7468441" y="2436779"/>
              <a:ext cx="341719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M501b</a:t>
              </a:r>
            </a:p>
          </p:txBody>
        </p:sp>
        <p:sp>
          <p:nvSpPr>
            <p:cNvPr id="963" name="tx963"/>
            <p:cNvSpPr/>
            <p:nvPr/>
          </p:nvSpPr>
          <p:spPr>
            <a:xfrm>
              <a:off x="7468441" y="2656235"/>
              <a:ext cx="335443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M501c</a:t>
              </a:r>
            </a:p>
          </p:txBody>
        </p:sp>
        <p:sp>
          <p:nvSpPr>
            <p:cNvPr id="964" name="tx964"/>
            <p:cNvSpPr/>
            <p:nvPr/>
          </p:nvSpPr>
          <p:spPr>
            <a:xfrm>
              <a:off x="7468441" y="2875691"/>
              <a:ext cx="341719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M501d</a:t>
              </a:r>
            </a:p>
          </p:txBody>
        </p:sp>
        <p:sp>
          <p:nvSpPr>
            <p:cNvPr id="965" name="tx965"/>
            <p:cNvSpPr/>
            <p:nvPr/>
          </p:nvSpPr>
          <p:spPr>
            <a:xfrm>
              <a:off x="7468441" y="3095147"/>
              <a:ext cx="341719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M502a</a:t>
              </a:r>
            </a:p>
          </p:txBody>
        </p:sp>
        <p:sp>
          <p:nvSpPr>
            <p:cNvPr id="966" name="tx966"/>
            <p:cNvSpPr/>
            <p:nvPr/>
          </p:nvSpPr>
          <p:spPr>
            <a:xfrm>
              <a:off x="7468441" y="3314603"/>
              <a:ext cx="341719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M502b</a:t>
              </a:r>
            </a:p>
          </p:txBody>
        </p:sp>
        <p:sp>
          <p:nvSpPr>
            <p:cNvPr id="967" name="tx967"/>
            <p:cNvSpPr/>
            <p:nvPr/>
          </p:nvSpPr>
          <p:spPr>
            <a:xfrm>
              <a:off x="7468441" y="3534059"/>
              <a:ext cx="335443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M502c</a:t>
              </a:r>
            </a:p>
          </p:txBody>
        </p:sp>
        <p:sp>
          <p:nvSpPr>
            <p:cNvPr id="968" name="tx968"/>
            <p:cNvSpPr/>
            <p:nvPr/>
          </p:nvSpPr>
          <p:spPr>
            <a:xfrm>
              <a:off x="7468441" y="3753515"/>
              <a:ext cx="341719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M502d</a:t>
              </a:r>
            </a:p>
          </p:txBody>
        </p:sp>
        <p:sp>
          <p:nvSpPr>
            <p:cNvPr id="969" name="tx969"/>
            <p:cNvSpPr/>
            <p:nvPr/>
          </p:nvSpPr>
          <p:spPr>
            <a:xfrm>
              <a:off x="7468441" y="3972916"/>
              <a:ext cx="341719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M503a</a:t>
              </a:r>
            </a:p>
          </p:txBody>
        </p:sp>
        <p:sp>
          <p:nvSpPr>
            <p:cNvPr id="970" name="tx970"/>
            <p:cNvSpPr/>
            <p:nvPr/>
          </p:nvSpPr>
          <p:spPr>
            <a:xfrm>
              <a:off x="7468441" y="4192372"/>
              <a:ext cx="341719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M503b</a:t>
              </a:r>
            </a:p>
          </p:txBody>
        </p:sp>
        <p:sp>
          <p:nvSpPr>
            <p:cNvPr id="971" name="tx971"/>
            <p:cNvSpPr/>
            <p:nvPr/>
          </p:nvSpPr>
          <p:spPr>
            <a:xfrm>
              <a:off x="7468441" y="4411828"/>
              <a:ext cx="335443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M503c</a:t>
              </a:r>
            </a:p>
          </p:txBody>
        </p:sp>
        <p:sp>
          <p:nvSpPr>
            <p:cNvPr id="972" name="tx972"/>
            <p:cNvSpPr/>
            <p:nvPr/>
          </p:nvSpPr>
          <p:spPr>
            <a:xfrm>
              <a:off x="7468441" y="4631284"/>
              <a:ext cx="341719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M503d</a:t>
              </a:r>
            </a:p>
          </p:txBody>
        </p:sp>
        <p:sp>
          <p:nvSpPr>
            <p:cNvPr id="973" name="tx973"/>
            <p:cNvSpPr/>
            <p:nvPr/>
          </p:nvSpPr>
          <p:spPr>
            <a:xfrm>
              <a:off x="7468441" y="4849758"/>
              <a:ext cx="360273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M50Ca</a:t>
              </a:r>
            </a:p>
          </p:txBody>
        </p:sp>
        <p:sp>
          <p:nvSpPr>
            <p:cNvPr id="974" name="tx974"/>
            <p:cNvSpPr/>
            <p:nvPr/>
          </p:nvSpPr>
          <p:spPr>
            <a:xfrm>
              <a:off x="7468441" y="5069214"/>
              <a:ext cx="360273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M50Cb</a:t>
              </a:r>
            </a:p>
          </p:txBody>
        </p:sp>
        <p:sp>
          <p:nvSpPr>
            <p:cNvPr id="975" name="tx975"/>
            <p:cNvSpPr/>
            <p:nvPr/>
          </p:nvSpPr>
          <p:spPr>
            <a:xfrm>
              <a:off x="7468441" y="5288670"/>
              <a:ext cx="353997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M50Cc</a:t>
              </a:r>
            </a:p>
          </p:txBody>
        </p:sp>
        <p:sp>
          <p:nvSpPr>
            <p:cNvPr id="976" name="tx976"/>
            <p:cNvSpPr/>
            <p:nvPr/>
          </p:nvSpPr>
          <p:spPr>
            <a:xfrm>
              <a:off x="7468441" y="5508126"/>
              <a:ext cx="360273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M50Cd</a:t>
              </a:r>
            </a:p>
          </p:txBody>
        </p:sp>
        <p:sp>
          <p:nvSpPr>
            <p:cNvPr id="977" name="tx977"/>
            <p:cNvSpPr/>
            <p:nvPr/>
          </p:nvSpPr>
          <p:spPr>
            <a:xfrm>
              <a:off x="8187348" y="2217323"/>
              <a:ext cx="341719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M601a</a:t>
              </a:r>
            </a:p>
          </p:txBody>
        </p:sp>
        <p:sp>
          <p:nvSpPr>
            <p:cNvPr id="978" name="tx978"/>
            <p:cNvSpPr/>
            <p:nvPr/>
          </p:nvSpPr>
          <p:spPr>
            <a:xfrm>
              <a:off x="8187348" y="2436779"/>
              <a:ext cx="341719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M601b</a:t>
              </a:r>
            </a:p>
          </p:txBody>
        </p:sp>
        <p:sp>
          <p:nvSpPr>
            <p:cNvPr id="979" name="tx979"/>
            <p:cNvSpPr/>
            <p:nvPr/>
          </p:nvSpPr>
          <p:spPr>
            <a:xfrm>
              <a:off x="8187348" y="2656235"/>
              <a:ext cx="335443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M601c</a:t>
              </a:r>
            </a:p>
          </p:txBody>
        </p:sp>
        <p:sp>
          <p:nvSpPr>
            <p:cNvPr id="980" name="tx980"/>
            <p:cNvSpPr/>
            <p:nvPr/>
          </p:nvSpPr>
          <p:spPr>
            <a:xfrm>
              <a:off x="8187348" y="2875691"/>
              <a:ext cx="341719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M601d</a:t>
              </a:r>
            </a:p>
          </p:txBody>
        </p:sp>
        <p:sp>
          <p:nvSpPr>
            <p:cNvPr id="981" name="tx981"/>
            <p:cNvSpPr/>
            <p:nvPr/>
          </p:nvSpPr>
          <p:spPr>
            <a:xfrm>
              <a:off x="8187348" y="3095147"/>
              <a:ext cx="341719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M602a</a:t>
              </a:r>
            </a:p>
          </p:txBody>
        </p:sp>
        <p:sp>
          <p:nvSpPr>
            <p:cNvPr id="982" name="tx982"/>
            <p:cNvSpPr/>
            <p:nvPr/>
          </p:nvSpPr>
          <p:spPr>
            <a:xfrm>
              <a:off x="8187348" y="3314603"/>
              <a:ext cx="341719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M602b</a:t>
              </a:r>
            </a:p>
          </p:txBody>
        </p:sp>
        <p:sp>
          <p:nvSpPr>
            <p:cNvPr id="983" name="tx983"/>
            <p:cNvSpPr/>
            <p:nvPr/>
          </p:nvSpPr>
          <p:spPr>
            <a:xfrm>
              <a:off x="8187348" y="3534059"/>
              <a:ext cx="335443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M602c</a:t>
              </a:r>
            </a:p>
          </p:txBody>
        </p:sp>
        <p:sp>
          <p:nvSpPr>
            <p:cNvPr id="984" name="tx984"/>
            <p:cNvSpPr/>
            <p:nvPr/>
          </p:nvSpPr>
          <p:spPr>
            <a:xfrm>
              <a:off x="8187348" y="3753515"/>
              <a:ext cx="341719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M602d</a:t>
              </a:r>
            </a:p>
          </p:txBody>
        </p:sp>
        <p:sp>
          <p:nvSpPr>
            <p:cNvPr id="985" name="tx985"/>
            <p:cNvSpPr/>
            <p:nvPr/>
          </p:nvSpPr>
          <p:spPr>
            <a:xfrm>
              <a:off x="8187348" y="3972916"/>
              <a:ext cx="341719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M603a</a:t>
              </a:r>
            </a:p>
          </p:txBody>
        </p:sp>
        <p:sp>
          <p:nvSpPr>
            <p:cNvPr id="986" name="tx986"/>
            <p:cNvSpPr/>
            <p:nvPr/>
          </p:nvSpPr>
          <p:spPr>
            <a:xfrm>
              <a:off x="8187348" y="4192372"/>
              <a:ext cx="341719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M603b</a:t>
              </a:r>
            </a:p>
          </p:txBody>
        </p:sp>
        <p:sp>
          <p:nvSpPr>
            <p:cNvPr id="987" name="tx987"/>
            <p:cNvSpPr/>
            <p:nvPr/>
          </p:nvSpPr>
          <p:spPr>
            <a:xfrm>
              <a:off x="8187348" y="4411828"/>
              <a:ext cx="335443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M603c</a:t>
              </a:r>
            </a:p>
          </p:txBody>
        </p:sp>
        <p:sp>
          <p:nvSpPr>
            <p:cNvPr id="988" name="tx988"/>
            <p:cNvSpPr/>
            <p:nvPr/>
          </p:nvSpPr>
          <p:spPr>
            <a:xfrm>
              <a:off x="8187348" y="4631284"/>
              <a:ext cx="341719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M603d</a:t>
              </a:r>
            </a:p>
          </p:txBody>
        </p:sp>
        <p:sp>
          <p:nvSpPr>
            <p:cNvPr id="989" name="tx989"/>
            <p:cNvSpPr/>
            <p:nvPr/>
          </p:nvSpPr>
          <p:spPr>
            <a:xfrm>
              <a:off x="8187348" y="4849758"/>
              <a:ext cx="360273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M60Ca</a:t>
              </a:r>
            </a:p>
          </p:txBody>
        </p:sp>
        <p:sp>
          <p:nvSpPr>
            <p:cNvPr id="990" name="tx990"/>
            <p:cNvSpPr/>
            <p:nvPr/>
          </p:nvSpPr>
          <p:spPr>
            <a:xfrm>
              <a:off x="8187348" y="5069214"/>
              <a:ext cx="360273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M60Cb</a:t>
              </a:r>
            </a:p>
          </p:txBody>
        </p:sp>
        <p:sp>
          <p:nvSpPr>
            <p:cNvPr id="991" name="tx991"/>
            <p:cNvSpPr/>
            <p:nvPr/>
          </p:nvSpPr>
          <p:spPr>
            <a:xfrm>
              <a:off x="8187348" y="5288670"/>
              <a:ext cx="353997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M60Cc</a:t>
              </a:r>
            </a:p>
          </p:txBody>
        </p:sp>
        <p:sp>
          <p:nvSpPr>
            <p:cNvPr id="992" name="tx992"/>
            <p:cNvSpPr/>
            <p:nvPr/>
          </p:nvSpPr>
          <p:spPr>
            <a:xfrm>
              <a:off x="8187348" y="5508126"/>
              <a:ext cx="360273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M60Cd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815769" y="1884651"/>
              <a:ext cx="2269692" cy="109089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815769" y="2671950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815769" y="2344858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815769" y="2017766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49081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733015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2316949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2900883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815769" y="2835496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815769" y="2508404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815769" y="2181312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857113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441048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2024982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2608916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927224" y="26596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1185726" y="26767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1499187" y="26274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1786508" y="2633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2025411" y="26098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2384222" y="26387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2731405" y="2632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2916104" y="26676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899844" y="26872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1153827" y="26998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1505026" y="26930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1750809" y="27185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2047717" y="26806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2395184" y="26824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2718466" y="26972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2898640" y="26886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957039" y="26631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1174935" y="26514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1504976" y="26542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1821482" y="26485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2160341" y="26236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2392489" y="26482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2718438" y="26637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2901233" y="26488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921812" y="26763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1198011" y="265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1462895" y="26576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1808196" y="26652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2029462" y="26312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2408945" y="26558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2753901" y="26244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2917057" y="26823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954258" y="26474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1171887" y="26221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1542504" y="26351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1787559" y="25811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2051496" y="26023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2394985" y="26428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2694959" y="26658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2927754" y="26950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944646" y="26541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1186479" y="26440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1508308" y="26267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1718253" y="26043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2139377" y="26050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2374601" y="26241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2668983" y="2659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2929393" y="268198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949360" y="26910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1168704" y="26516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1559787" y="26347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1802402" y="26431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2110803" y="26188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2373900" y="26353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2710811" y="26625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2924199" y="27027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974424" y="20509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1166069" y="21322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1556455" y="20773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1813123" y="20745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2137225" y="21078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2394679" y="20725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2718370" y="22013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2933588" y="23661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911518" y="26835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1159682" y="26676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1518812" y="26848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1767082" y="26777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2107919" y="26624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2403879" y="26615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2700656" y="26874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2929191" y="27108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909103" y="26840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1225533" y="268002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1488186" y="26592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1817160" y="26869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2012511" y="26807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2397182" y="26598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2716315" y="26598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2928877" y="27440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934022" y="26796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1154853" y="26751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1579551" y="26949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1788058" y="26841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1992654" y="26501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2428540" y="26736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2716959" y="26832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2893961" y="27007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940620" y="26981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1165924" y="26656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1551311" y="26743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1774269" y="26718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2026361" y="26707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2364028" y="26394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2699464" y="268831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2946350" y="27037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rc116"/>
            <p:cNvSpPr/>
            <p:nvPr/>
          </p:nvSpPr>
          <p:spPr>
            <a:xfrm>
              <a:off x="815769" y="3259994"/>
              <a:ext cx="2269692" cy="109089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7" name="pl117"/>
            <p:cNvSpPr/>
            <p:nvPr/>
          </p:nvSpPr>
          <p:spPr>
            <a:xfrm>
              <a:off x="815769" y="4047293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8"/>
            <p:cNvSpPr/>
            <p:nvPr/>
          </p:nvSpPr>
          <p:spPr>
            <a:xfrm>
              <a:off x="815769" y="3720201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815769" y="3393109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20"/>
            <p:cNvSpPr/>
            <p:nvPr/>
          </p:nvSpPr>
          <p:spPr>
            <a:xfrm>
              <a:off x="1149081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1733015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2"/>
            <p:cNvSpPr/>
            <p:nvPr/>
          </p:nvSpPr>
          <p:spPr>
            <a:xfrm>
              <a:off x="2316949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2900883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4"/>
            <p:cNvSpPr/>
            <p:nvPr/>
          </p:nvSpPr>
          <p:spPr>
            <a:xfrm>
              <a:off x="815769" y="4210840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5"/>
            <p:cNvSpPr/>
            <p:nvPr/>
          </p:nvSpPr>
          <p:spPr>
            <a:xfrm>
              <a:off x="815769" y="3883747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l126"/>
            <p:cNvSpPr/>
            <p:nvPr/>
          </p:nvSpPr>
          <p:spPr>
            <a:xfrm>
              <a:off x="815769" y="3556655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127"/>
            <p:cNvSpPr/>
            <p:nvPr/>
          </p:nvSpPr>
          <p:spPr>
            <a:xfrm>
              <a:off x="857113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l128"/>
            <p:cNvSpPr/>
            <p:nvPr/>
          </p:nvSpPr>
          <p:spPr>
            <a:xfrm>
              <a:off x="1441048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129"/>
            <p:cNvSpPr/>
            <p:nvPr/>
          </p:nvSpPr>
          <p:spPr>
            <a:xfrm>
              <a:off x="2024982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l130"/>
            <p:cNvSpPr/>
            <p:nvPr/>
          </p:nvSpPr>
          <p:spPr>
            <a:xfrm>
              <a:off x="2608916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962660" y="40157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1159517" y="39877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1556638" y="39244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1796489" y="40569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2007606" y="40434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2422799" y="39168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2748806" y="40104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2854748" y="41881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954469" y="40286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1233946" y="40363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1468212" y="4046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1821406" y="39900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2052880" y="39541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2349893" y="40073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2747301" y="39596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2936106" y="40990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959395" y="39951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1214167" y="39767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1595224" y="39384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1861150" y="41480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2160805" y="39201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2419409" y="39386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2690388" y="40674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2938649" y="42044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966239" y="403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1199574" y="40177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1526352" y="39198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1874748" y="39614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1991148" y="39376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2384667" y="40754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2739084" y="3945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2956929" y="40980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932161" y="40840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1166917" y="40378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1524041" y="397757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1786279" y="41623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2138687" y="39416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2402966" y="39751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2705553" y="40612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2937352" y="41886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912803" y="40444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1175163" y="40179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1522738" y="3967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1845880" y="41887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2134869" y="39581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2368124" y="39936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2720266" y="40585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2876152" y="41660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982341" y="402063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1169822" y="40083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1513787" y="39671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1743084" y="39792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2148998" y="39634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2374916" y="399255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2700231" y="41443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2883281" y="41503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963944" y="40208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1147498" y="39998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1445214" y="40564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1748272" y="398138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2156849" y="39391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2343846" y="40650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2762447" y="41456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2860027" y="41669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951735" y="40354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1209186" y="40559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1581423" y="39630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1802986" y="40302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2029202" y="39739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2406159" y="38807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2698030" y="40065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2944216" y="41366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962599" y="39688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1193303" y="39403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1610308" y="39099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1796505" y="41233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2079605" y="387008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2390949" y="39035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2681626" y="40410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2859004" y="42239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940353" y="40080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1219490" y="404195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1484720" y="38719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1812636" y="40164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1986615" y="39635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2336985" y="41432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2762735" y="40488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2912344" y="41576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950352" y="40263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1179035" y="40142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1537726" y="39387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1818264" y="41099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1996602" y="40448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2388966" y="39448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2727847" y="40330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2917372" y="41788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rc227"/>
            <p:cNvSpPr/>
            <p:nvPr/>
          </p:nvSpPr>
          <p:spPr>
            <a:xfrm>
              <a:off x="815769" y="4635337"/>
              <a:ext cx="2269692" cy="109089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8" name="pl228"/>
            <p:cNvSpPr/>
            <p:nvPr/>
          </p:nvSpPr>
          <p:spPr>
            <a:xfrm>
              <a:off x="815769" y="5422637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l229"/>
            <p:cNvSpPr/>
            <p:nvPr/>
          </p:nvSpPr>
          <p:spPr>
            <a:xfrm>
              <a:off x="815769" y="5095544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l230"/>
            <p:cNvSpPr/>
            <p:nvPr/>
          </p:nvSpPr>
          <p:spPr>
            <a:xfrm>
              <a:off x="815769" y="4768452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l231"/>
            <p:cNvSpPr/>
            <p:nvPr/>
          </p:nvSpPr>
          <p:spPr>
            <a:xfrm>
              <a:off x="1149081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l232"/>
            <p:cNvSpPr/>
            <p:nvPr/>
          </p:nvSpPr>
          <p:spPr>
            <a:xfrm>
              <a:off x="1733015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l233"/>
            <p:cNvSpPr/>
            <p:nvPr/>
          </p:nvSpPr>
          <p:spPr>
            <a:xfrm>
              <a:off x="2316949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l234"/>
            <p:cNvSpPr/>
            <p:nvPr/>
          </p:nvSpPr>
          <p:spPr>
            <a:xfrm>
              <a:off x="2900883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l235"/>
            <p:cNvSpPr/>
            <p:nvPr/>
          </p:nvSpPr>
          <p:spPr>
            <a:xfrm>
              <a:off x="815769" y="5586183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l236"/>
            <p:cNvSpPr/>
            <p:nvPr/>
          </p:nvSpPr>
          <p:spPr>
            <a:xfrm>
              <a:off x="815769" y="5259091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l237"/>
            <p:cNvSpPr/>
            <p:nvPr/>
          </p:nvSpPr>
          <p:spPr>
            <a:xfrm>
              <a:off x="815769" y="4931998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l238"/>
            <p:cNvSpPr/>
            <p:nvPr/>
          </p:nvSpPr>
          <p:spPr>
            <a:xfrm>
              <a:off x="857113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l239"/>
            <p:cNvSpPr/>
            <p:nvPr/>
          </p:nvSpPr>
          <p:spPr>
            <a:xfrm>
              <a:off x="1441048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l240"/>
            <p:cNvSpPr/>
            <p:nvPr/>
          </p:nvSpPr>
          <p:spPr>
            <a:xfrm>
              <a:off x="2024982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l241"/>
            <p:cNvSpPr/>
            <p:nvPr/>
          </p:nvSpPr>
          <p:spPr>
            <a:xfrm>
              <a:off x="2608916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949290" y="54347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1176374" y="54253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1503286" y="54146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1796399" y="53876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2151228" y="53661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2421316" y="53808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2719009" y="54126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2915134" y="54126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920281" y="54136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t251"/>
            <p:cNvSpPr/>
            <p:nvPr/>
          </p:nvSpPr>
          <p:spPr>
            <a:xfrm>
              <a:off x="1132182" y="53864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1540392" y="53988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1789214" y="54025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2143442" y="53593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2385987" y="53557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2702843" y="539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2900991" y="5425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919624" y="54411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t259"/>
            <p:cNvSpPr/>
            <p:nvPr/>
          </p:nvSpPr>
          <p:spPr>
            <a:xfrm>
              <a:off x="1191860" y="54291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1495760" y="54359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1836299" y="54164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2024650" y="53936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2377077" y="54100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2743646" y="54186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2934768" y="54455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959440" y="54550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1202652" y="54303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1485491" y="54272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1822112" y="54156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t270"/>
            <p:cNvSpPr/>
            <p:nvPr/>
          </p:nvSpPr>
          <p:spPr>
            <a:xfrm>
              <a:off x="2046061" y="53971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2400805" y="54230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2725752" y="53944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2912166" y="54492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935980" y="54277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1165517" y="54056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t276"/>
            <p:cNvSpPr/>
            <p:nvPr/>
          </p:nvSpPr>
          <p:spPr>
            <a:xfrm>
              <a:off x="1544419" y="54135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t277"/>
            <p:cNvSpPr/>
            <p:nvPr/>
          </p:nvSpPr>
          <p:spPr>
            <a:xfrm>
              <a:off x="1790380" y="54527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t278"/>
            <p:cNvSpPr/>
            <p:nvPr/>
          </p:nvSpPr>
          <p:spPr>
            <a:xfrm>
              <a:off x="2109649" y="53623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t279"/>
            <p:cNvSpPr/>
            <p:nvPr/>
          </p:nvSpPr>
          <p:spPr>
            <a:xfrm>
              <a:off x="2404307" y="53969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t280"/>
            <p:cNvSpPr/>
            <p:nvPr/>
          </p:nvSpPr>
          <p:spPr>
            <a:xfrm>
              <a:off x="2705952" y="54325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t281"/>
            <p:cNvSpPr/>
            <p:nvPr/>
          </p:nvSpPr>
          <p:spPr>
            <a:xfrm>
              <a:off x="2929473" y="54641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t282"/>
            <p:cNvSpPr/>
            <p:nvPr/>
          </p:nvSpPr>
          <p:spPr>
            <a:xfrm>
              <a:off x="921256" y="54172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t283"/>
            <p:cNvSpPr/>
            <p:nvPr/>
          </p:nvSpPr>
          <p:spPr>
            <a:xfrm>
              <a:off x="1154619" y="54041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t284"/>
            <p:cNvSpPr/>
            <p:nvPr/>
          </p:nvSpPr>
          <p:spPr>
            <a:xfrm>
              <a:off x="1480710" y="54068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t285"/>
            <p:cNvSpPr/>
            <p:nvPr/>
          </p:nvSpPr>
          <p:spPr>
            <a:xfrm>
              <a:off x="1729935" y="54147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t286"/>
            <p:cNvSpPr/>
            <p:nvPr/>
          </p:nvSpPr>
          <p:spPr>
            <a:xfrm>
              <a:off x="2100029" y="53651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t287"/>
            <p:cNvSpPr/>
            <p:nvPr/>
          </p:nvSpPr>
          <p:spPr>
            <a:xfrm>
              <a:off x="2412421" y="544218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t288"/>
            <p:cNvSpPr/>
            <p:nvPr/>
          </p:nvSpPr>
          <p:spPr>
            <a:xfrm>
              <a:off x="2707959" y="54282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t289"/>
            <p:cNvSpPr/>
            <p:nvPr/>
          </p:nvSpPr>
          <p:spPr>
            <a:xfrm>
              <a:off x="2895350" y="54405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t290"/>
            <p:cNvSpPr/>
            <p:nvPr/>
          </p:nvSpPr>
          <p:spPr>
            <a:xfrm>
              <a:off x="938759" y="54500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t291"/>
            <p:cNvSpPr/>
            <p:nvPr/>
          </p:nvSpPr>
          <p:spPr>
            <a:xfrm>
              <a:off x="1178342" y="54285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t292"/>
            <p:cNvSpPr/>
            <p:nvPr/>
          </p:nvSpPr>
          <p:spPr>
            <a:xfrm>
              <a:off x="1548567" y="54162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t293"/>
            <p:cNvSpPr/>
            <p:nvPr/>
          </p:nvSpPr>
          <p:spPr>
            <a:xfrm>
              <a:off x="1816810" y="54062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t294"/>
            <p:cNvSpPr/>
            <p:nvPr/>
          </p:nvSpPr>
          <p:spPr>
            <a:xfrm>
              <a:off x="2005919" y="53837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t295"/>
            <p:cNvSpPr/>
            <p:nvPr/>
          </p:nvSpPr>
          <p:spPr>
            <a:xfrm>
              <a:off x="2379394" y="54305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t296"/>
            <p:cNvSpPr/>
            <p:nvPr/>
          </p:nvSpPr>
          <p:spPr>
            <a:xfrm>
              <a:off x="2711721" y="54469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t297"/>
            <p:cNvSpPr/>
            <p:nvPr/>
          </p:nvSpPr>
          <p:spPr>
            <a:xfrm>
              <a:off x="2914608" y="54578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t298"/>
            <p:cNvSpPr/>
            <p:nvPr/>
          </p:nvSpPr>
          <p:spPr>
            <a:xfrm>
              <a:off x="954058" y="54261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t299"/>
            <p:cNvSpPr/>
            <p:nvPr/>
          </p:nvSpPr>
          <p:spPr>
            <a:xfrm>
              <a:off x="1165929" y="53871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t300"/>
            <p:cNvSpPr/>
            <p:nvPr/>
          </p:nvSpPr>
          <p:spPr>
            <a:xfrm>
              <a:off x="1562098" y="54027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1806258" y="53914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2020160" y="53847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t303"/>
            <p:cNvSpPr/>
            <p:nvPr/>
          </p:nvSpPr>
          <p:spPr>
            <a:xfrm>
              <a:off x="2412383" y="53986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t304"/>
            <p:cNvSpPr/>
            <p:nvPr/>
          </p:nvSpPr>
          <p:spPr>
            <a:xfrm>
              <a:off x="2727093" y="541148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t305"/>
            <p:cNvSpPr/>
            <p:nvPr/>
          </p:nvSpPr>
          <p:spPr>
            <a:xfrm>
              <a:off x="2952658" y="54476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t306"/>
            <p:cNvSpPr/>
            <p:nvPr/>
          </p:nvSpPr>
          <p:spPr>
            <a:xfrm>
              <a:off x="959146" y="54380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t307"/>
            <p:cNvSpPr/>
            <p:nvPr/>
          </p:nvSpPr>
          <p:spPr>
            <a:xfrm>
              <a:off x="1165525" y="54064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t308"/>
            <p:cNvSpPr/>
            <p:nvPr/>
          </p:nvSpPr>
          <p:spPr>
            <a:xfrm>
              <a:off x="1481614" y="54313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t309"/>
            <p:cNvSpPr/>
            <p:nvPr/>
          </p:nvSpPr>
          <p:spPr>
            <a:xfrm>
              <a:off x="1792783" y="53838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t310"/>
            <p:cNvSpPr/>
            <p:nvPr/>
          </p:nvSpPr>
          <p:spPr>
            <a:xfrm>
              <a:off x="2051981" y="54029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t311"/>
            <p:cNvSpPr/>
            <p:nvPr/>
          </p:nvSpPr>
          <p:spPr>
            <a:xfrm>
              <a:off x="2391085" y="54325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t312"/>
            <p:cNvSpPr/>
            <p:nvPr/>
          </p:nvSpPr>
          <p:spPr>
            <a:xfrm>
              <a:off x="2712151" y="54594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t313"/>
            <p:cNvSpPr/>
            <p:nvPr/>
          </p:nvSpPr>
          <p:spPr>
            <a:xfrm>
              <a:off x="2941612" y="54730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t314"/>
            <p:cNvSpPr/>
            <p:nvPr/>
          </p:nvSpPr>
          <p:spPr>
            <a:xfrm>
              <a:off x="925259" y="54467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t315"/>
            <p:cNvSpPr/>
            <p:nvPr/>
          </p:nvSpPr>
          <p:spPr>
            <a:xfrm>
              <a:off x="1134968" y="54169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t316"/>
            <p:cNvSpPr/>
            <p:nvPr/>
          </p:nvSpPr>
          <p:spPr>
            <a:xfrm>
              <a:off x="1514603" y="54335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t317"/>
            <p:cNvSpPr/>
            <p:nvPr/>
          </p:nvSpPr>
          <p:spPr>
            <a:xfrm>
              <a:off x="1766814" y="54102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t318"/>
            <p:cNvSpPr/>
            <p:nvPr/>
          </p:nvSpPr>
          <p:spPr>
            <a:xfrm>
              <a:off x="1997296" y="53996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t319"/>
            <p:cNvSpPr/>
            <p:nvPr/>
          </p:nvSpPr>
          <p:spPr>
            <a:xfrm>
              <a:off x="2391157" y="54203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t320"/>
            <p:cNvSpPr/>
            <p:nvPr/>
          </p:nvSpPr>
          <p:spPr>
            <a:xfrm>
              <a:off x="2729842" y="54480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t321"/>
            <p:cNvSpPr/>
            <p:nvPr/>
          </p:nvSpPr>
          <p:spPr>
            <a:xfrm>
              <a:off x="2909528" y="54740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t322"/>
            <p:cNvSpPr/>
            <p:nvPr/>
          </p:nvSpPr>
          <p:spPr>
            <a:xfrm>
              <a:off x="911570" y="54297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t323"/>
            <p:cNvSpPr/>
            <p:nvPr/>
          </p:nvSpPr>
          <p:spPr>
            <a:xfrm>
              <a:off x="1179360" y="54089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t324"/>
            <p:cNvSpPr/>
            <p:nvPr/>
          </p:nvSpPr>
          <p:spPr>
            <a:xfrm>
              <a:off x="1509798" y="542271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t325"/>
            <p:cNvSpPr/>
            <p:nvPr/>
          </p:nvSpPr>
          <p:spPr>
            <a:xfrm>
              <a:off x="1766206" y="54128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t326"/>
            <p:cNvSpPr/>
            <p:nvPr/>
          </p:nvSpPr>
          <p:spPr>
            <a:xfrm>
              <a:off x="2119619" y="54108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327"/>
            <p:cNvSpPr/>
            <p:nvPr/>
          </p:nvSpPr>
          <p:spPr>
            <a:xfrm>
              <a:off x="2403440" y="54337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t328"/>
            <p:cNvSpPr/>
            <p:nvPr/>
          </p:nvSpPr>
          <p:spPr>
            <a:xfrm>
              <a:off x="2719442" y="54461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t329"/>
            <p:cNvSpPr/>
            <p:nvPr/>
          </p:nvSpPr>
          <p:spPr>
            <a:xfrm>
              <a:off x="2917066" y="54507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t330"/>
            <p:cNvSpPr/>
            <p:nvPr/>
          </p:nvSpPr>
          <p:spPr>
            <a:xfrm>
              <a:off x="913411" y="54045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t331"/>
            <p:cNvSpPr/>
            <p:nvPr/>
          </p:nvSpPr>
          <p:spPr>
            <a:xfrm>
              <a:off x="1167119" y="54090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t332"/>
            <p:cNvSpPr/>
            <p:nvPr/>
          </p:nvSpPr>
          <p:spPr>
            <a:xfrm>
              <a:off x="1482137" y="54062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1695957" y="53763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t334"/>
            <p:cNvSpPr/>
            <p:nvPr/>
          </p:nvSpPr>
          <p:spPr>
            <a:xfrm>
              <a:off x="2108776" y="53978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t335"/>
            <p:cNvSpPr/>
            <p:nvPr/>
          </p:nvSpPr>
          <p:spPr>
            <a:xfrm>
              <a:off x="2379064" y="53856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t336"/>
            <p:cNvSpPr/>
            <p:nvPr/>
          </p:nvSpPr>
          <p:spPr>
            <a:xfrm>
              <a:off x="2711308" y="54443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t337"/>
            <p:cNvSpPr/>
            <p:nvPr/>
          </p:nvSpPr>
          <p:spPr>
            <a:xfrm>
              <a:off x="2879438" y="54382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rc338"/>
            <p:cNvSpPr/>
            <p:nvPr/>
          </p:nvSpPr>
          <p:spPr>
            <a:xfrm>
              <a:off x="3155050" y="1884651"/>
              <a:ext cx="2269692" cy="109089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9" name="pl339"/>
            <p:cNvSpPr/>
            <p:nvPr/>
          </p:nvSpPr>
          <p:spPr>
            <a:xfrm>
              <a:off x="3155050" y="2671950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l340"/>
            <p:cNvSpPr/>
            <p:nvPr/>
          </p:nvSpPr>
          <p:spPr>
            <a:xfrm>
              <a:off x="3155050" y="2344858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l341"/>
            <p:cNvSpPr/>
            <p:nvPr/>
          </p:nvSpPr>
          <p:spPr>
            <a:xfrm>
              <a:off x="3155050" y="2017766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l342"/>
            <p:cNvSpPr/>
            <p:nvPr/>
          </p:nvSpPr>
          <p:spPr>
            <a:xfrm>
              <a:off x="3488362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l343"/>
            <p:cNvSpPr/>
            <p:nvPr/>
          </p:nvSpPr>
          <p:spPr>
            <a:xfrm>
              <a:off x="4072296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l344"/>
            <p:cNvSpPr/>
            <p:nvPr/>
          </p:nvSpPr>
          <p:spPr>
            <a:xfrm>
              <a:off x="4656230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l345"/>
            <p:cNvSpPr/>
            <p:nvPr/>
          </p:nvSpPr>
          <p:spPr>
            <a:xfrm>
              <a:off x="5240164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l346"/>
            <p:cNvSpPr/>
            <p:nvPr/>
          </p:nvSpPr>
          <p:spPr>
            <a:xfrm>
              <a:off x="3155050" y="2835496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l347"/>
            <p:cNvSpPr/>
            <p:nvPr/>
          </p:nvSpPr>
          <p:spPr>
            <a:xfrm>
              <a:off x="3155050" y="2508404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l348"/>
            <p:cNvSpPr/>
            <p:nvPr/>
          </p:nvSpPr>
          <p:spPr>
            <a:xfrm>
              <a:off x="3155050" y="2181312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l349"/>
            <p:cNvSpPr/>
            <p:nvPr/>
          </p:nvSpPr>
          <p:spPr>
            <a:xfrm>
              <a:off x="3196395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l350"/>
            <p:cNvSpPr/>
            <p:nvPr/>
          </p:nvSpPr>
          <p:spPr>
            <a:xfrm>
              <a:off x="3780329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l351"/>
            <p:cNvSpPr/>
            <p:nvPr/>
          </p:nvSpPr>
          <p:spPr>
            <a:xfrm>
              <a:off x="4364263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l352"/>
            <p:cNvSpPr/>
            <p:nvPr/>
          </p:nvSpPr>
          <p:spPr>
            <a:xfrm>
              <a:off x="4948197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t353"/>
            <p:cNvSpPr/>
            <p:nvPr/>
          </p:nvSpPr>
          <p:spPr>
            <a:xfrm>
              <a:off x="3278085" y="2638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t354"/>
            <p:cNvSpPr/>
            <p:nvPr/>
          </p:nvSpPr>
          <p:spPr>
            <a:xfrm>
              <a:off x="3553887" y="26562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t355"/>
            <p:cNvSpPr/>
            <p:nvPr/>
          </p:nvSpPr>
          <p:spPr>
            <a:xfrm>
              <a:off x="3872657" y="2552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t356"/>
            <p:cNvSpPr/>
            <p:nvPr/>
          </p:nvSpPr>
          <p:spPr>
            <a:xfrm>
              <a:off x="4118407" y="26288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t357"/>
            <p:cNvSpPr/>
            <p:nvPr/>
          </p:nvSpPr>
          <p:spPr>
            <a:xfrm>
              <a:off x="4339478" y="25665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t358"/>
            <p:cNvSpPr/>
            <p:nvPr/>
          </p:nvSpPr>
          <p:spPr>
            <a:xfrm>
              <a:off x="4711040" y="2706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t359"/>
            <p:cNvSpPr/>
            <p:nvPr/>
          </p:nvSpPr>
          <p:spPr>
            <a:xfrm>
              <a:off x="5094148" y="26320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t360"/>
            <p:cNvSpPr/>
            <p:nvPr/>
          </p:nvSpPr>
          <p:spPr>
            <a:xfrm>
              <a:off x="5257873" y="27909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t361"/>
            <p:cNvSpPr/>
            <p:nvPr/>
          </p:nvSpPr>
          <p:spPr>
            <a:xfrm>
              <a:off x="3233392" y="26540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t362"/>
            <p:cNvSpPr/>
            <p:nvPr/>
          </p:nvSpPr>
          <p:spPr>
            <a:xfrm>
              <a:off x="3502867" y="26705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3836083" y="2705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t364"/>
            <p:cNvSpPr/>
            <p:nvPr/>
          </p:nvSpPr>
          <p:spPr>
            <a:xfrm>
              <a:off x="4098106" y="26202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t365"/>
            <p:cNvSpPr/>
            <p:nvPr/>
          </p:nvSpPr>
          <p:spPr>
            <a:xfrm>
              <a:off x="4390184" y="26286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4713366" y="27126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t367"/>
            <p:cNvSpPr/>
            <p:nvPr/>
          </p:nvSpPr>
          <p:spPr>
            <a:xfrm>
              <a:off x="5078757" y="28055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t368"/>
            <p:cNvSpPr/>
            <p:nvPr/>
          </p:nvSpPr>
          <p:spPr>
            <a:xfrm>
              <a:off x="5200782" y="28523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t369"/>
            <p:cNvSpPr/>
            <p:nvPr/>
          </p:nvSpPr>
          <p:spPr>
            <a:xfrm>
              <a:off x="3312412" y="26335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t370"/>
            <p:cNvSpPr/>
            <p:nvPr/>
          </p:nvSpPr>
          <p:spPr>
            <a:xfrm>
              <a:off x="3517522" y="2621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t371"/>
            <p:cNvSpPr/>
            <p:nvPr/>
          </p:nvSpPr>
          <p:spPr>
            <a:xfrm>
              <a:off x="3873164" y="25878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t372"/>
            <p:cNvSpPr/>
            <p:nvPr/>
          </p:nvSpPr>
          <p:spPr>
            <a:xfrm>
              <a:off x="4191388" y="2763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t373"/>
            <p:cNvSpPr/>
            <p:nvPr/>
          </p:nvSpPr>
          <p:spPr>
            <a:xfrm>
              <a:off x="4473409" y="25414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t374"/>
            <p:cNvSpPr/>
            <p:nvPr/>
          </p:nvSpPr>
          <p:spPr>
            <a:xfrm>
              <a:off x="4721287" y="2582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t375"/>
            <p:cNvSpPr/>
            <p:nvPr/>
          </p:nvSpPr>
          <p:spPr>
            <a:xfrm>
              <a:off x="5058933" y="26715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t376"/>
            <p:cNvSpPr/>
            <p:nvPr/>
          </p:nvSpPr>
          <p:spPr>
            <a:xfrm>
              <a:off x="5237755" y="27826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t377"/>
            <p:cNvSpPr/>
            <p:nvPr/>
          </p:nvSpPr>
          <p:spPr>
            <a:xfrm>
              <a:off x="3269497" y="26488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t378"/>
            <p:cNvSpPr/>
            <p:nvPr/>
          </p:nvSpPr>
          <p:spPr>
            <a:xfrm>
              <a:off x="3549763" y="26431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t379"/>
            <p:cNvSpPr/>
            <p:nvPr/>
          </p:nvSpPr>
          <p:spPr>
            <a:xfrm>
              <a:off x="3800837" y="2677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t380"/>
            <p:cNvSpPr/>
            <p:nvPr/>
          </p:nvSpPr>
          <p:spPr>
            <a:xfrm>
              <a:off x="4154834" y="25789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t381"/>
            <p:cNvSpPr/>
            <p:nvPr/>
          </p:nvSpPr>
          <p:spPr>
            <a:xfrm>
              <a:off x="4375177" y="2587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t382"/>
            <p:cNvSpPr/>
            <p:nvPr/>
          </p:nvSpPr>
          <p:spPr>
            <a:xfrm>
              <a:off x="4726817" y="26730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t383"/>
            <p:cNvSpPr/>
            <p:nvPr/>
          </p:nvSpPr>
          <p:spPr>
            <a:xfrm>
              <a:off x="5067052" y="26699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t384"/>
            <p:cNvSpPr/>
            <p:nvPr/>
          </p:nvSpPr>
          <p:spPr>
            <a:xfrm>
              <a:off x="5242867" y="28139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t385"/>
            <p:cNvSpPr/>
            <p:nvPr/>
          </p:nvSpPr>
          <p:spPr>
            <a:xfrm>
              <a:off x="3322766" y="26447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t386"/>
            <p:cNvSpPr/>
            <p:nvPr/>
          </p:nvSpPr>
          <p:spPr>
            <a:xfrm>
              <a:off x="3535369" y="26877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t387"/>
            <p:cNvSpPr/>
            <p:nvPr/>
          </p:nvSpPr>
          <p:spPr>
            <a:xfrm>
              <a:off x="3889284" y="25510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t388"/>
            <p:cNvSpPr/>
            <p:nvPr/>
          </p:nvSpPr>
          <p:spPr>
            <a:xfrm>
              <a:off x="4115066" y="26588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t389"/>
            <p:cNvSpPr/>
            <p:nvPr/>
          </p:nvSpPr>
          <p:spPr>
            <a:xfrm>
              <a:off x="4359853" y="26342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t390"/>
            <p:cNvSpPr/>
            <p:nvPr/>
          </p:nvSpPr>
          <p:spPr>
            <a:xfrm>
              <a:off x="4732551" y="25811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t391"/>
            <p:cNvSpPr/>
            <p:nvPr/>
          </p:nvSpPr>
          <p:spPr>
            <a:xfrm>
              <a:off x="5048963" y="26464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t392"/>
            <p:cNvSpPr/>
            <p:nvPr/>
          </p:nvSpPr>
          <p:spPr>
            <a:xfrm>
              <a:off x="5268289" y="28425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t393"/>
            <p:cNvSpPr/>
            <p:nvPr/>
          </p:nvSpPr>
          <p:spPr>
            <a:xfrm>
              <a:off x="3293064" y="26694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t394"/>
            <p:cNvSpPr/>
            <p:nvPr/>
          </p:nvSpPr>
          <p:spPr>
            <a:xfrm>
              <a:off x="3535936" y="26385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t395"/>
            <p:cNvSpPr/>
            <p:nvPr/>
          </p:nvSpPr>
          <p:spPr>
            <a:xfrm>
              <a:off x="3868586" y="26139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t396"/>
            <p:cNvSpPr/>
            <p:nvPr/>
          </p:nvSpPr>
          <p:spPr>
            <a:xfrm>
              <a:off x="4053194" y="26114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t397"/>
            <p:cNvSpPr/>
            <p:nvPr/>
          </p:nvSpPr>
          <p:spPr>
            <a:xfrm>
              <a:off x="4538249" y="25892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t398"/>
            <p:cNvSpPr/>
            <p:nvPr/>
          </p:nvSpPr>
          <p:spPr>
            <a:xfrm>
              <a:off x="4688357" y="26104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t399"/>
            <p:cNvSpPr/>
            <p:nvPr/>
          </p:nvSpPr>
          <p:spPr>
            <a:xfrm>
              <a:off x="5006865" y="28152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t400"/>
            <p:cNvSpPr/>
            <p:nvPr/>
          </p:nvSpPr>
          <p:spPr>
            <a:xfrm>
              <a:off x="5264146" y="28070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t401"/>
            <p:cNvSpPr/>
            <p:nvPr/>
          </p:nvSpPr>
          <p:spPr>
            <a:xfrm>
              <a:off x="3292699" y="26708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t402"/>
            <p:cNvSpPr/>
            <p:nvPr/>
          </p:nvSpPr>
          <p:spPr>
            <a:xfrm>
              <a:off x="3503993" y="26311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t403"/>
            <p:cNvSpPr/>
            <p:nvPr/>
          </p:nvSpPr>
          <p:spPr>
            <a:xfrm>
              <a:off x="3970021" y="26196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t404"/>
            <p:cNvSpPr/>
            <p:nvPr/>
          </p:nvSpPr>
          <p:spPr>
            <a:xfrm>
              <a:off x="4139032" y="278677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t405"/>
            <p:cNvSpPr/>
            <p:nvPr/>
          </p:nvSpPr>
          <p:spPr>
            <a:xfrm>
              <a:off x="4445932" y="25573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t406"/>
            <p:cNvSpPr/>
            <p:nvPr/>
          </p:nvSpPr>
          <p:spPr>
            <a:xfrm>
              <a:off x="4701959" y="26037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t407"/>
            <p:cNvSpPr/>
            <p:nvPr/>
          </p:nvSpPr>
          <p:spPr>
            <a:xfrm>
              <a:off x="5059646" y="270468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t408"/>
            <p:cNvSpPr/>
            <p:nvPr/>
          </p:nvSpPr>
          <p:spPr>
            <a:xfrm>
              <a:off x="5245113" y="28549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t409"/>
            <p:cNvSpPr/>
            <p:nvPr/>
          </p:nvSpPr>
          <p:spPr>
            <a:xfrm>
              <a:off x="3318903" y="220129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t410"/>
            <p:cNvSpPr/>
            <p:nvPr/>
          </p:nvSpPr>
          <p:spPr>
            <a:xfrm>
              <a:off x="3483310" y="20474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t411"/>
            <p:cNvSpPr/>
            <p:nvPr/>
          </p:nvSpPr>
          <p:spPr>
            <a:xfrm>
              <a:off x="3945067" y="19094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t412"/>
            <p:cNvSpPr/>
            <p:nvPr/>
          </p:nvSpPr>
          <p:spPr>
            <a:xfrm>
              <a:off x="4179676" y="28640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t413"/>
            <p:cNvSpPr/>
            <p:nvPr/>
          </p:nvSpPr>
          <p:spPr>
            <a:xfrm>
              <a:off x="4450785" y="19370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t414"/>
            <p:cNvSpPr/>
            <p:nvPr/>
          </p:nvSpPr>
          <p:spPr>
            <a:xfrm>
              <a:off x="4725486" y="19266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t415"/>
            <p:cNvSpPr/>
            <p:nvPr/>
          </p:nvSpPr>
          <p:spPr>
            <a:xfrm>
              <a:off x="5055653" y="24131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t416"/>
            <p:cNvSpPr/>
            <p:nvPr/>
          </p:nvSpPr>
          <p:spPr>
            <a:xfrm>
              <a:off x="5255288" y="29011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t417"/>
            <p:cNvSpPr/>
            <p:nvPr/>
          </p:nvSpPr>
          <p:spPr>
            <a:xfrm>
              <a:off x="3256584" y="269541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t418"/>
            <p:cNvSpPr/>
            <p:nvPr/>
          </p:nvSpPr>
          <p:spPr>
            <a:xfrm>
              <a:off x="3502722" y="26361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t419"/>
            <p:cNvSpPr/>
            <p:nvPr/>
          </p:nvSpPr>
          <p:spPr>
            <a:xfrm>
              <a:off x="3886771" y="26138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t420"/>
            <p:cNvSpPr/>
            <p:nvPr/>
          </p:nvSpPr>
          <p:spPr>
            <a:xfrm>
              <a:off x="4101528" y="277064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t421"/>
            <p:cNvSpPr/>
            <p:nvPr/>
          </p:nvSpPr>
          <p:spPr>
            <a:xfrm>
              <a:off x="4442055" y="25623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t422"/>
            <p:cNvSpPr/>
            <p:nvPr/>
          </p:nvSpPr>
          <p:spPr>
            <a:xfrm>
              <a:off x="4744046" y="25869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t423"/>
            <p:cNvSpPr/>
            <p:nvPr/>
          </p:nvSpPr>
          <p:spPr>
            <a:xfrm>
              <a:off x="5048184" y="27385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t424"/>
            <p:cNvSpPr/>
            <p:nvPr/>
          </p:nvSpPr>
          <p:spPr>
            <a:xfrm>
              <a:off x="5246567" y="28504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t425"/>
            <p:cNvSpPr/>
            <p:nvPr/>
          </p:nvSpPr>
          <p:spPr>
            <a:xfrm>
              <a:off x="3254774" y="264893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t426"/>
            <p:cNvSpPr/>
            <p:nvPr/>
          </p:nvSpPr>
          <p:spPr>
            <a:xfrm>
              <a:off x="3571989" y="266877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t427"/>
            <p:cNvSpPr/>
            <p:nvPr/>
          </p:nvSpPr>
          <p:spPr>
            <a:xfrm>
              <a:off x="3845331" y="26048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t428"/>
            <p:cNvSpPr/>
            <p:nvPr/>
          </p:nvSpPr>
          <p:spPr>
            <a:xfrm>
              <a:off x="4164547" y="26379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t429"/>
            <p:cNvSpPr/>
            <p:nvPr/>
          </p:nvSpPr>
          <p:spPr>
            <a:xfrm>
              <a:off x="4346477" y="26099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430"/>
            <p:cNvSpPr/>
            <p:nvPr/>
          </p:nvSpPr>
          <p:spPr>
            <a:xfrm>
              <a:off x="4735942" y="27679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t431"/>
            <p:cNvSpPr/>
            <p:nvPr/>
          </p:nvSpPr>
          <p:spPr>
            <a:xfrm>
              <a:off x="5028276" y="270357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t432"/>
            <p:cNvSpPr/>
            <p:nvPr/>
          </p:nvSpPr>
          <p:spPr>
            <a:xfrm>
              <a:off x="5267834" y="28045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t433"/>
            <p:cNvSpPr/>
            <p:nvPr/>
          </p:nvSpPr>
          <p:spPr>
            <a:xfrm>
              <a:off x="3287179" y="26863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t434"/>
            <p:cNvSpPr/>
            <p:nvPr/>
          </p:nvSpPr>
          <p:spPr>
            <a:xfrm>
              <a:off x="3510579" y="26609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435"/>
            <p:cNvSpPr/>
            <p:nvPr/>
          </p:nvSpPr>
          <p:spPr>
            <a:xfrm>
              <a:off x="3990913" y="26013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436"/>
            <p:cNvSpPr/>
            <p:nvPr/>
          </p:nvSpPr>
          <p:spPr>
            <a:xfrm>
              <a:off x="4146720" y="274874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t437"/>
            <p:cNvSpPr/>
            <p:nvPr/>
          </p:nvSpPr>
          <p:spPr>
            <a:xfrm>
              <a:off x="4305575" y="27217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t438"/>
            <p:cNvSpPr/>
            <p:nvPr/>
          </p:nvSpPr>
          <p:spPr>
            <a:xfrm>
              <a:off x="4770050" y="25918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t439"/>
            <p:cNvSpPr/>
            <p:nvPr/>
          </p:nvSpPr>
          <p:spPr>
            <a:xfrm>
              <a:off x="5070500" y="27003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t440"/>
            <p:cNvSpPr/>
            <p:nvPr/>
          </p:nvSpPr>
          <p:spPr>
            <a:xfrm>
              <a:off x="5210976" y="28773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t441"/>
            <p:cNvSpPr/>
            <p:nvPr/>
          </p:nvSpPr>
          <p:spPr>
            <a:xfrm>
              <a:off x="3307663" y="26613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t442"/>
            <p:cNvSpPr/>
            <p:nvPr/>
          </p:nvSpPr>
          <p:spPr>
            <a:xfrm>
              <a:off x="3526821" y="264545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t443"/>
            <p:cNvSpPr/>
            <p:nvPr/>
          </p:nvSpPr>
          <p:spPr>
            <a:xfrm>
              <a:off x="3893892" y="25915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t444"/>
            <p:cNvSpPr/>
            <p:nvPr/>
          </p:nvSpPr>
          <p:spPr>
            <a:xfrm>
              <a:off x="4128980" y="27390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t445"/>
            <p:cNvSpPr/>
            <p:nvPr/>
          </p:nvSpPr>
          <p:spPr>
            <a:xfrm>
              <a:off x="4342978" y="27114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t446"/>
            <p:cNvSpPr/>
            <p:nvPr/>
          </p:nvSpPr>
          <p:spPr>
            <a:xfrm>
              <a:off x="4691161" y="25756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t447"/>
            <p:cNvSpPr/>
            <p:nvPr/>
          </p:nvSpPr>
          <p:spPr>
            <a:xfrm>
              <a:off x="5052756" y="26854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t448"/>
            <p:cNvSpPr/>
            <p:nvPr/>
          </p:nvSpPr>
          <p:spPr>
            <a:xfrm>
              <a:off x="5292776" y="28396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rc449"/>
            <p:cNvSpPr/>
            <p:nvPr/>
          </p:nvSpPr>
          <p:spPr>
            <a:xfrm>
              <a:off x="3155050" y="3259994"/>
              <a:ext cx="2269692" cy="109089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0" name="pl450"/>
            <p:cNvSpPr/>
            <p:nvPr/>
          </p:nvSpPr>
          <p:spPr>
            <a:xfrm>
              <a:off x="3155050" y="4047293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l451"/>
            <p:cNvSpPr/>
            <p:nvPr/>
          </p:nvSpPr>
          <p:spPr>
            <a:xfrm>
              <a:off x="3155050" y="3720201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l452"/>
            <p:cNvSpPr/>
            <p:nvPr/>
          </p:nvSpPr>
          <p:spPr>
            <a:xfrm>
              <a:off x="3155050" y="3393109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l453"/>
            <p:cNvSpPr/>
            <p:nvPr/>
          </p:nvSpPr>
          <p:spPr>
            <a:xfrm>
              <a:off x="3488362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l454"/>
            <p:cNvSpPr/>
            <p:nvPr/>
          </p:nvSpPr>
          <p:spPr>
            <a:xfrm>
              <a:off x="4072296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l455"/>
            <p:cNvSpPr/>
            <p:nvPr/>
          </p:nvSpPr>
          <p:spPr>
            <a:xfrm>
              <a:off x="4656230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l456"/>
            <p:cNvSpPr/>
            <p:nvPr/>
          </p:nvSpPr>
          <p:spPr>
            <a:xfrm>
              <a:off x="5240164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l457"/>
            <p:cNvSpPr/>
            <p:nvPr/>
          </p:nvSpPr>
          <p:spPr>
            <a:xfrm>
              <a:off x="3155050" y="4210840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l458"/>
            <p:cNvSpPr/>
            <p:nvPr/>
          </p:nvSpPr>
          <p:spPr>
            <a:xfrm>
              <a:off x="3155050" y="3883747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l459"/>
            <p:cNvSpPr/>
            <p:nvPr/>
          </p:nvSpPr>
          <p:spPr>
            <a:xfrm>
              <a:off x="3155050" y="3556655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l460"/>
            <p:cNvSpPr/>
            <p:nvPr/>
          </p:nvSpPr>
          <p:spPr>
            <a:xfrm>
              <a:off x="3196395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l461"/>
            <p:cNvSpPr/>
            <p:nvPr/>
          </p:nvSpPr>
          <p:spPr>
            <a:xfrm>
              <a:off x="3780329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l462"/>
            <p:cNvSpPr/>
            <p:nvPr/>
          </p:nvSpPr>
          <p:spPr>
            <a:xfrm>
              <a:off x="4364263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l463"/>
            <p:cNvSpPr/>
            <p:nvPr/>
          </p:nvSpPr>
          <p:spPr>
            <a:xfrm>
              <a:off x="4948197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t464"/>
            <p:cNvSpPr/>
            <p:nvPr/>
          </p:nvSpPr>
          <p:spPr>
            <a:xfrm>
              <a:off x="3291063" y="40410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t465"/>
            <p:cNvSpPr/>
            <p:nvPr/>
          </p:nvSpPr>
          <p:spPr>
            <a:xfrm>
              <a:off x="3493561" y="40214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t466"/>
            <p:cNvSpPr/>
            <p:nvPr/>
          </p:nvSpPr>
          <p:spPr>
            <a:xfrm>
              <a:off x="3832035" y="40313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t467"/>
            <p:cNvSpPr/>
            <p:nvPr/>
          </p:nvSpPr>
          <p:spPr>
            <a:xfrm>
              <a:off x="4146511" y="4024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t468"/>
            <p:cNvSpPr/>
            <p:nvPr/>
          </p:nvSpPr>
          <p:spPr>
            <a:xfrm>
              <a:off x="4356109" y="39903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t469"/>
            <p:cNvSpPr/>
            <p:nvPr/>
          </p:nvSpPr>
          <p:spPr>
            <a:xfrm>
              <a:off x="4760509" y="40064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t470"/>
            <p:cNvSpPr/>
            <p:nvPr/>
          </p:nvSpPr>
          <p:spPr>
            <a:xfrm>
              <a:off x="5020692" y="39864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pt471"/>
            <p:cNvSpPr/>
            <p:nvPr/>
          </p:nvSpPr>
          <p:spPr>
            <a:xfrm>
              <a:off x="5230474" y="40441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pt472"/>
            <p:cNvSpPr/>
            <p:nvPr/>
          </p:nvSpPr>
          <p:spPr>
            <a:xfrm>
              <a:off x="3286675" y="40669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pt473"/>
            <p:cNvSpPr/>
            <p:nvPr/>
          </p:nvSpPr>
          <p:spPr>
            <a:xfrm>
              <a:off x="3520018" y="40602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pt474"/>
            <p:cNvSpPr/>
            <p:nvPr/>
          </p:nvSpPr>
          <p:spPr>
            <a:xfrm>
              <a:off x="3835346" y="4053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pt475"/>
            <p:cNvSpPr/>
            <p:nvPr/>
          </p:nvSpPr>
          <p:spPr>
            <a:xfrm>
              <a:off x="4146567" y="40324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pt476"/>
            <p:cNvSpPr/>
            <p:nvPr/>
          </p:nvSpPr>
          <p:spPr>
            <a:xfrm>
              <a:off x="4371176" y="40539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pt477"/>
            <p:cNvSpPr/>
            <p:nvPr/>
          </p:nvSpPr>
          <p:spPr>
            <a:xfrm>
              <a:off x="4721919" y="4043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t478"/>
            <p:cNvSpPr/>
            <p:nvPr/>
          </p:nvSpPr>
          <p:spPr>
            <a:xfrm>
              <a:off x="5064447" y="40329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pt479"/>
            <p:cNvSpPr/>
            <p:nvPr/>
          </p:nvSpPr>
          <p:spPr>
            <a:xfrm>
              <a:off x="5266484" y="40878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pt480"/>
            <p:cNvSpPr/>
            <p:nvPr/>
          </p:nvSpPr>
          <p:spPr>
            <a:xfrm>
              <a:off x="3284470" y="40476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t481"/>
            <p:cNvSpPr/>
            <p:nvPr/>
          </p:nvSpPr>
          <p:spPr>
            <a:xfrm>
              <a:off x="3486362" y="40540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t482"/>
            <p:cNvSpPr/>
            <p:nvPr/>
          </p:nvSpPr>
          <p:spPr>
            <a:xfrm>
              <a:off x="3823332" y="40435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t483"/>
            <p:cNvSpPr/>
            <p:nvPr/>
          </p:nvSpPr>
          <p:spPr>
            <a:xfrm>
              <a:off x="4072876" y="40419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t484"/>
            <p:cNvSpPr/>
            <p:nvPr/>
          </p:nvSpPr>
          <p:spPr>
            <a:xfrm>
              <a:off x="4462700" y="39933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t485"/>
            <p:cNvSpPr/>
            <p:nvPr/>
          </p:nvSpPr>
          <p:spPr>
            <a:xfrm>
              <a:off x="4733785" y="40622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t486"/>
            <p:cNvSpPr/>
            <p:nvPr/>
          </p:nvSpPr>
          <p:spPr>
            <a:xfrm>
              <a:off x="5068635" y="40415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t487"/>
            <p:cNvSpPr/>
            <p:nvPr/>
          </p:nvSpPr>
          <p:spPr>
            <a:xfrm>
              <a:off x="5276508" y="40583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t488"/>
            <p:cNvSpPr/>
            <p:nvPr/>
          </p:nvSpPr>
          <p:spPr>
            <a:xfrm>
              <a:off x="3258059" y="40534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t489"/>
            <p:cNvSpPr/>
            <p:nvPr/>
          </p:nvSpPr>
          <p:spPr>
            <a:xfrm>
              <a:off x="3553396" y="40423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t490"/>
            <p:cNvSpPr/>
            <p:nvPr/>
          </p:nvSpPr>
          <p:spPr>
            <a:xfrm>
              <a:off x="3916126" y="40324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t491"/>
            <p:cNvSpPr/>
            <p:nvPr/>
          </p:nvSpPr>
          <p:spPr>
            <a:xfrm>
              <a:off x="4134885" y="40056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t492"/>
            <p:cNvSpPr/>
            <p:nvPr/>
          </p:nvSpPr>
          <p:spPr>
            <a:xfrm>
              <a:off x="4341637" y="40078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t493"/>
            <p:cNvSpPr/>
            <p:nvPr/>
          </p:nvSpPr>
          <p:spPr>
            <a:xfrm>
              <a:off x="4762813" y="39945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t494"/>
            <p:cNvSpPr/>
            <p:nvPr/>
          </p:nvSpPr>
          <p:spPr>
            <a:xfrm>
              <a:off x="5050485" y="40127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t495"/>
            <p:cNvSpPr/>
            <p:nvPr/>
          </p:nvSpPr>
          <p:spPr>
            <a:xfrm>
              <a:off x="5251825" y="40308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t496"/>
            <p:cNvSpPr/>
            <p:nvPr/>
          </p:nvSpPr>
          <p:spPr>
            <a:xfrm>
              <a:off x="3265418" y="40404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t497"/>
            <p:cNvSpPr/>
            <p:nvPr/>
          </p:nvSpPr>
          <p:spPr>
            <a:xfrm>
              <a:off x="3554640" y="40263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t498"/>
            <p:cNvSpPr/>
            <p:nvPr/>
          </p:nvSpPr>
          <p:spPr>
            <a:xfrm>
              <a:off x="3807429" y="39979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pt499"/>
            <p:cNvSpPr/>
            <p:nvPr/>
          </p:nvSpPr>
          <p:spPr>
            <a:xfrm>
              <a:off x="4150317" y="39951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pt500"/>
            <p:cNvSpPr/>
            <p:nvPr/>
          </p:nvSpPr>
          <p:spPr>
            <a:xfrm>
              <a:off x="4330170" y="39610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pt501"/>
            <p:cNvSpPr/>
            <p:nvPr/>
          </p:nvSpPr>
          <p:spPr>
            <a:xfrm>
              <a:off x="4750960" y="40288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pt502"/>
            <p:cNvSpPr/>
            <p:nvPr/>
          </p:nvSpPr>
          <p:spPr>
            <a:xfrm>
              <a:off x="5065312" y="40341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pt503"/>
            <p:cNvSpPr/>
            <p:nvPr/>
          </p:nvSpPr>
          <p:spPr>
            <a:xfrm>
              <a:off x="5281412" y="40721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pt504"/>
            <p:cNvSpPr/>
            <p:nvPr/>
          </p:nvSpPr>
          <p:spPr>
            <a:xfrm>
              <a:off x="3272598" y="40568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pt505"/>
            <p:cNvSpPr/>
            <p:nvPr/>
          </p:nvSpPr>
          <p:spPr>
            <a:xfrm>
              <a:off x="3494561" y="40353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pt506"/>
            <p:cNvSpPr/>
            <p:nvPr/>
          </p:nvSpPr>
          <p:spPr>
            <a:xfrm>
              <a:off x="3828558" y="404148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pt507"/>
            <p:cNvSpPr/>
            <p:nvPr/>
          </p:nvSpPr>
          <p:spPr>
            <a:xfrm>
              <a:off x="4171669" y="40308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t508"/>
            <p:cNvSpPr/>
            <p:nvPr/>
          </p:nvSpPr>
          <p:spPr>
            <a:xfrm>
              <a:off x="4445113" y="39832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pt509"/>
            <p:cNvSpPr/>
            <p:nvPr/>
          </p:nvSpPr>
          <p:spPr>
            <a:xfrm>
              <a:off x="4730078" y="40285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t510"/>
            <p:cNvSpPr/>
            <p:nvPr/>
          </p:nvSpPr>
          <p:spPr>
            <a:xfrm>
              <a:off x="5037155" y="40450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t511"/>
            <p:cNvSpPr/>
            <p:nvPr/>
          </p:nvSpPr>
          <p:spPr>
            <a:xfrm>
              <a:off x="5237412" y="40633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t512"/>
            <p:cNvSpPr/>
            <p:nvPr/>
          </p:nvSpPr>
          <p:spPr>
            <a:xfrm>
              <a:off x="3297172" y="40590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t513"/>
            <p:cNvSpPr/>
            <p:nvPr/>
          </p:nvSpPr>
          <p:spPr>
            <a:xfrm>
              <a:off x="3480636" y="40591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t514"/>
            <p:cNvSpPr/>
            <p:nvPr/>
          </p:nvSpPr>
          <p:spPr>
            <a:xfrm>
              <a:off x="3877421" y="40563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t515"/>
            <p:cNvSpPr/>
            <p:nvPr/>
          </p:nvSpPr>
          <p:spPr>
            <a:xfrm>
              <a:off x="4117782" y="40372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t516"/>
            <p:cNvSpPr/>
            <p:nvPr/>
          </p:nvSpPr>
          <p:spPr>
            <a:xfrm>
              <a:off x="4452503" y="40344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t517"/>
            <p:cNvSpPr/>
            <p:nvPr/>
          </p:nvSpPr>
          <p:spPr>
            <a:xfrm>
              <a:off x="4718373" y="402847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t518"/>
            <p:cNvSpPr/>
            <p:nvPr/>
          </p:nvSpPr>
          <p:spPr>
            <a:xfrm>
              <a:off x="5038680" y="407355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t519"/>
            <p:cNvSpPr/>
            <p:nvPr/>
          </p:nvSpPr>
          <p:spPr>
            <a:xfrm>
              <a:off x="5277187" y="40902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t520"/>
            <p:cNvSpPr/>
            <p:nvPr/>
          </p:nvSpPr>
          <p:spPr>
            <a:xfrm>
              <a:off x="3245316" y="40485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t521"/>
            <p:cNvSpPr/>
            <p:nvPr/>
          </p:nvSpPr>
          <p:spPr>
            <a:xfrm>
              <a:off x="3500460" y="40452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t522"/>
            <p:cNvSpPr/>
            <p:nvPr/>
          </p:nvSpPr>
          <p:spPr>
            <a:xfrm>
              <a:off x="3848210" y="40595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t523"/>
            <p:cNvSpPr/>
            <p:nvPr/>
          </p:nvSpPr>
          <p:spPr>
            <a:xfrm>
              <a:off x="4067333" y="40059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t524"/>
            <p:cNvSpPr/>
            <p:nvPr/>
          </p:nvSpPr>
          <p:spPr>
            <a:xfrm>
              <a:off x="4400845" y="39930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t525"/>
            <p:cNvSpPr/>
            <p:nvPr/>
          </p:nvSpPr>
          <p:spPr>
            <a:xfrm>
              <a:off x="4712553" y="40211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pt526"/>
            <p:cNvSpPr/>
            <p:nvPr/>
          </p:nvSpPr>
          <p:spPr>
            <a:xfrm>
              <a:off x="5059682" y="40518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pt527"/>
            <p:cNvSpPr/>
            <p:nvPr/>
          </p:nvSpPr>
          <p:spPr>
            <a:xfrm>
              <a:off x="5241769" y="40797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t528"/>
            <p:cNvSpPr/>
            <p:nvPr/>
          </p:nvSpPr>
          <p:spPr>
            <a:xfrm>
              <a:off x="3289157" y="40350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t529"/>
            <p:cNvSpPr/>
            <p:nvPr/>
          </p:nvSpPr>
          <p:spPr>
            <a:xfrm>
              <a:off x="3493644" y="40364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t530"/>
            <p:cNvSpPr/>
            <p:nvPr/>
          </p:nvSpPr>
          <p:spPr>
            <a:xfrm>
              <a:off x="3895509" y="40415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pt531"/>
            <p:cNvSpPr/>
            <p:nvPr/>
          </p:nvSpPr>
          <p:spPr>
            <a:xfrm>
              <a:off x="4178490" y="40536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pt532"/>
            <p:cNvSpPr/>
            <p:nvPr/>
          </p:nvSpPr>
          <p:spPr>
            <a:xfrm>
              <a:off x="4452205" y="40388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pt533"/>
            <p:cNvSpPr/>
            <p:nvPr/>
          </p:nvSpPr>
          <p:spPr>
            <a:xfrm>
              <a:off x="4729935" y="40626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t534"/>
            <p:cNvSpPr/>
            <p:nvPr/>
          </p:nvSpPr>
          <p:spPr>
            <a:xfrm>
              <a:off x="5023872" y="40715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pt535"/>
            <p:cNvSpPr/>
            <p:nvPr/>
          </p:nvSpPr>
          <p:spPr>
            <a:xfrm>
              <a:off x="5275458" y="40822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pt536"/>
            <p:cNvSpPr/>
            <p:nvPr/>
          </p:nvSpPr>
          <p:spPr>
            <a:xfrm>
              <a:off x="3269439" y="40684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pt537"/>
            <p:cNvSpPr/>
            <p:nvPr/>
          </p:nvSpPr>
          <p:spPr>
            <a:xfrm>
              <a:off x="3510641" y="40605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t538"/>
            <p:cNvSpPr/>
            <p:nvPr/>
          </p:nvSpPr>
          <p:spPr>
            <a:xfrm>
              <a:off x="3848265" y="40556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t539"/>
            <p:cNvSpPr/>
            <p:nvPr/>
          </p:nvSpPr>
          <p:spPr>
            <a:xfrm>
              <a:off x="4113009" y="40746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t540"/>
            <p:cNvSpPr/>
            <p:nvPr/>
          </p:nvSpPr>
          <p:spPr>
            <a:xfrm>
              <a:off x="4463066" y="40305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t541"/>
            <p:cNvSpPr/>
            <p:nvPr/>
          </p:nvSpPr>
          <p:spPr>
            <a:xfrm>
              <a:off x="4730407" y="40406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pt542"/>
            <p:cNvSpPr/>
            <p:nvPr/>
          </p:nvSpPr>
          <p:spPr>
            <a:xfrm>
              <a:off x="5023001" y="40672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pt543"/>
            <p:cNvSpPr/>
            <p:nvPr/>
          </p:nvSpPr>
          <p:spPr>
            <a:xfrm>
              <a:off x="5241046" y="40806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pt544"/>
            <p:cNvSpPr/>
            <p:nvPr/>
          </p:nvSpPr>
          <p:spPr>
            <a:xfrm>
              <a:off x="3262004" y="405543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pt545"/>
            <p:cNvSpPr/>
            <p:nvPr/>
          </p:nvSpPr>
          <p:spPr>
            <a:xfrm>
              <a:off x="3502649" y="40234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pt546"/>
            <p:cNvSpPr/>
            <p:nvPr/>
          </p:nvSpPr>
          <p:spPr>
            <a:xfrm>
              <a:off x="3898301" y="40104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pt547"/>
            <p:cNvSpPr/>
            <p:nvPr/>
          </p:nvSpPr>
          <p:spPr>
            <a:xfrm>
              <a:off x="4130492" y="40236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pt548"/>
            <p:cNvSpPr/>
            <p:nvPr/>
          </p:nvSpPr>
          <p:spPr>
            <a:xfrm>
              <a:off x="4359706" y="40168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pt549"/>
            <p:cNvSpPr/>
            <p:nvPr/>
          </p:nvSpPr>
          <p:spPr>
            <a:xfrm>
              <a:off x="4702980" y="40219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pt550"/>
            <p:cNvSpPr/>
            <p:nvPr/>
          </p:nvSpPr>
          <p:spPr>
            <a:xfrm>
              <a:off x="5019586" y="406103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pt551"/>
            <p:cNvSpPr/>
            <p:nvPr/>
          </p:nvSpPr>
          <p:spPr>
            <a:xfrm>
              <a:off x="5246868" y="40476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pt552"/>
            <p:cNvSpPr/>
            <p:nvPr/>
          </p:nvSpPr>
          <p:spPr>
            <a:xfrm>
              <a:off x="3290187" y="40487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" name="pt553"/>
            <p:cNvSpPr/>
            <p:nvPr/>
          </p:nvSpPr>
          <p:spPr>
            <a:xfrm>
              <a:off x="3549136" y="406354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pt554"/>
            <p:cNvSpPr/>
            <p:nvPr/>
          </p:nvSpPr>
          <p:spPr>
            <a:xfrm>
              <a:off x="3815175" y="40430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t555"/>
            <p:cNvSpPr/>
            <p:nvPr/>
          </p:nvSpPr>
          <p:spPr>
            <a:xfrm>
              <a:off x="4150314" y="40352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t556"/>
            <p:cNvSpPr/>
            <p:nvPr/>
          </p:nvSpPr>
          <p:spPr>
            <a:xfrm>
              <a:off x="4345243" y="40327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t557"/>
            <p:cNvSpPr/>
            <p:nvPr/>
          </p:nvSpPr>
          <p:spPr>
            <a:xfrm>
              <a:off x="4761605" y="40311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t558"/>
            <p:cNvSpPr/>
            <p:nvPr/>
          </p:nvSpPr>
          <p:spPr>
            <a:xfrm>
              <a:off x="5056550" y="402787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t559"/>
            <p:cNvSpPr/>
            <p:nvPr/>
          </p:nvSpPr>
          <p:spPr>
            <a:xfrm>
              <a:off x="5265853" y="40708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rc560"/>
            <p:cNvSpPr/>
            <p:nvPr/>
          </p:nvSpPr>
          <p:spPr>
            <a:xfrm>
              <a:off x="3155050" y="4635337"/>
              <a:ext cx="2269692" cy="109089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1" name="pl561"/>
            <p:cNvSpPr/>
            <p:nvPr/>
          </p:nvSpPr>
          <p:spPr>
            <a:xfrm>
              <a:off x="3155050" y="5422637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l562"/>
            <p:cNvSpPr/>
            <p:nvPr/>
          </p:nvSpPr>
          <p:spPr>
            <a:xfrm>
              <a:off x="3155050" y="5095544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l563"/>
            <p:cNvSpPr/>
            <p:nvPr/>
          </p:nvSpPr>
          <p:spPr>
            <a:xfrm>
              <a:off x="3155050" y="4768452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l564"/>
            <p:cNvSpPr/>
            <p:nvPr/>
          </p:nvSpPr>
          <p:spPr>
            <a:xfrm>
              <a:off x="3488362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l565"/>
            <p:cNvSpPr/>
            <p:nvPr/>
          </p:nvSpPr>
          <p:spPr>
            <a:xfrm>
              <a:off x="4072296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l566"/>
            <p:cNvSpPr/>
            <p:nvPr/>
          </p:nvSpPr>
          <p:spPr>
            <a:xfrm>
              <a:off x="4656230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l567"/>
            <p:cNvSpPr/>
            <p:nvPr/>
          </p:nvSpPr>
          <p:spPr>
            <a:xfrm>
              <a:off x="5240164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l568"/>
            <p:cNvSpPr/>
            <p:nvPr/>
          </p:nvSpPr>
          <p:spPr>
            <a:xfrm>
              <a:off x="3155050" y="5586183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l569"/>
            <p:cNvSpPr/>
            <p:nvPr/>
          </p:nvSpPr>
          <p:spPr>
            <a:xfrm>
              <a:off x="3155050" y="5259091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l570"/>
            <p:cNvSpPr/>
            <p:nvPr/>
          </p:nvSpPr>
          <p:spPr>
            <a:xfrm>
              <a:off x="3155050" y="4931998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l571"/>
            <p:cNvSpPr/>
            <p:nvPr/>
          </p:nvSpPr>
          <p:spPr>
            <a:xfrm>
              <a:off x="3196395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l572"/>
            <p:cNvSpPr/>
            <p:nvPr/>
          </p:nvSpPr>
          <p:spPr>
            <a:xfrm>
              <a:off x="3780329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l573"/>
            <p:cNvSpPr/>
            <p:nvPr/>
          </p:nvSpPr>
          <p:spPr>
            <a:xfrm>
              <a:off x="4364263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l574"/>
            <p:cNvSpPr/>
            <p:nvPr/>
          </p:nvSpPr>
          <p:spPr>
            <a:xfrm>
              <a:off x="4948197" y="4635337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t575"/>
            <p:cNvSpPr/>
            <p:nvPr/>
          </p:nvSpPr>
          <p:spPr>
            <a:xfrm>
              <a:off x="3299090" y="5410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t576"/>
            <p:cNvSpPr/>
            <p:nvPr/>
          </p:nvSpPr>
          <p:spPr>
            <a:xfrm>
              <a:off x="3520171" y="53987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t577"/>
            <p:cNvSpPr/>
            <p:nvPr/>
          </p:nvSpPr>
          <p:spPr>
            <a:xfrm>
              <a:off x="3847961" y="53396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t578"/>
            <p:cNvSpPr/>
            <p:nvPr/>
          </p:nvSpPr>
          <p:spPr>
            <a:xfrm>
              <a:off x="4156561" y="55517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t579"/>
            <p:cNvSpPr/>
            <p:nvPr/>
          </p:nvSpPr>
          <p:spPr>
            <a:xfrm>
              <a:off x="4463902" y="53002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pt580"/>
            <p:cNvSpPr/>
            <p:nvPr/>
          </p:nvSpPr>
          <p:spPr>
            <a:xfrm>
              <a:off x="4745211" y="53840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pt581"/>
            <p:cNvSpPr/>
            <p:nvPr/>
          </p:nvSpPr>
          <p:spPr>
            <a:xfrm>
              <a:off x="5047928" y="54885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pt582"/>
            <p:cNvSpPr/>
            <p:nvPr/>
          </p:nvSpPr>
          <p:spPr>
            <a:xfrm>
              <a:off x="5247013" y="55875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pt583"/>
            <p:cNvSpPr/>
            <p:nvPr/>
          </p:nvSpPr>
          <p:spPr>
            <a:xfrm>
              <a:off x="3250541" y="53685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" name="pt584"/>
            <p:cNvSpPr/>
            <p:nvPr/>
          </p:nvSpPr>
          <p:spPr>
            <a:xfrm>
              <a:off x="3441061" y="53419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" name="pt585"/>
            <p:cNvSpPr/>
            <p:nvPr/>
          </p:nvSpPr>
          <p:spPr>
            <a:xfrm>
              <a:off x="3939132" y="5350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pt586"/>
            <p:cNvSpPr/>
            <p:nvPr/>
          </p:nvSpPr>
          <p:spPr>
            <a:xfrm>
              <a:off x="4119784" y="54972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pt587"/>
            <p:cNvSpPr/>
            <p:nvPr/>
          </p:nvSpPr>
          <p:spPr>
            <a:xfrm>
              <a:off x="4488140" y="52704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pt588"/>
            <p:cNvSpPr/>
            <p:nvPr/>
          </p:nvSpPr>
          <p:spPr>
            <a:xfrm>
              <a:off x="4721919" y="5299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t589"/>
            <p:cNvSpPr/>
            <p:nvPr/>
          </p:nvSpPr>
          <p:spPr>
            <a:xfrm>
              <a:off x="5030119" y="5457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" name="pt590"/>
            <p:cNvSpPr/>
            <p:nvPr/>
          </p:nvSpPr>
          <p:spPr>
            <a:xfrm>
              <a:off x="5227603" y="56007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" name="pt591"/>
            <p:cNvSpPr/>
            <p:nvPr/>
          </p:nvSpPr>
          <p:spPr>
            <a:xfrm>
              <a:off x="3253075" y="53966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2" name="pt592"/>
            <p:cNvSpPr/>
            <p:nvPr/>
          </p:nvSpPr>
          <p:spPr>
            <a:xfrm>
              <a:off x="3546664" y="54003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3" name="pt593"/>
            <p:cNvSpPr/>
            <p:nvPr/>
          </p:nvSpPr>
          <p:spPr>
            <a:xfrm>
              <a:off x="3824833" y="54285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4" name="pt594"/>
            <p:cNvSpPr/>
            <p:nvPr/>
          </p:nvSpPr>
          <p:spPr>
            <a:xfrm>
              <a:off x="4182093" y="5359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pt595"/>
            <p:cNvSpPr/>
            <p:nvPr/>
          </p:nvSpPr>
          <p:spPr>
            <a:xfrm>
              <a:off x="4358427" y="53317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6" name="pt596"/>
            <p:cNvSpPr/>
            <p:nvPr/>
          </p:nvSpPr>
          <p:spPr>
            <a:xfrm>
              <a:off x="4693758" y="54349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7" name="pt597"/>
            <p:cNvSpPr/>
            <p:nvPr/>
          </p:nvSpPr>
          <p:spPr>
            <a:xfrm>
              <a:off x="5069100" y="53800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8" name="pt598"/>
            <p:cNvSpPr/>
            <p:nvPr/>
          </p:nvSpPr>
          <p:spPr>
            <a:xfrm>
              <a:off x="5248959" y="55500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9" name="pt599"/>
            <p:cNvSpPr/>
            <p:nvPr/>
          </p:nvSpPr>
          <p:spPr>
            <a:xfrm>
              <a:off x="3315886" y="5407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0" name="pt600"/>
            <p:cNvSpPr/>
            <p:nvPr/>
          </p:nvSpPr>
          <p:spPr>
            <a:xfrm>
              <a:off x="3548062" y="54169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1" name="pt601"/>
            <p:cNvSpPr/>
            <p:nvPr/>
          </p:nvSpPr>
          <p:spPr>
            <a:xfrm>
              <a:off x="3869939" y="53076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2" name="pt602"/>
            <p:cNvSpPr/>
            <p:nvPr/>
          </p:nvSpPr>
          <p:spPr>
            <a:xfrm>
              <a:off x="4168985" y="53953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3" name="pt603"/>
            <p:cNvSpPr/>
            <p:nvPr/>
          </p:nvSpPr>
          <p:spPr>
            <a:xfrm>
              <a:off x="4394393" y="5360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4" name="pt604"/>
            <p:cNvSpPr/>
            <p:nvPr/>
          </p:nvSpPr>
          <p:spPr>
            <a:xfrm>
              <a:off x="4717760" y="55153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5" name="pt605"/>
            <p:cNvSpPr/>
            <p:nvPr/>
          </p:nvSpPr>
          <p:spPr>
            <a:xfrm>
              <a:off x="5034098" y="53947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6" name="pt606"/>
            <p:cNvSpPr/>
            <p:nvPr/>
          </p:nvSpPr>
          <p:spPr>
            <a:xfrm>
              <a:off x="5248359" y="5564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7" name="pt607"/>
            <p:cNvSpPr/>
            <p:nvPr/>
          </p:nvSpPr>
          <p:spPr>
            <a:xfrm>
              <a:off x="3271079" y="54195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8" name="pt608"/>
            <p:cNvSpPr/>
            <p:nvPr/>
          </p:nvSpPr>
          <p:spPr>
            <a:xfrm>
              <a:off x="3504620" y="54187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9" name="pt609"/>
            <p:cNvSpPr/>
            <p:nvPr/>
          </p:nvSpPr>
          <p:spPr>
            <a:xfrm>
              <a:off x="3938601" y="53910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0" name="pt610"/>
            <p:cNvSpPr/>
            <p:nvPr/>
          </p:nvSpPr>
          <p:spPr>
            <a:xfrm>
              <a:off x="4156505" y="55683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1" name="pt611"/>
            <p:cNvSpPr/>
            <p:nvPr/>
          </p:nvSpPr>
          <p:spPr>
            <a:xfrm>
              <a:off x="4417150" y="53763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2" name="pt612"/>
            <p:cNvSpPr/>
            <p:nvPr/>
          </p:nvSpPr>
          <p:spPr>
            <a:xfrm>
              <a:off x="4747518" y="53806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3" name="pt613"/>
            <p:cNvSpPr/>
            <p:nvPr/>
          </p:nvSpPr>
          <p:spPr>
            <a:xfrm>
              <a:off x="5027671" y="54669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4" name="pt614"/>
            <p:cNvSpPr/>
            <p:nvPr/>
          </p:nvSpPr>
          <p:spPr>
            <a:xfrm>
              <a:off x="5246075" y="55946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5" name="pt615"/>
            <p:cNvSpPr/>
            <p:nvPr/>
          </p:nvSpPr>
          <p:spPr>
            <a:xfrm>
              <a:off x="3268980" y="54391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6" name="pt616"/>
            <p:cNvSpPr/>
            <p:nvPr/>
          </p:nvSpPr>
          <p:spPr>
            <a:xfrm>
              <a:off x="3504214" y="54273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7" name="pt617"/>
            <p:cNvSpPr/>
            <p:nvPr/>
          </p:nvSpPr>
          <p:spPr>
            <a:xfrm>
              <a:off x="3818039" y="54840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8" name="pt618"/>
            <p:cNvSpPr/>
            <p:nvPr/>
          </p:nvSpPr>
          <p:spPr>
            <a:xfrm>
              <a:off x="4079339" y="53802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9" name="pt619"/>
            <p:cNvSpPr/>
            <p:nvPr/>
          </p:nvSpPr>
          <p:spPr>
            <a:xfrm>
              <a:off x="4488977" y="53963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0" name="pt620"/>
            <p:cNvSpPr/>
            <p:nvPr/>
          </p:nvSpPr>
          <p:spPr>
            <a:xfrm>
              <a:off x="4756091" y="54411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1" name="pt621"/>
            <p:cNvSpPr/>
            <p:nvPr/>
          </p:nvSpPr>
          <p:spPr>
            <a:xfrm>
              <a:off x="5080363" y="55404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2" name="pt622"/>
            <p:cNvSpPr/>
            <p:nvPr/>
          </p:nvSpPr>
          <p:spPr>
            <a:xfrm>
              <a:off x="5201363" y="55751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3" name="pt623"/>
            <p:cNvSpPr/>
            <p:nvPr/>
          </p:nvSpPr>
          <p:spPr>
            <a:xfrm>
              <a:off x="3301049" y="54415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4" name="pt624"/>
            <p:cNvSpPr/>
            <p:nvPr/>
          </p:nvSpPr>
          <p:spPr>
            <a:xfrm>
              <a:off x="3536899" y="54459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5" name="pt625"/>
            <p:cNvSpPr/>
            <p:nvPr/>
          </p:nvSpPr>
          <p:spPr>
            <a:xfrm>
              <a:off x="3891509" y="53676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6" name="pt626"/>
            <p:cNvSpPr/>
            <p:nvPr/>
          </p:nvSpPr>
          <p:spPr>
            <a:xfrm>
              <a:off x="4145631" y="54529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7" name="pt627"/>
            <p:cNvSpPr/>
            <p:nvPr/>
          </p:nvSpPr>
          <p:spPr>
            <a:xfrm>
              <a:off x="4303600" y="54403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8" name="pt628"/>
            <p:cNvSpPr/>
            <p:nvPr/>
          </p:nvSpPr>
          <p:spPr>
            <a:xfrm>
              <a:off x="4715910" y="53492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9" name="pt629"/>
            <p:cNvSpPr/>
            <p:nvPr/>
          </p:nvSpPr>
          <p:spPr>
            <a:xfrm>
              <a:off x="5065533" y="54196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0" name="pt630"/>
            <p:cNvSpPr/>
            <p:nvPr/>
          </p:nvSpPr>
          <p:spPr>
            <a:xfrm>
              <a:off x="5257632" y="55592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1" name="pt631"/>
            <p:cNvSpPr/>
            <p:nvPr/>
          </p:nvSpPr>
          <p:spPr>
            <a:xfrm>
              <a:off x="3316242" y="54166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2" name="pt632"/>
            <p:cNvSpPr/>
            <p:nvPr/>
          </p:nvSpPr>
          <p:spPr>
            <a:xfrm>
              <a:off x="3518600" y="54193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3" name="pt633"/>
            <p:cNvSpPr/>
            <p:nvPr/>
          </p:nvSpPr>
          <p:spPr>
            <a:xfrm>
              <a:off x="3913274" y="53348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4" name="pt634"/>
            <p:cNvSpPr/>
            <p:nvPr/>
          </p:nvSpPr>
          <p:spPr>
            <a:xfrm>
              <a:off x="4171833" y="551663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5" name="pt635"/>
            <p:cNvSpPr/>
            <p:nvPr/>
          </p:nvSpPr>
          <p:spPr>
            <a:xfrm>
              <a:off x="4359807" y="54955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6" name="pt636"/>
            <p:cNvSpPr/>
            <p:nvPr/>
          </p:nvSpPr>
          <p:spPr>
            <a:xfrm>
              <a:off x="4749079" y="53395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7" name="pt637"/>
            <p:cNvSpPr/>
            <p:nvPr/>
          </p:nvSpPr>
          <p:spPr>
            <a:xfrm>
              <a:off x="5079539" y="54031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8" name="pt638"/>
            <p:cNvSpPr/>
            <p:nvPr/>
          </p:nvSpPr>
          <p:spPr>
            <a:xfrm>
              <a:off x="5290904" y="55737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9" name="pt639"/>
            <p:cNvSpPr/>
            <p:nvPr/>
          </p:nvSpPr>
          <p:spPr>
            <a:xfrm>
              <a:off x="3319061" y="53880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0" name="pt640"/>
            <p:cNvSpPr/>
            <p:nvPr/>
          </p:nvSpPr>
          <p:spPr>
            <a:xfrm>
              <a:off x="3525204" y="54233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1" name="pt641"/>
            <p:cNvSpPr/>
            <p:nvPr/>
          </p:nvSpPr>
          <p:spPr>
            <a:xfrm>
              <a:off x="3850198" y="53217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2" name="pt642"/>
            <p:cNvSpPr/>
            <p:nvPr/>
          </p:nvSpPr>
          <p:spPr>
            <a:xfrm>
              <a:off x="4120675" y="53994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3" name="pt643"/>
            <p:cNvSpPr/>
            <p:nvPr/>
          </p:nvSpPr>
          <p:spPr>
            <a:xfrm>
              <a:off x="4359088" y="53716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4" name="pt644"/>
            <p:cNvSpPr/>
            <p:nvPr/>
          </p:nvSpPr>
          <p:spPr>
            <a:xfrm>
              <a:off x="4715573" y="55012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5" name="pt645"/>
            <p:cNvSpPr/>
            <p:nvPr/>
          </p:nvSpPr>
          <p:spPr>
            <a:xfrm>
              <a:off x="5075513" y="54334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6" name="pt646"/>
            <p:cNvSpPr/>
            <p:nvPr/>
          </p:nvSpPr>
          <p:spPr>
            <a:xfrm>
              <a:off x="5278241" y="55658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7" name="pt647"/>
            <p:cNvSpPr/>
            <p:nvPr/>
          </p:nvSpPr>
          <p:spPr>
            <a:xfrm>
              <a:off x="3281386" y="54480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8" name="pt648"/>
            <p:cNvSpPr/>
            <p:nvPr/>
          </p:nvSpPr>
          <p:spPr>
            <a:xfrm>
              <a:off x="3482596" y="543077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9" name="pt649"/>
            <p:cNvSpPr/>
            <p:nvPr/>
          </p:nvSpPr>
          <p:spPr>
            <a:xfrm>
              <a:off x="3888393" y="53896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0" name="pt650"/>
            <p:cNvSpPr/>
            <p:nvPr/>
          </p:nvSpPr>
          <p:spPr>
            <a:xfrm>
              <a:off x="4130758" y="55172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1" name="pt651"/>
            <p:cNvSpPr/>
            <p:nvPr/>
          </p:nvSpPr>
          <p:spPr>
            <a:xfrm>
              <a:off x="4323675" y="54731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2" name="pt652"/>
            <p:cNvSpPr/>
            <p:nvPr/>
          </p:nvSpPr>
          <p:spPr>
            <a:xfrm>
              <a:off x="4726530" y="53379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3" name="pt653"/>
            <p:cNvSpPr/>
            <p:nvPr/>
          </p:nvSpPr>
          <p:spPr>
            <a:xfrm>
              <a:off x="5072679" y="54310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4" name="pt654"/>
            <p:cNvSpPr/>
            <p:nvPr/>
          </p:nvSpPr>
          <p:spPr>
            <a:xfrm>
              <a:off x="5236940" y="55691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5" name="pt655"/>
            <p:cNvSpPr/>
            <p:nvPr/>
          </p:nvSpPr>
          <p:spPr>
            <a:xfrm>
              <a:off x="3260686" y="54451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6" name="pt656"/>
            <p:cNvSpPr/>
            <p:nvPr/>
          </p:nvSpPr>
          <p:spPr>
            <a:xfrm>
              <a:off x="3503880" y="54047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7" name="pt657"/>
            <p:cNvSpPr/>
            <p:nvPr/>
          </p:nvSpPr>
          <p:spPr>
            <a:xfrm>
              <a:off x="3877108" y="53733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8" name="pt658"/>
            <p:cNvSpPr/>
            <p:nvPr/>
          </p:nvSpPr>
          <p:spPr>
            <a:xfrm>
              <a:off x="4094046" y="55286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9" name="pt659"/>
            <p:cNvSpPr/>
            <p:nvPr/>
          </p:nvSpPr>
          <p:spPr>
            <a:xfrm>
              <a:off x="4454737" y="53558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0" name="pt660"/>
            <p:cNvSpPr/>
            <p:nvPr/>
          </p:nvSpPr>
          <p:spPr>
            <a:xfrm>
              <a:off x="4740190" y="53414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1" name="pt661"/>
            <p:cNvSpPr/>
            <p:nvPr/>
          </p:nvSpPr>
          <p:spPr>
            <a:xfrm>
              <a:off x="5049220" y="54502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2" name="pt662"/>
            <p:cNvSpPr/>
            <p:nvPr/>
          </p:nvSpPr>
          <p:spPr>
            <a:xfrm>
              <a:off x="5250759" y="56005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3" name="pt663"/>
            <p:cNvSpPr/>
            <p:nvPr/>
          </p:nvSpPr>
          <p:spPr>
            <a:xfrm>
              <a:off x="3242826" y="53948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4" name="pt664"/>
            <p:cNvSpPr/>
            <p:nvPr/>
          </p:nvSpPr>
          <p:spPr>
            <a:xfrm>
              <a:off x="3516720" y="53703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5" name="pt665"/>
            <p:cNvSpPr/>
            <p:nvPr/>
          </p:nvSpPr>
          <p:spPr>
            <a:xfrm>
              <a:off x="3833644" y="53618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6" name="pt666"/>
            <p:cNvSpPr/>
            <p:nvPr/>
          </p:nvSpPr>
          <p:spPr>
            <a:xfrm>
              <a:off x="4008385" y="532173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7" name="pt667"/>
            <p:cNvSpPr/>
            <p:nvPr/>
          </p:nvSpPr>
          <p:spPr>
            <a:xfrm>
              <a:off x="4483748" y="52987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8" name="pt668"/>
            <p:cNvSpPr/>
            <p:nvPr/>
          </p:nvSpPr>
          <p:spPr>
            <a:xfrm>
              <a:off x="4693990" y="53373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9" name="pt669"/>
            <p:cNvSpPr/>
            <p:nvPr/>
          </p:nvSpPr>
          <p:spPr>
            <a:xfrm>
              <a:off x="5077666" y="5500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0" name="pt670"/>
            <p:cNvSpPr/>
            <p:nvPr/>
          </p:nvSpPr>
          <p:spPr>
            <a:xfrm>
              <a:off x="5201296" y="55755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1" name="rc671"/>
            <p:cNvSpPr/>
            <p:nvPr/>
          </p:nvSpPr>
          <p:spPr>
            <a:xfrm>
              <a:off x="5494332" y="1884651"/>
              <a:ext cx="2269692" cy="109089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2" name="pl672"/>
            <p:cNvSpPr/>
            <p:nvPr/>
          </p:nvSpPr>
          <p:spPr>
            <a:xfrm>
              <a:off x="5494332" y="2671950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3" name="pl673"/>
            <p:cNvSpPr/>
            <p:nvPr/>
          </p:nvSpPr>
          <p:spPr>
            <a:xfrm>
              <a:off x="5494332" y="2344858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4" name="pl674"/>
            <p:cNvSpPr/>
            <p:nvPr/>
          </p:nvSpPr>
          <p:spPr>
            <a:xfrm>
              <a:off x="5494332" y="2017766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5" name="pl675"/>
            <p:cNvSpPr/>
            <p:nvPr/>
          </p:nvSpPr>
          <p:spPr>
            <a:xfrm>
              <a:off x="5827644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6" name="pl676"/>
            <p:cNvSpPr/>
            <p:nvPr/>
          </p:nvSpPr>
          <p:spPr>
            <a:xfrm>
              <a:off x="6411578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7" name="pl677"/>
            <p:cNvSpPr/>
            <p:nvPr/>
          </p:nvSpPr>
          <p:spPr>
            <a:xfrm>
              <a:off x="6995512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8" name="pl678"/>
            <p:cNvSpPr/>
            <p:nvPr/>
          </p:nvSpPr>
          <p:spPr>
            <a:xfrm>
              <a:off x="7579446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9" name="pl679"/>
            <p:cNvSpPr/>
            <p:nvPr/>
          </p:nvSpPr>
          <p:spPr>
            <a:xfrm>
              <a:off x="5494332" y="2835496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0" name="pl680"/>
            <p:cNvSpPr/>
            <p:nvPr/>
          </p:nvSpPr>
          <p:spPr>
            <a:xfrm>
              <a:off x="5494332" y="2508404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1" name="pl681"/>
            <p:cNvSpPr/>
            <p:nvPr/>
          </p:nvSpPr>
          <p:spPr>
            <a:xfrm>
              <a:off x="5494332" y="2181312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2" name="pl682"/>
            <p:cNvSpPr/>
            <p:nvPr/>
          </p:nvSpPr>
          <p:spPr>
            <a:xfrm>
              <a:off x="5535677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3" name="pl683"/>
            <p:cNvSpPr/>
            <p:nvPr/>
          </p:nvSpPr>
          <p:spPr>
            <a:xfrm>
              <a:off x="6119611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4" name="pl684"/>
            <p:cNvSpPr/>
            <p:nvPr/>
          </p:nvSpPr>
          <p:spPr>
            <a:xfrm>
              <a:off x="6703545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5" name="pl685"/>
            <p:cNvSpPr/>
            <p:nvPr/>
          </p:nvSpPr>
          <p:spPr>
            <a:xfrm>
              <a:off x="7287479" y="1884651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6" name="pt686"/>
            <p:cNvSpPr/>
            <p:nvPr/>
          </p:nvSpPr>
          <p:spPr>
            <a:xfrm>
              <a:off x="5624051" y="26719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7" name="pt687"/>
            <p:cNvSpPr/>
            <p:nvPr/>
          </p:nvSpPr>
          <p:spPr>
            <a:xfrm>
              <a:off x="5821297" y="26556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8" name="pt688"/>
            <p:cNvSpPr/>
            <p:nvPr/>
          </p:nvSpPr>
          <p:spPr>
            <a:xfrm>
              <a:off x="6191556" y="26634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9" name="pt689"/>
            <p:cNvSpPr/>
            <p:nvPr/>
          </p:nvSpPr>
          <p:spPr>
            <a:xfrm>
              <a:off x="6451196" y="26395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0" name="pt690"/>
            <p:cNvSpPr/>
            <p:nvPr/>
          </p:nvSpPr>
          <p:spPr>
            <a:xfrm>
              <a:off x="6700643" y="26548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1" name="pt691"/>
            <p:cNvSpPr/>
            <p:nvPr/>
          </p:nvSpPr>
          <p:spPr>
            <a:xfrm>
              <a:off x="7098076" y="26225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2" name="pt692"/>
            <p:cNvSpPr/>
            <p:nvPr/>
          </p:nvSpPr>
          <p:spPr>
            <a:xfrm>
              <a:off x="7408670" y="26315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3" name="pt693"/>
            <p:cNvSpPr/>
            <p:nvPr/>
          </p:nvSpPr>
          <p:spPr>
            <a:xfrm>
              <a:off x="7561199" y="26511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4" name="pt694"/>
            <p:cNvSpPr/>
            <p:nvPr/>
          </p:nvSpPr>
          <p:spPr>
            <a:xfrm>
              <a:off x="5620402" y="26665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5" name="pt695"/>
            <p:cNvSpPr/>
            <p:nvPr/>
          </p:nvSpPr>
          <p:spPr>
            <a:xfrm>
              <a:off x="5891427" y="26655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6" name="pt696"/>
            <p:cNvSpPr/>
            <p:nvPr/>
          </p:nvSpPr>
          <p:spPr>
            <a:xfrm>
              <a:off x="6152619" y="26815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7" name="pt697"/>
            <p:cNvSpPr/>
            <p:nvPr/>
          </p:nvSpPr>
          <p:spPr>
            <a:xfrm>
              <a:off x="6493812" y="26454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8" name="pt698"/>
            <p:cNvSpPr/>
            <p:nvPr/>
          </p:nvSpPr>
          <p:spPr>
            <a:xfrm>
              <a:off x="6727326" y="2637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9" name="pt699"/>
            <p:cNvSpPr/>
            <p:nvPr/>
          </p:nvSpPr>
          <p:spPr>
            <a:xfrm>
              <a:off x="7050471" y="26598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0" name="pt700"/>
            <p:cNvSpPr/>
            <p:nvPr/>
          </p:nvSpPr>
          <p:spPr>
            <a:xfrm>
              <a:off x="7439306" y="26436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1" name="pt701"/>
            <p:cNvSpPr/>
            <p:nvPr/>
          </p:nvSpPr>
          <p:spPr>
            <a:xfrm>
              <a:off x="7626821" y="26554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2" name="pt702"/>
            <p:cNvSpPr/>
            <p:nvPr/>
          </p:nvSpPr>
          <p:spPr>
            <a:xfrm>
              <a:off x="5623765" y="26775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3" name="pt703"/>
            <p:cNvSpPr/>
            <p:nvPr/>
          </p:nvSpPr>
          <p:spPr>
            <a:xfrm>
              <a:off x="5887828" y="26753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4" name="pt704"/>
            <p:cNvSpPr/>
            <p:nvPr/>
          </p:nvSpPr>
          <p:spPr>
            <a:xfrm>
              <a:off x="6214761" y="26591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5" name="pt705"/>
            <p:cNvSpPr/>
            <p:nvPr/>
          </p:nvSpPr>
          <p:spPr>
            <a:xfrm>
              <a:off x="6505591" y="2659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6" name="pt706"/>
            <p:cNvSpPr/>
            <p:nvPr/>
          </p:nvSpPr>
          <p:spPr>
            <a:xfrm>
              <a:off x="6846296" y="26269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7" name="pt707"/>
            <p:cNvSpPr/>
            <p:nvPr/>
          </p:nvSpPr>
          <p:spPr>
            <a:xfrm>
              <a:off x="7097601" y="26357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8" name="pt708"/>
            <p:cNvSpPr/>
            <p:nvPr/>
          </p:nvSpPr>
          <p:spPr>
            <a:xfrm>
              <a:off x="7377926" y="26541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9" name="pt709"/>
            <p:cNvSpPr/>
            <p:nvPr/>
          </p:nvSpPr>
          <p:spPr>
            <a:xfrm>
              <a:off x="7612847" y="26764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0" name="pt710"/>
            <p:cNvSpPr/>
            <p:nvPr/>
          </p:nvSpPr>
          <p:spPr>
            <a:xfrm>
              <a:off x="5625630" y="2681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1" name="pt711"/>
            <p:cNvSpPr/>
            <p:nvPr/>
          </p:nvSpPr>
          <p:spPr>
            <a:xfrm>
              <a:off x="5870369" y="26527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2" name="pt712"/>
            <p:cNvSpPr/>
            <p:nvPr/>
          </p:nvSpPr>
          <p:spPr>
            <a:xfrm>
              <a:off x="6167052" y="26442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3" name="pt713"/>
            <p:cNvSpPr/>
            <p:nvPr/>
          </p:nvSpPr>
          <p:spPr>
            <a:xfrm>
              <a:off x="6535897" y="2696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4" name="pt714"/>
            <p:cNvSpPr/>
            <p:nvPr/>
          </p:nvSpPr>
          <p:spPr>
            <a:xfrm>
              <a:off x="6679205" y="26255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5" name="pt715"/>
            <p:cNvSpPr/>
            <p:nvPr/>
          </p:nvSpPr>
          <p:spPr>
            <a:xfrm>
              <a:off x="7074813" y="26475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6" name="pt716"/>
            <p:cNvSpPr/>
            <p:nvPr/>
          </p:nvSpPr>
          <p:spPr>
            <a:xfrm>
              <a:off x="7431819" y="26276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7" name="pt717"/>
            <p:cNvSpPr/>
            <p:nvPr/>
          </p:nvSpPr>
          <p:spPr>
            <a:xfrm>
              <a:off x="7636030" y="26779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8" name="pt718"/>
            <p:cNvSpPr/>
            <p:nvPr/>
          </p:nvSpPr>
          <p:spPr>
            <a:xfrm>
              <a:off x="5603983" y="26744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9" name="pt719"/>
            <p:cNvSpPr/>
            <p:nvPr/>
          </p:nvSpPr>
          <p:spPr>
            <a:xfrm>
              <a:off x="5856519" y="26497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0" name="pt720"/>
            <p:cNvSpPr/>
            <p:nvPr/>
          </p:nvSpPr>
          <p:spPr>
            <a:xfrm>
              <a:off x="6173464" y="26691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1" name="pt721"/>
            <p:cNvSpPr/>
            <p:nvPr/>
          </p:nvSpPr>
          <p:spPr>
            <a:xfrm>
              <a:off x="6468401" y="26534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2" name="pt722"/>
            <p:cNvSpPr/>
            <p:nvPr/>
          </p:nvSpPr>
          <p:spPr>
            <a:xfrm>
              <a:off x="6819304" y="26335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3" name="pt723"/>
            <p:cNvSpPr/>
            <p:nvPr/>
          </p:nvSpPr>
          <p:spPr>
            <a:xfrm>
              <a:off x="7075675" y="26301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4" name="pt724"/>
            <p:cNvSpPr/>
            <p:nvPr/>
          </p:nvSpPr>
          <p:spPr>
            <a:xfrm>
              <a:off x="7372842" y="264878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5" name="pt725"/>
            <p:cNvSpPr/>
            <p:nvPr/>
          </p:nvSpPr>
          <p:spPr>
            <a:xfrm>
              <a:off x="7616156" y="26883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6" name="pt726"/>
            <p:cNvSpPr/>
            <p:nvPr/>
          </p:nvSpPr>
          <p:spPr>
            <a:xfrm>
              <a:off x="5603634" y="26777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7" name="pt727"/>
            <p:cNvSpPr/>
            <p:nvPr/>
          </p:nvSpPr>
          <p:spPr>
            <a:xfrm>
              <a:off x="5850999" y="26709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8" name="pt728"/>
            <p:cNvSpPr/>
            <p:nvPr/>
          </p:nvSpPr>
          <p:spPr>
            <a:xfrm>
              <a:off x="6196030" y="26731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9" name="pt729"/>
            <p:cNvSpPr/>
            <p:nvPr/>
          </p:nvSpPr>
          <p:spPr>
            <a:xfrm>
              <a:off x="6486706" y="26414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0" name="pt730"/>
            <p:cNvSpPr/>
            <p:nvPr/>
          </p:nvSpPr>
          <p:spPr>
            <a:xfrm>
              <a:off x="6825290" y="26197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1" name="pt731"/>
            <p:cNvSpPr/>
            <p:nvPr/>
          </p:nvSpPr>
          <p:spPr>
            <a:xfrm>
              <a:off x="7062970" y="26081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2" name="pt732"/>
            <p:cNvSpPr/>
            <p:nvPr/>
          </p:nvSpPr>
          <p:spPr>
            <a:xfrm>
              <a:off x="7404022" y="26649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3" name="pt733"/>
            <p:cNvSpPr/>
            <p:nvPr/>
          </p:nvSpPr>
          <p:spPr>
            <a:xfrm>
              <a:off x="7563319" y="26651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4" name="pt734"/>
            <p:cNvSpPr/>
            <p:nvPr/>
          </p:nvSpPr>
          <p:spPr>
            <a:xfrm>
              <a:off x="5645057" y="26670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5" name="pt735"/>
            <p:cNvSpPr/>
            <p:nvPr/>
          </p:nvSpPr>
          <p:spPr>
            <a:xfrm>
              <a:off x="5835510" y="26347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6" name="pt736"/>
            <p:cNvSpPr/>
            <p:nvPr/>
          </p:nvSpPr>
          <p:spPr>
            <a:xfrm>
              <a:off x="6172663" y="26289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7" name="pt737"/>
            <p:cNvSpPr/>
            <p:nvPr/>
          </p:nvSpPr>
          <p:spPr>
            <a:xfrm>
              <a:off x="6428938" y="26371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8" name="pt738"/>
            <p:cNvSpPr/>
            <p:nvPr/>
          </p:nvSpPr>
          <p:spPr>
            <a:xfrm>
              <a:off x="6784009" y="26436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9" name="pt739"/>
            <p:cNvSpPr/>
            <p:nvPr/>
          </p:nvSpPr>
          <p:spPr>
            <a:xfrm>
              <a:off x="7071072" y="26440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0" name="pt740"/>
            <p:cNvSpPr/>
            <p:nvPr/>
          </p:nvSpPr>
          <p:spPr>
            <a:xfrm>
              <a:off x="7363305" y="26610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1" name="pt741"/>
            <p:cNvSpPr/>
            <p:nvPr/>
          </p:nvSpPr>
          <p:spPr>
            <a:xfrm>
              <a:off x="7568781" y="26605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2" name="pt742"/>
            <p:cNvSpPr/>
            <p:nvPr/>
          </p:nvSpPr>
          <p:spPr>
            <a:xfrm>
              <a:off x="5635112" y="26810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3" name="pt743"/>
            <p:cNvSpPr/>
            <p:nvPr/>
          </p:nvSpPr>
          <p:spPr>
            <a:xfrm>
              <a:off x="5818111" y="26489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4" name="pt744"/>
            <p:cNvSpPr/>
            <p:nvPr/>
          </p:nvSpPr>
          <p:spPr>
            <a:xfrm>
              <a:off x="6133975" y="26563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5" name="pt745"/>
            <p:cNvSpPr/>
            <p:nvPr/>
          </p:nvSpPr>
          <p:spPr>
            <a:xfrm>
              <a:off x="6432219" y="26197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6" name="pt746"/>
            <p:cNvSpPr/>
            <p:nvPr/>
          </p:nvSpPr>
          <p:spPr>
            <a:xfrm>
              <a:off x="6796080" y="260855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7" name="pt747"/>
            <p:cNvSpPr/>
            <p:nvPr/>
          </p:nvSpPr>
          <p:spPr>
            <a:xfrm>
              <a:off x="7047162" y="26257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8" name="pt748"/>
            <p:cNvSpPr/>
            <p:nvPr/>
          </p:nvSpPr>
          <p:spPr>
            <a:xfrm>
              <a:off x="7413309" y="26712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9" name="pt749"/>
            <p:cNvSpPr/>
            <p:nvPr/>
          </p:nvSpPr>
          <p:spPr>
            <a:xfrm>
              <a:off x="7575713" y="26484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0" name="pt750"/>
            <p:cNvSpPr/>
            <p:nvPr/>
          </p:nvSpPr>
          <p:spPr>
            <a:xfrm>
              <a:off x="5612239" y="26917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1" name="pt751"/>
            <p:cNvSpPr/>
            <p:nvPr/>
          </p:nvSpPr>
          <p:spPr>
            <a:xfrm>
              <a:off x="5859798" y="26725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2" name="pt752"/>
            <p:cNvSpPr/>
            <p:nvPr/>
          </p:nvSpPr>
          <p:spPr>
            <a:xfrm>
              <a:off x="6254293" y="267764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3" name="pt753"/>
            <p:cNvSpPr/>
            <p:nvPr/>
          </p:nvSpPr>
          <p:spPr>
            <a:xfrm>
              <a:off x="6490447" y="26439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4" name="pt754"/>
            <p:cNvSpPr/>
            <p:nvPr/>
          </p:nvSpPr>
          <p:spPr>
            <a:xfrm>
              <a:off x="6722730" y="26511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5" name="pt755"/>
            <p:cNvSpPr/>
            <p:nvPr/>
          </p:nvSpPr>
          <p:spPr>
            <a:xfrm>
              <a:off x="7078345" y="26546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6" name="pt756"/>
            <p:cNvSpPr/>
            <p:nvPr/>
          </p:nvSpPr>
          <p:spPr>
            <a:xfrm>
              <a:off x="7368689" y="26591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7" name="pt757"/>
            <p:cNvSpPr/>
            <p:nvPr/>
          </p:nvSpPr>
          <p:spPr>
            <a:xfrm>
              <a:off x="7620782" y="27069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8" name="pt758"/>
            <p:cNvSpPr/>
            <p:nvPr/>
          </p:nvSpPr>
          <p:spPr>
            <a:xfrm>
              <a:off x="5630081" y="26608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9" name="pt759"/>
            <p:cNvSpPr/>
            <p:nvPr/>
          </p:nvSpPr>
          <p:spPr>
            <a:xfrm>
              <a:off x="5866388" y="26289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0" name="pt760"/>
            <p:cNvSpPr/>
            <p:nvPr/>
          </p:nvSpPr>
          <p:spPr>
            <a:xfrm>
              <a:off x="6223199" y="26130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1" name="pt761"/>
            <p:cNvSpPr/>
            <p:nvPr/>
          </p:nvSpPr>
          <p:spPr>
            <a:xfrm>
              <a:off x="6480017" y="26456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2" name="pt762"/>
            <p:cNvSpPr/>
            <p:nvPr/>
          </p:nvSpPr>
          <p:spPr>
            <a:xfrm>
              <a:off x="6768260" y="26133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3" name="pt763"/>
            <p:cNvSpPr/>
            <p:nvPr/>
          </p:nvSpPr>
          <p:spPr>
            <a:xfrm>
              <a:off x="7083578" y="263665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4" name="pt764"/>
            <p:cNvSpPr/>
            <p:nvPr/>
          </p:nvSpPr>
          <p:spPr>
            <a:xfrm>
              <a:off x="7363338" y="26488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5" name="pt765"/>
            <p:cNvSpPr/>
            <p:nvPr/>
          </p:nvSpPr>
          <p:spPr>
            <a:xfrm>
              <a:off x="7568246" y="26625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6" name="pt766"/>
            <p:cNvSpPr/>
            <p:nvPr/>
          </p:nvSpPr>
          <p:spPr>
            <a:xfrm>
              <a:off x="5603079" y="26873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7" name="pt767"/>
            <p:cNvSpPr/>
            <p:nvPr/>
          </p:nvSpPr>
          <p:spPr>
            <a:xfrm>
              <a:off x="5874273" y="26609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8" name="pt768"/>
            <p:cNvSpPr/>
            <p:nvPr/>
          </p:nvSpPr>
          <p:spPr>
            <a:xfrm>
              <a:off x="6137952" y="26491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9" name="pt769"/>
            <p:cNvSpPr/>
            <p:nvPr/>
          </p:nvSpPr>
          <p:spPr>
            <a:xfrm>
              <a:off x="6493081" y="26277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0" name="pt770"/>
            <p:cNvSpPr/>
            <p:nvPr/>
          </p:nvSpPr>
          <p:spPr>
            <a:xfrm>
              <a:off x="6696556" y="26263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1" name="pt771"/>
            <p:cNvSpPr/>
            <p:nvPr/>
          </p:nvSpPr>
          <p:spPr>
            <a:xfrm>
              <a:off x="7041258" y="26269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2" name="pt772"/>
            <p:cNvSpPr/>
            <p:nvPr/>
          </p:nvSpPr>
          <p:spPr>
            <a:xfrm>
              <a:off x="7409331" y="26770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3" name="pt773"/>
            <p:cNvSpPr/>
            <p:nvPr/>
          </p:nvSpPr>
          <p:spPr>
            <a:xfrm>
              <a:off x="7593890" y="27377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4" name="pt774"/>
            <p:cNvSpPr/>
            <p:nvPr/>
          </p:nvSpPr>
          <p:spPr>
            <a:xfrm>
              <a:off x="5605126" y="26944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5" name="pt775"/>
            <p:cNvSpPr/>
            <p:nvPr/>
          </p:nvSpPr>
          <p:spPr>
            <a:xfrm>
              <a:off x="5849403" y="26786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6" name="pt776"/>
            <p:cNvSpPr/>
            <p:nvPr/>
          </p:nvSpPr>
          <p:spPr>
            <a:xfrm>
              <a:off x="6213984" y="26780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7" name="pt777"/>
            <p:cNvSpPr/>
            <p:nvPr/>
          </p:nvSpPr>
          <p:spPr>
            <a:xfrm>
              <a:off x="6481571" y="26578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8" name="pt778"/>
            <p:cNvSpPr/>
            <p:nvPr/>
          </p:nvSpPr>
          <p:spPr>
            <a:xfrm>
              <a:off x="6680320" y="26583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9" name="pt779"/>
            <p:cNvSpPr/>
            <p:nvPr/>
          </p:nvSpPr>
          <p:spPr>
            <a:xfrm>
              <a:off x="7072372" y="26643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0" name="pt780"/>
            <p:cNvSpPr/>
            <p:nvPr/>
          </p:nvSpPr>
          <p:spPr>
            <a:xfrm>
              <a:off x="7391439" y="27076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1" name="pt781"/>
            <p:cNvSpPr/>
            <p:nvPr/>
          </p:nvSpPr>
          <p:spPr>
            <a:xfrm>
              <a:off x="7598553" y="27284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2" name="rc782"/>
            <p:cNvSpPr/>
            <p:nvPr/>
          </p:nvSpPr>
          <p:spPr>
            <a:xfrm>
              <a:off x="5494332" y="3259994"/>
              <a:ext cx="2269692" cy="109089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3" name="pl783"/>
            <p:cNvSpPr/>
            <p:nvPr/>
          </p:nvSpPr>
          <p:spPr>
            <a:xfrm>
              <a:off x="5494332" y="4047293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4" name="pl784"/>
            <p:cNvSpPr/>
            <p:nvPr/>
          </p:nvSpPr>
          <p:spPr>
            <a:xfrm>
              <a:off x="5494332" y="3720201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5" name="pl785"/>
            <p:cNvSpPr/>
            <p:nvPr/>
          </p:nvSpPr>
          <p:spPr>
            <a:xfrm>
              <a:off x="5494332" y="3393109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6" name="pl786"/>
            <p:cNvSpPr/>
            <p:nvPr/>
          </p:nvSpPr>
          <p:spPr>
            <a:xfrm>
              <a:off x="5827644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7" name="pl787"/>
            <p:cNvSpPr/>
            <p:nvPr/>
          </p:nvSpPr>
          <p:spPr>
            <a:xfrm>
              <a:off x="6411578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8" name="pl788"/>
            <p:cNvSpPr/>
            <p:nvPr/>
          </p:nvSpPr>
          <p:spPr>
            <a:xfrm>
              <a:off x="6995512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9" name="pl789"/>
            <p:cNvSpPr/>
            <p:nvPr/>
          </p:nvSpPr>
          <p:spPr>
            <a:xfrm>
              <a:off x="7579446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0" name="pl790"/>
            <p:cNvSpPr/>
            <p:nvPr/>
          </p:nvSpPr>
          <p:spPr>
            <a:xfrm>
              <a:off x="5494332" y="4210840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1" name="pl791"/>
            <p:cNvSpPr/>
            <p:nvPr/>
          </p:nvSpPr>
          <p:spPr>
            <a:xfrm>
              <a:off x="5494332" y="3883747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2" name="pl792"/>
            <p:cNvSpPr/>
            <p:nvPr/>
          </p:nvSpPr>
          <p:spPr>
            <a:xfrm>
              <a:off x="5494332" y="3556655"/>
              <a:ext cx="2269692" cy="0"/>
            </a:xfrm>
            <a:custGeom>
              <a:avLst/>
              <a:gdLst/>
              <a:ahLst/>
              <a:cxnLst/>
              <a:rect l="0" t="0" r="0" b="0"/>
              <a:pathLst>
                <a:path w="2269692">
                  <a:moveTo>
                    <a:pt x="0" y="0"/>
                  </a:moveTo>
                  <a:lnTo>
                    <a:pt x="2269692" y="0"/>
                  </a:lnTo>
                  <a:lnTo>
                    <a:pt x="22696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3" name="pl793"/>
            <p:cNvSpPr/>
            <p:nvPr/>
          </p:nvSpPr>
          <p:spPr>
            <a:xfrm>
              <a:off x="5535677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4" name="pl794"/>
            <p:cNvSpPr/>
            <p:nvPr/>
          </p:nvSpPr>
          <p:spPr>
            <a:xfrm>
              <a:off x="6119611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5" name="pl795"/>
            <p:cNvSpPr/>
            <p:nvPr/>
          </p:nvSpPr>
          <p:spPr>
            <a:xfrm>
              <a:off x="6703545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6" name="pl796"/>
            <p:cNvSpPr/>
            <p:nvPr/>
          </p:nvSpPr>
          <p:spPr>
            <a:xfrm>
              <a:off x="7287479" y="3259994"/>
              <a:ext cx="0" cy="1090891"/>
            </a:xfrm>
            <a:custGeom>
              <a:avLst/>
              <a:gdLst/>
              <a:ahLst/>
              <a:cxnLst/>
              <a:rect l="0" t="0" r="0" b="0"/>
              <a:pathLst>
                <a:path h="1090891">
                  <a:moveTo>
                    <a:pt x="0" y="10908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7" name="pt797"/>
            <p:cNvSpPr/>
            <p:nvPr/>
          </p:nvSpPr>
          <p:spPr>
            <a:xfrm>
              <a:off x="5645504" y="40295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8" name="pt798"/>
            <p:cNvSpPr/>
            <p:nvPr/>
          </p:nvSpPr>
          <p:spPr>
            <a:xfrm>
              <a:off x="5845764" y="3987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9" name="pt799"/>
            <p:cNvSpPr/>
            <p:nvPr/>
          </p:nvSpPr>
          <p:spPr>
            <a:xfrm>
              <a:off x="6195416" y="39367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0" name="pt800"/>
            <p:cNvSpPr/>
            <p:nvPr/>
          </p:nvSpPr>
          <p:spPr>
            <a:xfrm>
              <a:off x="6510592" y="40790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1" name="pt801"/>
            <p:cNvSpPr/>
            <p:nvPr/>
          </p:nvSpPr>
          <p:spPr>
            <a:xfrm>
              <a:off x="6676265" y="40182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2" name="pt802"/>
            <p:cNvSpPr/>
            <p:nvPr/>
          </p:nvSpPr>
          <p:spPr>
            <a:xfrm>
              <a:off x="7098439" y="38946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3" name="pt803"/>
            <p:cNvSpPr/>
            <p:nvPr/>
          </p:nvSpPr>
          <p:spPr>
            <a:xfrm>
              <a:off x="7357125" y="39830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4" name="pt804"/>
            <p:cNvSpPr/>
            <p:nvPr/>
          </p:nvSpPr>
          <p:spPr>
            <a:xfrm>
              <a:off x="7550028" y="41511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5" name="pt805"/>
            <p:cNvSpPr/>
            <p:nvPr/>
          </p:nvSpPr>
          <p:spPr>
            <a:xfrm>
              <a:off x="5643673" y="40279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6" name="pt806"/>
            <p:cNvSpPr/>
            <p:nvPr/>
          </p:nvSpPr>
          <p:spPr>
            <a:xfrm>
              <a:off x="5884219" y="40418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7" name="pt807"/>
            <p:cNvSpPr/>
            <p:nvPr/>
          </p:nvSpPr>
          <p:spPr>
            <a:xfrm>
              <a:off x="6211786" y="3959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8" name="pt808"/>
            <p:cNvSpPr/>
            <p:nvPr/>
          </p:nvSpPr>
          <p:spPr>
            <a:xfrm>
              <a:off x="6482658" y="40397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9" name="pt809"/>
            <p:cNvSpPr/>
            <p:nvPr/>
          </p:nvSpPr>
          <p:spPr>
            <a:xfrm>
              <a:off x="6685817" y="39955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0" name="pt810"/>
            <p:cNvSpPr/>
            <p:nvPr/>
          </p:nvSpPr>
          <p:spPr>
            <a:xfrm>
              <a:off x="7053918" y="41493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1" name="pt811"/>
            <p:cNvSpPr/>
            <p:nvPr/>
          </p:nvSpPr>
          <p:spPr>
            <a:xfrm>
              <a:off x="7434910" y="40766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2" name="pt812"/>
            <p:cNvSpPr/>
            <p:nvPr/>
          </p:nvSpPr>
          <p:spPr>
            <a:xfrm>
              <a:off x="7606413" y="41938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3" name="pt813"/>
            <p:cNvSpPr/>
            <p:nvPr/>
          </p:nvSpPr>
          <p:spPr>
            <a:xfrm>
              <a:off x="5636488" y="40255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4" name="pt814"/>
            <p:cNvSpPr/>
            <p:nvPr/>
          </p:nvSpPr>
          <p:spPr>
            <a:xfrm>
              <a:off x="5834866" y="40094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5" name="pt815"/>
            <p:cNvSpPr/>
            <p:nvPr/>
          </p:nvSpPr>
          <p:spPr>
            <a:xfrm>
              <a:off x="6160074" y="40403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6" name="pt816"/>
            <p:cNvSpPr/>
            <p:nvPr/>
          </p:nvSpPr>
          <p:spPr>
            <a:xfrm>
              <a:off x="6404460" y="39984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7" name="pt817"/>
            <p:cNvSpPr/>
            <p:nvPr/>
          </p:nvSpPr>
          <p:spPr>
            <a:xfrm>
              <a:off x="6863081" y="39459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8" name="pt818"/>
            <p:cNvSpPr/>
            <p:nvPr/>
          </p:nvSpPr>
          <p:spPr>
            <a:xfrm>
              <a:off x="7056304" y="39928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9" name="pt819"/>
            <p:cNvSpPr/>
            <p:nvPr/>
          </p:nvSpPr>
          <p:spPr>
            <a:xfrm>
              <a:off x="7441285" y="40800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0" name="pt820"/>
            <p:cNvSpPr/>
            <p:nvPr/>
          </p:nvSpPr>
          <p:spPr>
            <a:xfrm>
              <a:off x="7612365" y="41370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1" name="pt821"/>
            <p:cNvSpPr/>
            <p:nvPr/>
          </p:nvSpPr>
          <p:spPr>
            <a:xfrm>
              <a:off x="5610179" y="39915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2" name="pt822"/>
            <p:cNvSpPr/>
            <p:nvPr/>
          </p:nvSpPr>
          <p:spPr>
            <a:xfrm>
              <a:off x="5919558" y="40188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3" name="pt823"/>
            <p:cNvSpPr/>
            <p:nvPr/>
          </p:nvSpPr>
          <p:spPr>
            <a:xfrm>
              <a:off x="6265997" y="39610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4" name="pt824"/>
            <p:cNvSpPr/>
            <p:nvPr/>
          </p:nvSpPr>
          <p:spPr>
            <a:xfrm>
              <a:off x="6467287" y="4017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5" name="pt825"/>
            <p:cNvSpPr/>
            <p:nvPr/>
          </p:nvSpPr>
          <p:spPr>
            <a:xfrm>
              <a:off x="6634209" y="39821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6" name="pt826"/>
            <p:cNvSpPr/>
            <p:nvPr/>
          </p:nvSpPr>
          <p:spPr>
            <a:xfrm>
              <a:off x="7105272" y="39275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7" name="pt827"/>
            <p:cNvSpPr/>
            <p:nvPr/>
          </p:nvSpPr>
          <p:spPr>
            <a:xfrm>
              <a:off x="7421582" y="4062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8" name="pt828"/>
            <p:cNvSpPr/>
            <p:nvPr/>
          </p:nvSpPr>
          <p:spPr>
            <a:xfrm>
              <a:off x="7586699" y="42223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9" name="pt829"/>
            <p:cNvSpPr/>
            <p:nvPr/>
          </p:nvSpPr>
          <p:spPr>
            <a:xfrm>
              <a:off x="5610494" y="40559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0" name="pt830"/>
            <p:cNvSpPr/>
            <p:nvPr/>
          </p:nvSpPr>
          <p:spPr>
            <a:xfrm>
              <a:off x="5901321" y="405963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1" name="pt831"/>
            <p:cNvSpPr/>
            <p:nvPr/>
          </p:nvSpPr>
          <p:spPr>
            <a:xfrm>
              <a:off x="6179922" y="39692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2" name="pt832"/>
            <p:cNvSpPr/>
            <p:nvPr/>
          </p:nvSpPr>
          <p:spPr>
            <a:xfrm>
              <a:off x="6496735" y="40491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3" name="pt833"/>
            <p:cNvSpPr/>
            <p:nvPr/>
          </p:nvSpPr>
          <p:spPr>
            <a:xfrm>
              <a:off x="6647465" y="39989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4" name="pt834"/>
            <p:cNvSpPr/>
            <p:nvPr/>
          </p:nvSpPr>
          <p:spPr>
            <a:xfrm>
              <a:off x="7078793" y="41706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5" name="pt835"/>
            <p:cNvSpPr/>
            <p:nvPr/>
          </p:nvSpPr>
          <p:spPr>
            <a:xfrm>
              <a:off x="7386100" y="40456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6" name="pt836"/>
            <p:cNvSpPr/>
            <p:nvPr/>
          </p:nvSpPr>
          <p:spPr>
            <a:xfrm>
              <a:off x="7625263" y="42072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7" name="pt837"/>
            <p:cNvSpPr/>
            <p:nvPr/>
          </p:nvSpPr>
          <p:spPr>
            <a:xfrm>
              <a:off x="5617947" y="40245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8" name="pt838"/>
            <p:cNvSpPr/>
            <p:nvPr/>
          </p:nvSpPr>
          <p:spPr>
            <a:xfrm>
              <a:off x="5834220" y="40199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9" name="pt839"/>
            <p:cNvSpPr/>
            <p:nvPr/>
          </p:nvSpPr>
          <p:spPr>
            <a:xfrm>
              <a:off x="6192182" y="39863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0" name="pt840"/>
            <p:cNvSpPr/>
            <p:nvPr/>
          </p:nvSpPr>
          <p:spPr>
            <a:xfrm>
              <a:off x="6542692" y="41943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1" name="pt841"/>
            <p:cNvSpPr/>
            <p:nvPr/>
          </p:nvSpPr>
          <p:spPr>
            <a:xfrm>
              <a:off x="6744576" y="39960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2" name="pt842"/>
            <p:cNvSpPr/>
            <p:nvPr/>
          </p:nvSpPr>
          <p:spPr>
            <a:xfrm>
              <a:off x="7039158" y="40229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3" name="pt843"/>
            <p:cNvSpPr/>
            <p:nvPr/>
          </p:nvSpPr>
          <p:spPr>
            <a:xfrm>
              <a:off x="7375733" y="41118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4" name="pt844"/>
            <p:cNvSpPr/>
            <p:nvPr/>
          </p:nvSpPr>
          <p:spPr>
            <a:xfrm>
              <a:off x="7564631" y="41958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5" name="pt845"/>
            <p:cNvSpPr/>
            <p:nvPr/>
          </p:nvSpPr>
          <p:spPr>
            <a:xfrm>
              <a:off x="5643377" y="40711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6" name="pt846"/>
            <p:cNvSpPr/>
            <p:nvPr/>
          </p:nvSpPr>
          <p:spPr>
            <a:xfrm>
              <a:off x="5790063" y="40492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7" name="pt847"/>
            <p:cNvSpPr/>
            <p:nvPr/>
          </p:nvSpPr>
          <p:spPr>
            <a:xfrm>
              <a:off x="6266135" y="40191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8" name="pt848"/>
            <p:cNvSpPr/>
            <p:nvPr/>
          </p:nvSpPr>
          <p:spPr>
            <a:xfrm>
              <a:off x="6455708" y="417673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9" name="pt849"/>
            <p:cNvSpPr/>
            <p:nvPr/>
          </p:nvSpPr>
          <p:spPr>
            <a:xfrm>
              <a:off x="6785834" y="39939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0" name="pt850"/>
            <p:cNvSpPr/>
            <p:nvPr/>
          </p:nvSpPr>
          <p:spPr>
            <a:xfrm>
              <a:off x="7048206" y="40163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1" name="pt851"/>
            <p:cNvSpPr/>
            <p:nvPr/>
          </p:nvSpPr>
          <p:spPr>
            <a:xfrm>
              <a:off x="7381790" y="41095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2" name="pt852"/>
            <p:cNvSpPr/>
            <p:nvPr/>
          </p:nvSpPr>
          <p:spPr>
            <a:xfrm>
              <a:off x="7599507" y="42144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3" name="pt853"/>
            <p:cNvSpPr/>
            <p:nvPr/>
          </p:nvSpPr>
          <p:spPr>
            <a:xfrm>
              <a:off x="5573467" y="40426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4" name="pt854"/>
            <p:cNvSpPr/>
            <p:nvPr/>
          </p:nvSpPr>
          <p:spPr>
            <a:xfrm>
              <a:off x="5852914" y="40324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5" name="pt855"/>
            <p:cNvSpPr/>
            <p:nvPr/>
          </p:nvSpPr>
          <p:spPr>
            <a:xfrm>
              <a:off x="6215717" y="40160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6" name="pt856"/>
            <p:cNvSpPr/>
            <p:nvPr/>
          </p:nvSpPr>
          <p:spPr>
            <a:xfrm>
              <a:off x="6399365" y="40171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7" name="pt857"/>
            <p:cNvSpPr/>
            <p:nvPr/>
          </p:nvSpPr>
          <p:spPr>
            <a:xfrm>
              <a:off x="6743155" y="398277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8" name="pt858"/>
            <p:cNvSpPr/>
            <p:nvPr/>
          </p:nvSpPr>
          <p:spPr>
            <a:xfrm>
              <a:off x="7023832" y="40149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9" name="pt859"/>
            <p:cNvSpPr/>
            <p:nvPr/>
          </p:nvSpPr>
          <p:spPr>
            <a:xfrm>
              <a:off x="7429858" y="41761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0" name="pt860"/>
            <p:cNvSpPr/>
            <p:nvPr/>
          </p:nvSpPr>
          <p:spPr>
            <a:xfrm>
              <a:off x="7576690" y="41869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1" name="pt861"/>
            <p:cNvSpPr/>
            <p:nvPr/>
          </p:nvSpPr>
          <p:spPr>
            <a:xfrm>
              <a:off x="5638927" y="40519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2" name="pt862"/>
            <p:cNvSpPr/>
            <p:nvPr/>
          </p:nvSpPr>
          <p:spPr>
            <a:xfrm>
              <a:off x="5825465" y="40144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3" name="pt863"/>
            <p:cNvSpPr/>
            <p:nvPr/>
          </p:nvSpPr>
          <p:spPr>
            <a:xfrm>
              <a:off x="6293741" y="40121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4" name="pt864"/>
            <p:cNvSpPr/>
            <p:nvPr/>
          </p:nvSpPr>
          <p:spPr>
            <a:xfrm>
              <a:off x="6553734" y="41717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5" name="pt865"/>
            <p:cNvSpPr/>
            <p:nvPr/>
          </p:nvSpPr>
          <p:spPr>
            <a:xfrm>
              <a:off x="6750218" y="39697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6" name="pt866"/>
            <p:cNvSpPr/>
            <p:nvPr/>
          </p:nvSpPr>
          <p:spPr>
            <a:xfrm>
              <a:off x="7059429" y="400607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7" name="pt867"/>
            <p:cNvSpPr/>
            <p:nvPr/>
          </p:nvSpPr>
          <p:spPr>
            <a:xfrm>
              <a:off x="7348025" y="41142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8" name="pt868"/>
            <p:cNvSpPr/>
            <p:nvPr/>
          </p:nvSpPr>
          <p:spPr>
            <a:xfrm>
              <a:off x="7611707" y="42225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9" name="pt869"/>
            <p:cNvSpPr/>
            <p:nvPr/>
          </p:nvSpPr>
          <p:spPr>
            <a:xfrm>
              <a:off x="5619755" y="40810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0" name="pt870"/>
            <p:cNvSpPr/>
            <p:nvPr/>
          </p:nvSpPr>
          <p:spPr>
            <a:xfrm>
              <a:off x="5850642" y="40407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1" name="pt871"/>
            <p:cNvSpPr/>
            <p:nvPr/>
          </p:nvSpPr>
          <p:spPr>
            <a:xfrm>
              <a:off x="6213486" y="39997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2" name="pt872"/>
            <p:cNvSpPr/>
            <p:nvPr/>
          </p:nvSpPr>
          <p:spPr>
            <a:xfrm>
              <a:off x="6445044" y="41350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3" name="pt873"/>
            <p:cNvSpPr/>
            <p:nvPr/>
          </p:nvSpPr>
          <p:spPr>
            <a:xfrm>
              <a:off x="6802123" y="39576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4" name="pt874"/>
            <p:cNvSpPr/>
            <p:nvPr/>
          </p:nvSpPr>
          <p:spPr>
            <a:xfrm>
              <a:off x="7059137" y="39869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5" name="pt875"/>
            <p:cNvSpPr/>
            <p:nvPr/>
          </p:nvSpPr>
          <p:spPr>
            <a:xfrm>
              <a:off x="7363236" y="40981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6" name="pt876"/>
            <p:cNvSpPr/>
            <p:nvPr/>
          </p:nvSpPr>
          <p:spPr>
            <a:xfrm>
              <a:off x="7571527" y="42096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7" name="pt877"/>
            <p:cNvSpPr/>
            <p:nvPr/>
          </p:nvSpPr>
          <p:spPr>
            <a:xfrm>
              <a:off x="5621716" y="40144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8" name="pt878"/>
            <p:cNvSpPr/>
            <p:nvPr/>
          </p:nvSpPr>
          <p:spPr>
            <a:xfrm>
              <a:off x="5868895" y="40134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9" name="pt879"/>
            <p:cNvSpPr/>
            <p:nvPr/>
          </p:nvSpPr>
          <p:spPr>
            <a:xfrm>
              <a:off x="6239848" y="40004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0" name="pt880"/>
            <p:cNvSpPr/>
            <p:nvPr/>
          </p:nvSpPr>
          <p:spPr>
            <a:xfrm>
              <a:off x="6485331" y="41341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1" name="pt881"/>
            <p:cNvSpPr/>
            <p:nvPr/>
          </p:nvSpPr>
          <p:spPr>
            <a:xfrm>
              <a:off x="6699677" y="41009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2" name="pt882"/>
            <p:cNvSpPr/>
            <p:nvPr/>
          </p:nvSpPr>
          <p:spPr>
            <a:xfrm>
              <a:off x="7022723" y="396695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3" name="pt883"/>
            <p:cNvSpPr/>
            <p:nvPr/>
          </p:nvSpPr>
          <p:spPr>
            <a:xfrm>
              <a:off x="7356413" y="41121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4" name="pt884"/>
            <p:cNvSpPr/>
            <p:nvPr/>
          </p:nvSpPr>
          <p:spPr>
            <a:xfrm>
              <a:off x="7577888" y="42537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5" name="pt885"/>
            <p:cNvSpPr/>
            <p:nvPr/>
          </p:nvSpPr>
          <p:spPr>
            <a:xfrm>
              <a:off x="5638949" y="40326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6" name="pt886"/>
            <p:cNvSpPr/>
            <p:nvPr/>
          </p:nvSpPr>
          <p:spPr>
            <a:xfrm>
              <a:off x="5907559" y="40386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7" name="pt887"/>
            <p:cNvSpPr/>
            <p:nvPr/>
          </p:nvSpPr>
          <p:spPr>
            <a:xfrm>
              <a:off x="6153357" y="40740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8" name="pt888"/>
            <p:cNvSpPr/>
            <p:nvPr/>
          </p:nvSpPr>
          <p:spPr>
            <a:xfrm>
              <a:off x="6499306" y="39977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9" name="pt889"/>
            <p:cNvSpPr/>
            <p:nvPr/>
          </p:nvSpPr>
          <p:spPr>
            <a:xfrm>
              <a:off x="6670268" y="39630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0" name="pt890"/>
            <p:cNvSpPr/>
            <p:nvPr/>
          </p:nvSpPr>
          <p:spPr>
            <a:xfrm>
              <a:off x="7086672" y="40563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1" name="pt891"/>
            <p:cNvSpPr/>
            <p:nvPr/>
          </p:nvSpPr>
          <p:spPr>
            <a:xfrm>
              <a:off x="7366793" y="40676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2" name="pt892"/>
            <p:cNvSpPr/>
            <p:nvPr/>
          </p:nvSpPr>
          <p:spPr>
            <a:xfrm>
              <a:off x="7579941" y="42309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3" name="rc893"/>
            <p:cNvSpPr/>
            <p:nvPr/>
          </p:nvSpPr>
          <p:spPr>
            <a:xfrm>
              <a:off x="815769" y="4420475"/>
              <a:ext cx="226969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4" name="tx894"/>
            <p:cNvSpPr/>
            <p:nvPr/>
          </p:nvSpPr>
          <p:spPr>
            <a:xfrm>
              <a:off x="1745649" y="4471753"/>
              <a:ext cx="409932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T3, dark</a:t>
              </a:r>
            </a:p>
          </p:txBody>
        </p:sp>
        <p:sp>
          <p:nvSpPr>
            <p:cNvPr id="895" name="rc895"/>
            <p:cNvSpPr/>
            <p:nvPr/>
          </p:nvSpPr>
          <p:spPr>
            <a:xfrm>
              <a:off x="3155050" y="4420475"/>
              <a:ext cx="226969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6" name="tx896"/>
            <p:cNvSpPr/>
            <p:nvPr/>
          </p:nvSpPr>
          <p:spPr>
            <a:xfrm>
              <a:off x="4091124" y="4464059"/>
              <a:ext cx="397544" cy="1038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T3, light</a:t>
              </a:r>
            </a:p>
          </p:txBody>
        </p:sp>
        <p:sp>
          <p:nvSpPr>
            <p:cNvPr id="897" name="rc897"/>
            <p:cNvSpPr/>
            <p:nvPr/>
          </p:nvSpPr>
          <p:spPr>
            <a:xfrm>
              <a:off x="815769" y="3045132"/>
              <a:ext cx="226969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8" name="tx898"/>
            <p:cNvSpPr/>
            <p:nvPr/>
          </p:nvSpPr>
          <p:spPr>
            <a:xfrm>
              <a:off x="1751843" y="3088716"/>
              <a:ext cx="397544" cy="1038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T1, light</a:t>
              </a:r>
            </a:p>
          </p:txBody>
        </p:sp>
        <p:sp>
          <p:nvSpPr>
            <p:cNvPr id="899" name="rc899"/>
            <p:cNvSpPr/>
            <p:nvPr/>
          </p:nvSpPr>
          <p:spPr>
            <a:xfrm>
              <a:off x="3155050" y="3045132"/>
              <a:ext cx="226969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0" name="tx900"/>
            <p:cNvSpPr/>
            <p:nvPr/>
          </p:nvSpPr>
          <p:spPr>
            <a:xfrm>
              <a:off x="4084930" y="3096410"/>
              <a:ext cx="409932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T2, dark</a:t>
              </a:r>
            </a:p>
          </p:txBody>
        </p:sp>
        <p:sp>
          <p:nvSpPr>
            <p:cNvPr id="901" name="rc901"/>
            <p:cNvSpPr/>
            <p:nvPr/>
          </p:nvSpPr>
          <p:spPr>
            <a:xfrm>
              <a:off x="5494332" y="3045132"/>
              <a:ext cx="226969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2" name="tx902"/>
            <p:cNvSpPr/>
            <p:nvPr/>
          </p:nvSpPr>
          <p:spPr>
            <a:xfrm>
              <a:off x="6430406" y="3088716"/>
              <a:ext cx="397544" cy="1038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T2, light</a:t>
              </a:r>
            </a:p>
          </p:txBody>
        </p:sp>
        <p:sp>
          <p:nvSpPr>
            <p:cNvPr id="903" name="rc903"/>
            <p:cNvSpPr/>
            <p:nvPr/>
          </p:nvSpPr>
          <p:spPr>
            <a:xfrm>
              <a:off x="815769" y="1669789"/>
              <a:ext cx="226969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4" name="tx904"/>
            <p:cNvSpPr/>
            <p:nvPr/>
          </p:nvSpPr>
          <p:spPr>
            <a:xfrm>
              <a:off x="1770506" y="1720030"/>
              <a:ext cx="360218" cy="97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C, dark</a:t>
              </a:r>
            </a:p>
          </p:txBody>
        </p:sp>
        <p:sp>
          <p:nvSpPr>
            <p:cNvPr id="905" name="rc905"/>
            <p:cNvSpPr/>
            <p:nvPr/>
          </p:nvSpPr>
          <p:spPr>
            <a:xfrm>
              <a:off x="3155050" y="1669789"/>
              <a:ext cx="226969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6" name="tx906"/>
            <p:cNvSpPr/>
            <p:nvPr/>
          </p:nvSpPr>
          <p:spPr>
            <a:xfrm>
              <a:off x="4115981" y="1712336"/>
              <a:ext cx="34783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C, light</a:t>
              </a:r>
            </a:p>
          </p:txBody>
        </p:sp>
        <p:sp>
          <p:nvSpPr>
            <p:cNvPr id="907" name="rc907"/>
            <p:cNvSpPr/>
            <p:nvPr/>
          </p:nvSpPr>
          <p:spPr>
            <a:xfrm>
              <a:off x="5494332" y="1669789"/>
              <a:ext cx="226969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8" name="tx908"/>
            <p:cNvSpPr/>
            <p:nvPr/>
          </p:nvSpPr>
          <p:spPr>
            <a:xfrm>
              <a:off x="6424212" y="1721067"/>
              <a:ext cx="409932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T1, dark</a:t>
              </a:r>
            </a:p>
          </p:txBody>
        </p:sp>
        <p:sp>
          <p:nvSpPr>
            <p:cNvPr id="909" name="pl909"/>
            <p:cNvSpPr/>
            <p:nvPr/>
          </p:nvSpPr>
          <p:spPr>
            <a:xfrm>
              <a:off x="857113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0" name="pl910"/>
            <p:cNvSpPr/>
            <p:nvPr/>
          </p:nvSpPr>
          <p:spPr>
            <a:xfrm>
              <a:off x="1441048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1" name="pl911"/>
            <p:cNvSpPr/>
            <p:nvPr/>
          </p:nvSpPr>
          <p:spPr>
            <a:xfrm>
              <a:off x="2024982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2" name="pl912"/>
            <p:cNvSpPr/>
            <p:nvPr/>
          </p:nvSpPr>
          <p:spPr>
            <a:xfrm>
              <a:off x="2608916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3" name="tx913"/>
            <p:cNvSpPr/>
            <p:nvPr/>
          </p:nvSpPr>
          <p:spPr>
            <a:xfrm>
              <a:off x="794958" y="5787168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914" name="tx914"/>
            <p:cNvSpPr/>
            <p:nvPr/>
          </p:nvSpPr>
          <p:spPr>
            <a:xfrm>
              <a:off x="1378892" y="5787168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915" name="tx915"/>
            <p:cNvSpPr/>
            <p:nvPr/>
          </p:nvSpPr>
          <p:spPr>
            <a:xfrm>
              <a:off x="1962826" y="5787113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16" name="tx916"/>
            <p:cNvSpPr/>
            <p:nvPr/>
          </p:nvSpPr>
          <p:spPr>
            <a:xfrm>
              <a:off x="2546760" y="5787113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917" name="pl917"/>
            <p:cNvSpPr/>
            <p:nvPr/>
          </p:nvSpPr>
          <p:spPr>
            <a:xfrm>
              <a:off x="3196395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8" name="pl918"/>
            <p:cNvSpPr/>
            <p:nvPr/>
          </p:nvSpPr>
          <p:spPr>
            <a:xfrm>
              <a:off x="3780329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9" name="pl919"/>
            <p:cNvSpPr/>
            <p:nvPr/>
          </p:nvSpPr>
          <p:spPr>
            <a:xfrm>
              <a:off x="4364263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0" name="pl920"/>
            <p:cNvSpPr/>
            <p:nvPr/>
          </p:nvSpPr>
          <p:spPr>
            <a:xfrm>
              <a:off x="4948197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1" name="tx921"/>
            <p:cNvSpPr/>
            <p:nvPr/>
          </p:nvSpPr>
          <p:spPr>
            <a:xfrm>
              <a:off x="3134239" y="5787168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922" name="tx922"/>
            <p:cNvSpPr/>
            <p:nvPr/>
          </p:nvSpPr>
          <p:spPr>
            <a:xfrm>
              <a:off x="3718174" y="5787168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923" name="tx923"/>
            <p:cNvSpPr/>
            <p:nvPr/>
          </p:nvSpPr>
          <p:spPr>
            <a:xfrm>
              <a:off x="4302108" y="5787113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24" name="tx924"/>
            <p:cNvSpPr/>
            <p:nvPr/>
          </p:nvSpPr>
          <p:spPr>
            <a:xfrm>
              <a:off x="4886042" y="5787113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925" name="pl925"/>
            <p:cNvSpPr/>
            <p:nvPr/>
          </p:nvSpPr>
          <p:spPr>
            <a:xfrm>
              <a:off x="5535677" y="435088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6" name="pl926"/>
            <p:cNvSpPr/>
            <p:nvPr/>
          </p:nvSpPr>
          <p:spPr>
            <a:xfrm>
              <a:off x="6119611" y="435088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7" name="pl927"/>
            <p:cNvSpPr/>
            <p:nvPr/>
          </p:nvSpPr>
          <p:spPr>
            <a:xfrm>
              <a:off x="6703545" y="435088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8" name="pl928"/>
            <p:cNvSpPr/>
            <p:nvPr/>
          </p:nvSpPr>
          <p:spPr>
            <a:xfrm>
              <a:off x="7287479" y="435088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9" name="tx929"/>
            <p:cNvSpPr/>
            <p:nvPr/>
          </p:nvSpPr>
          <p:spPr>
            <a:xfrm>
              <a:off x="5473521" y="441182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930" name="tx930"/>
            <p:cNvSpPr/>
            <p:nvPr/>
          </p:nvSpPr>
          <p:spPr>
            <a:xfrm>
              <a:off x="6057455" y="441182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931" name="tx931"/>
            <p:cNvSpPr/>
            <p:nvPr/>
          </p:nvSpPr>
          <p:spPr>
            <a:xfrm>
              <a:off x="6641389" y="4411770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32" name="tx932"/>
            <p:cNvSpPr/>
            <p:nvPr/>
          </p:nvSpPr>
          <p:spPr>
            <a:xfrm>
              <a:off x="7225323" y="4411770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933" name="tx933"/>
            <p:cNvSpPr/>
            <p:nvPr/>
          </p:nvSpPr>
          <p:spPr>
            <a:xfrm>
              <a:off x="690983" y="27938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34" name="tx934"/>
            <p:cNvSpPr/>
            <p:nvPr/>
          </p:nvSpPr>
          <p:spPr>
            <a:xfrm>
              <a:off x="690983" y="2468077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35" name="tx935"/>
            <p:cNvSpPr/>
            <p:nvPr/>
          </p:nvSpPr>
          <p:spPr>
            <a:xfrm>
              <a:off x="690983" y="2140984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36" name="pl936"/>
            <p:cNvSpPr/>
            <p:nvPr/>
          </p:nvSpPr>
          <p:spPr>
            <a:xfrm>
              <a:off x="780974" y="283549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7" name="pl937"/>
            <p:cNvSpPr/>
            <p:nvPr/>
          </p:nvSpPr>
          <p:spPr>
            <a:xfrm>
              <a:off x="780974" y="250840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8" name="pl938"/>
            <p:cNvSpPr/>
            <p:nvPr/>
          </p:nvSpPr>
          <p:spPr>
            <a:xfrm>
              <a:off x="780974" y="218131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9" name="tx939"/>
            <p:cNvSpPr/>
            <p:nvPr/>
          </p:nvSpPr>
          <p:spPr>
            <a:xfrm>
              <a:off x="690983" y="4169148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40" name="tx940"/>
            <p:cNvSpPr/>
            <p:nvPr/>
          </p:nvSpPr>
          <p:spPr>
            <a:xfrm>
              <a:off x="690983" y="3843420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41" name="tx941"/>
            <p:cNvSpPr/>
            <p:nvPr/>
          </p:nvSpPr>
          <p:spPr>
            <a:xfrm>
              <a:off x="690983" y="3516328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42" name="pl942"/>
            <p:cNvSpPr/>
            <p:nvPr/>
          </p:nvSpPr>
          <p:spPr>
            <a:xfrm>
              <a:off x="780974" y="42108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3" name="pl943"/>
            <p:cNvSpPr/>
            <p:nvPr/>
          </p:nvSpPr>
          <p:spPr>
            <a:xfrm>
              <a:off x="780974" y="38837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4" name="pl944"/>
            <p:cNvSpPr/>
            <p:nvPr/>
          </p:nvSpPr>
          <p:spPr>
            <a:xfrm>
              <a:off x="780974" y="35566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5" name="tx945"/>
            <p:cNvSpPr/>
            <p:nvPr/>
          </p:nvSpPr>
          <p:spPr>
            <a:xfrm>
              <a:off x="690983" y="5544491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46" name="tx946"/>
            <p:cNvSpPr/>
            <p:nvPr/>
          </p:nvSpPr>
          <p:spPr>
            <a:xfrm>
              <a:off x="690983" y="5218763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47" name="tx947"/>
            <p:cNvSpPr/>
            <p:nvPr/>
          </p:nvSpPr>
          <p:spPr>
            <a:xfrm>
              <a:off x="690983" y="4891671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48" name="pl948"/>
            <p:cNvSpPr/>
            <p:nvPr/>
          </p:nvSpPr>
          <p:spPr>
            <a:xfrm>
              <a:off x="780974" y="558618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9" name="pl949"/>
            <p:cNvSpPr/>
            <p:nvPr/>
          </p:nvSpPr>
          <p:spPr>
            <a:xfrm>
              <a:off x="780974" y="525909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0" name="pl950"/>
            <p:cNvSpPr/>
            <p:nvPr/>
          </p:nvSpPr>
          <p:spPr>
            <a:xfrm>
              <a:off x="780974" y="493199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1" name="tx951"/>
            <p:cNvSpPr/>
            <p:nvPr/>
          </p:nvSpPr>
          <p:spPr>
            <a:xfrm>
              <a:off x="4041499" y="5897706"/>
              <a:ext cx="496794" cy="1294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Temp.C</a:t>
              </a:r>
            </a:p>
          </p:txBody>
        </p:sp>
        <p:sp>
          <p:nvSpPr>
            <p:cNvPr id="952" name="tx952"/>
            <p:cNvSpPr/>
            <p:nvPr/>
          </p:nvSpPr>
          <p:spPr>
            <a:xfrm rot="-5400000">
              <a:off x="191488" y="3754417"/>
              <a:ext cx="768554" cy="1020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umol.cm2.hr</a:t>
              </a:r>
            </a:p>
          </p:txBody>
        </p:sp>
        <p:sp>
          <p:nvSpPr>
            <p:cNvPr id="953" name="rc953"/>
            <p:cNvSpPr/>
            <p:nvPr/>
          </p:nvSpPr>
          <p:spPr>
            <a:xfrm>
              <a:off x="7903202" y="3307172"/>
              <a:ext cx="714008" cy="996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4" name="tx954"/>
            <p:cNvSpPr/>
            <p:nvPr/>
          </p:nvSpPr>
          <p:spPr>
            <a:xfrm>
              <a:off x="7972791" y="3364313"/>
              <a:ext cx="574830" cy="1271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genotype</a:t>
              </a:r>
            </a:p>
          </p:txBody>
        </p:sp>
        <p:sp>
          <p:nvSpPr>
            <p:cNvPr id="955" name="rc955"/>
            <p:cNvSpPr/>
            <p:nvPr/>
          </p:nvSpPr>
          <p:spPr>
            <a:xfrm>
              <a:off x="7972791" y="357575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6" name="pt956"/>
            <p:cNvSpPr/>
            <p:nvPr/>
          </p:nvSpPr>
          <p:spPr>
            <a:xfrm>
              <a:off x="8057693" y="36606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7" name="rc957"/>
            <p:cNvSpPr/>
            <p:nvPr/>
          </p:nvSpPr>
          <p:spPr>
            <a:xfrm>
              <a:off x="7972791" y="379520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8" name="pt958"/>
            <p:cNvSpPr/>
            <p:nvPr/>
          </p:nvSpPr>
          <p:spPr>
            <a:xfrm>
              <a:off x="8057693" y="38801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9" name="rc959"/>
            <p:cNvSpPr/>
            <p:nvPr/>
          </p:nvSpPr>
          <p:spPr>
            <a:xfrm>
              <a:off x="7972791" y="401466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0" name="pt960"/>
            <p:cNvSpPr/>
            <p:nvPr/>
          </p:nvSpPr>
          <p:spPr>
            <a:xfrm>
              <a:off x="8057693" y="40995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1" name="tx961"/>
            <p:cNvSpPr/>
            <p:nvPr/>
          </p:nvSpPr>
          <p:spPr>
            <a:xfrm>
              <a:off x="8261836" y="3645151"/>
              <a:ext cx="136698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K2</a:t>
              </a:r>
            </a:p>
          </p:txBody>
        </p:sp>
        <p:sp>
          <p:nvSpPr>
            <p:cNvPr id="962" name="tx962"/>
            <p:cNvSpPr/>
            <p:nvPr/>
          </p:nvSpPr>
          <p:spPr>
            <a:xfrm>
              <a:off x="8261836" y="3863570"/>
              <a:ext cx="155252" cy="81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M5</a:t>
              </a:r>
            </a:p>
          </p:txBody>
        </p:sp>
        <p:sp>
          <p:nvSpPr>
            <p:cNvPr id="963" name="tx963"/>
            <p:cNvSpPr/>
            <p:nvPr/>
          </p:nvSpPr>
          <p:spPr>
            <a:xfrm>
              <a:off x="8261836" y="4082699"/>
              <a:ext cx="15525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M6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5BB769DF30048ADDB682BED2D03BF" ma:contentTypeVersion="10" ma:contentTypeDescription="Create a new document." ma:contentTypeScope="" ma:versionID="84ed40b6b5a3f47210ca7e524608f1e1">
  <xsd:schema xmlns:xsd="http://www.w3.org/2001/XMLSchema" xmlns:xs="http://www.w3.org/2001/XMLSchema" xmlns:p="http://schemas.microsoft.com/office/2006/metadata/properties" xmlns:ns3="e525f45e-12aa-43f1-99a0-18fd9df9a174" targetNamespace="http://schemas.microsoft.com/office/2006/metadata/properties" ma:root="true" ma:fieldsID="9bf25f99b1ebb3c11c2555d90f6c80ee" ns3:_="">
    <xsd:import namespace="e525f45e-12aa-43f1-99a0-18fd9df9a1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5f45e-12aa-43f1-99a0-18fd9df9a1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A9759A-2828-4FCF-97FE-5CAB69AD8C5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31DC4A2-C0C4-4B7C-BB22-5FCD196EF9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0071FF-D0B0-43E1-9F06-EE42137247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5f45e-12aa-43f1-99a0-18fd9df9a1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303</Words>
  <Application>Microsoft Office PowerPoint</Application>
  <PresentationFormat>On-screen Show (4:3)</PresentationFormat>
  <Paragraphs>208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Kate</dc:creator>
  <cp:keywords/>
  <dc:description/>
  <cp:lastModifiedBy>Gould, Katelyn</cp:lastModifiedBy>
  <cp:revision>4</cp:revision>
  <dcterms:created xsi:type="dcterms:W3CDTF">2017-02-13T16:18:36Z</dcterms:created>
  <dcterms:modified xsi:type="dcterms:W3CDTF">2019-09-04T14:35:41Z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0x0101004395BB769DF30048ADDB682BED2D03BF</vt:lpwstr>
  </property>
</Properties>
</file>