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Varela Round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JNfYW/JFFnnvPvlL8U0zLLIUc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B05635-36B3-411D-9D44-BDD472921D98}">
  <a:tblStyle styleId="{55B05635-36B3-411D-9D44-BDD472921D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DF5"/>
          </a:solidFill>
        </a:fill>
      </a:tcStyle>
    </a:wholeTbl>
    <a:band1H>
      <a:tcTxStyle/>
      <a:tcStyle>
        <a:fill>
          <a:solidFill>
            <a:srgbClr val="CBD8EA"/>
          </a:solidFill>
        </a:fill>
      </a:tcStyle>
    </a:band1H>
    <a:band2H>
      <a:tcTxStyle/>
    </a:band2H>
    <a:band1V>
      <a:tcTxStyle/>
      <a:tcStyle>
        <a:fill>
          <a:solidFill>
            <a:srgbClr val="CBD8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VarelaRou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112c3bc3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f112c3b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187c640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cf187c6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112c3bc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cf112c3b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112c3bc3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cf112c3b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112c3bc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f112c3b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112c3bc3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cf112c3bc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112c3bc3_4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cf112c3bc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112c3bc3_4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cf112c3bc3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4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4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0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1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1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1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7" name="Google Shape;47;p4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5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5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5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4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48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4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89" name="Google Shape;8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 EPILEPSY CLASSIFICATION</a:t>
            </a:r>
            <a:endParaRPr/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640175" y="4830275"/>
            <a:ext cx="503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2"/>
          <p:cNvSpPr txBox="1"/>
          <p:nvPr>
            <p:ph idx="4294967295" type="body"/>
          </p:nvPr>
        </p:nvSpPr>
        <p:spPr>
          <a:xfrm>
            <a:off x="136375" y="3995250"/>
            <a:ext cx="23712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Presented by:</a:t>
            </a:r>
            <a:endParaRPr b="1" sz="17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AMOURI Houssein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BEN NEJI Mohamed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DRISS Mohamed Ahmed</a:t>
            </a:r>
            <a:endParaRPr sz="1200"/>
          </a:p>
        </p:txBody>
      </p:sp>
      <p:sp>
        <p:nvSpPr>
          <p:cNvPr id="92" name="Google Shape;92;p2"/>
          <p:cNvSpPr txBox="1"/>
          <p:nvPr>
            <p:ph idx="4294967295" type="body"/>
          </p:nvPr>
        </p:nvSpPr>
        <p:spPr>
          <a:xfrm>
            <a:off x="6049350" y="3995250"/>
            <a:ext cx="2779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Under the Supervision of:</a:t>
            </a:r>
            <a:endParaRPr b="1" sz="17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Dr. NCIB Lotfi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Mr. MLAOUAH Ayoub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</p:txBody>
      </p:sp>
      <p:sp>
        <p:nvSpPr>
          <p:cNvPr id="93" name="Google Shape;93;p2"/>
          <p:cNvSpPr txBox="1"/>
          <p:nvPr>
            <p:ph idx="4294967295" type="body"/>
          </p:nvPr>
        </p:nvSpPr>
        <p:spPr>
          <a:xfrm>
            <a:off x="3092863" y="4292075"/>
            <a:ext cx="27795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GAYAP Hadrien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LONTCHI Freddy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SBOUI Mohamed Kadhem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300" y="89300"/>
            <a:ext cx="1441000" cy="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112c3bc3_0_19"/>
          <p:cNvSpPr txBox="1"/>
          <p:nvPr>
            <p:ph type="ctrTitle"/>
          </p:nvPr>
        </p:nvSpPr>
        <p:spPr>
          <a:xfrm>
            <a:off x="645225" y="2773357"/>
            <a:ext cx="753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III. Data Preparation</a:t>
            </a:r>
            <a:endParaRPr/>
          </a:p>
        </p:txBody>
      </p:sp>
      <p:sp>
        <p:nvSpPr>
          <p:cNvPr id="159" name="Google Shape;159;gcf112c3bc3_0_19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6027050" y="2103750"/>
            <a:ext cx="3002100" cy="10458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Extraction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3839225" y="2103750"/>
            <a:ext cx="2503500" cy="10458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Artifact 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Correction</a:t>
            </a:r>
            <a:endParaRPr b="1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1861775" y="2103750"/>
            <a:ext cx="2324700" cy="10458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Filtering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26075" y="2103750"/>
            <a:ext cx="1945800" cy="10458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selection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0" y="2103675"/>
            <a:ext cx="452400" cy="10458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f187c640a_0_25"/>
          <p:cNvSpPr txBox="1"/>
          <p:nvPr>
            <p:ph type="title"/>
          </p:nvPr>
        </p:nvSpPr>
        <p:spPr>
          <a:xfrm>
            <a:off x="1340700" y="-53788"/>
            <a:ext cx="6462600" cy="6247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Channels Selection</a:t>
            </a:r>
            <a:endParaRPr/>
          </a:p>
        </p:txBody>
      </p:sp>
      <p:sp>
        <p:nvSpPr>
          <p:cNvPr id="176" name="Google Shape;176;gcf187c640a_0_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gcf187c640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186525"/>
            <a:ext cx="8839199" cy="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cf187c640a_0_25"/>
          <p:cNvSpPr txBox="1"/>
          <p:nvPr/>
        </p:nvSpPr>
        <p:spPr>
          <a:xfrm>
            <a:off x="607333" y="662507"/>
            <a:ext cx="7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have extracted all the electrodes that appear throughout the whole data.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gcf187c640a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532" y="1062707"/>
            <a:ext cx="5463349" cy="31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f112c3bc3_0_7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ICA</a:t>
            </a:r>
            <a:endParaRPr/>
          </a:p>
        </p:txBody>
      </p:sp>
      <p:sp>
        <p:nvSpPr>
          <p:cNvPr id="185" name="Google Shape;185;gcf112c3bc3_0_7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gcf112c3bc3_0_75"/>
          <p:cNvSpPr txBox="1"/>
          <p:nvPr/>
        </p:nvSpPr>
        <p:spPr>
          <a:xfrm>
            <a:off x="855725" y="1315975"/>
            <a:ext cx="75387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Independent components analysis (ICA) is a technique for estimating independent source signals from a set of recordings in which the source signals were mixed together in unknown ratios.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using ICA, we use the Principal Component Analysis or PCA to seperate each inidividual component which in our case represent the electrodes.</a:t>
            </a:r>
            <a:endParaRPr/>
          </a:p>
        </p:txBody>
      </p:sp>
      <p:pic>
        <p:nvPicPr>
          <p:cNvPr id="187" name="Google Shape;187;gcf112c3bc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88" y="2882875"/>
            <a:ext cx="8244621" cy="181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ctrTitle"/>
          </p:nvPr>
        </p:nvSpPr>
        <p:spPr>
          <a:xfrm>
            <a:off x="645225" y="2773357"/>
            <a:ext cx="753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IV. Data Modeling &amp; Evaluation</a:t>
            </a:r>
            <a:endParaRPr/>
          </a:p>
        </p:txBody>
      </p:sp>
      <p:sp>
        <p:nvSpPr>
          <p:cNvPr id="193" name="Google Shape;193;p7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112c3bc3_0_66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Modeling </a:t>
            </a:r>
            <a:endParaRPr/>
          </a:p>
        </p:txBody>
      </p:sp>
      <p:sp>
        <p:nvSpPr>
          <p:cNvPr id="199" name="Google Shape;199;gcf112c3bc3_0_6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gcf112c3bc3_0_66"/>
          <p:cNvSpPr txBox="1"/>
          <p:nvPr/>
        </p:nvSpPr>
        <p:spPr>
          <a:xfrm>
            <a:off x="802250" y="1294600"/>
            <a:ext cx="7260900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When choosing our models we came to the decision that we use these three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CNN with ICA images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Transfer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CNN with specters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CNN with ICA Images</a:t>
            </a:r>
            <a:endParaRPr/>
          </a:p>
        </p:txBody>
      </p:sp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802250" y="1284747"/>
            <a:ext cx="5782883" cy="625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this model we had to create a single CNN model for each electrode and then concatinate all of them into one final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able&#10;&#10;Description générée automatiquement"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5473" y="573471"/>
            <a:ext cx="255515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133" y="2057792"/>
            <a:ext cx="5374070" cy="279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215" name="Google Shape;215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802250" y="1294600"/>
            <a:ext cx="7260900" cy="2339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used three different pre-trained models in this process and then chose the best out them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VGG16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Mxnet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XCeption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8236" y="1924126"/>
            <a:ext cx="4053707" cy="204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CNN with specters</a:t>
            </a:r>
            <a:endParaRPr/>
          </a:p>
        </p:txBody>
      </p:sp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802250" y="1294600"/>
            <a:ext cx="72609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our last test model, we replaced our ICA images into specters and created a CNN model for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&#10;&#10;Description générée automatiquement"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33" y="1919770"/>
            <a:ext cx="3235872" cy="3038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moniteur, écran, noir&#10;&#10;Description générée automatiquement" id="226" name="Google Shape;2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081" y="3466662"/>
            <a:ext cx="4319751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2081" y="1918375"/>
            <a:ext cx="4319751" cy="18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4" name="Google Shape;234;p11"/>
          <p:cNvGraphicFramePr/>
          <p:nvPr/>
        </p:nvGraphicFramePr>
        <p:xfrm>
          <a:off x="1962413" y="1559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{55B05635-36B3-411D-9D44-BDD472921D98}</a:tableStyleId>
              </a:tblPr>
              <a:tblGrid>
                <a:gridCol w="2560325"/>
                <a:gridCol w="2560325"/>
              </a:tblGrid>
              <a:tr h="4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CNN with ICA images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0.78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Transfer Learning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0.7905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CNN with specters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0.8723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5" name="Google Shape;235;p11"/>
          <p:cNvSpPr/>
          <p:nvPr/>
        </p:nvSpPr>
        <p:spPr>
          <a:xfrm>
            <a:off x="1028227" y="4073494"/>
            <a:ext cx="975491" cy="4828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861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2287220" y="4103449"/>
            <a:ext cx="74646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 chose CNN with specters because it presented the best accuracy 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4294967295" type="ctrTitle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b="0" i="0" lang="en" sz="6000" u="sng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Plan</a:t>
            </a:r>
            <a:endParaRPr b="0" i="0" sz="6000" u="sng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3"/>
          <p:cNvSpPr txBox="1"/>
          <p:nvPr>
            <p:ph idx="4294967295" type="body"/>
          </p:nvPr>
        </p:nvSpPr>
        <p:spPr>
          <a:xfrm>
            <a:off x="680300" y="1600150"/>
            <a:ext cx="5561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I.   Introduction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II.  Business understanding &amp; Data Science objectives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III. Data Preparation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IV. Data Modeling &amp; Evaluation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V. Data Visualisation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VI. Conclusion &amp; Perspectives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023" y="1603091"/>
            <a:ext cx="2254450" cy="26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ctrTitle"/>
          </p:nvPr>
        </p:nvSpPr>
        <p:spPr>
          <a:xfrm>
            <a:off x="645225" y="2773357"/>
            <a:ext cx="753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V. Data Visualization</a:t>
            </a:r>
            <a:endParaRPr/>
          </a:p>
        </p:txBody>
      </p:sp>
      <p:sp>
        <p:nvSpPr>
          <p:cNvPr id="242" name="Google Shape;242;p12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13"/>
          <p:cNvSpPr txBox="1"/>
          <p:nvPr/>
        </p:nvSpPr>
        <p:spPr>
          <a:xfrm>
            <a:off x="802250" y="1294600"/>
            <a:ext cx="72609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the deployment part we chose to divide our interface into two types using django :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interface dedicated to the specialist which are neurologists.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interface dedicated for the patients.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340" y="3096976"/>
            <a:ext cx="2836146" cy="148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8521" y="366658"/>
            <a:ext cx="2351640" cy="145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547" y="203880"/>
            <a:ext cx="4547103" cy="2762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258" name="Google Shape;25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5058" y="2412787"/>
            <a:ext cx="4172424" cy="219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ctrTitle"/>
          </p:nvPr>
        </p:nvSpPr>
        <p:spPr>
          <a:xfrm>
            <a:off x="645225" y="2773357"/>
            <a:ext cx="753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VI. Conclusion &amp; Perspective</a:t>
            </a:r>
            <a:endParaRPr/>
          </a:p>
        </p:txBody>
      </p:sp>
      <p:sp>
        <p:nvSpPr>
          <p:cNvPr id="264" name="Google Shape;264;p15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861625" y="1338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Conclusion &amp; Perspective</a:t>
            </a:r>
            <a:endParaRPr/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122361" y="1334014"/>
            <a:ext cx="4733418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131619"/>
                </a:solidFill>
                <a:latin typeface="Lato"/>
                <a:ea typeface="Lato"/>
                <a:cs typeface="Lato"/>
                <a:sym typeface="Lato"/>
              </a:rPr>
              <a:t>Practice the new deep learning techniques we learned 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3161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131619"/>
                </a:solidFill>
                <a:latin typeface="Lato"/>
                <a:ea typeface="Lato"/>
                <a:cs typeface="Lato"/>
                <a:sym typeface="Lato"/>
              </a:rPr>
              <a:t>Hence getting more experience 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3161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131619"/>
                </a:solidFill>
                <a:latin typeface="Lato"/>
                <a:ea typeface="Lato"/>
                <a:cs typeface="Lato"/>
                <a:sym typeface="Lato"/>
              </a:rPr>
              <a:t>Resolve a common issue in the health departement.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3161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3161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31619"/>
                </a:solidFill>
                <a:latin typeface="Lato"/>
                <a:ea typeface="Lato"/>
                <a:cs typeface="Lato"/>
                <a:sym typeface="Lato"/>
              </a:rPr>
              <a:t>We could improve our work by implementing a functionality that allows us to detect incoming seizures.  </a:t>
            </a:r>
            <a:endParaRPr/>
          </a:p>
        </p:txBody>
      </p:sp>
      <p:pic>
        <p:nvPicPr>
          <p:cNvPr descr="Une image contenant texte&#10;&#10;Description générée automatiquement"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779" y="1335844"/>
            <a:ext cx="4171949" cy="276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645225" y="2762725"/>
            <a:ext cx="7411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AutoNum type="romanUcPeriod"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484264" y="1400508"/>
            <a:ext cx="4391247" cy="210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 Approximately 65 million people suffer from epilepsy.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affects people of all ages.</a:t>
            </a:r>
            <a:endParaRPr/>
          </a:p>
          <a:p>
            <a:pPr indent="-1968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Epilepsy detection is a manual and tedious work for neurologists.</a:t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768" y="1062064"/>
            <a:ext cx="2743200" cy="308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085086" y="155795"/>
            <a:ext cx="6462600" cy="5353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Context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2509752" y="3536998"/>
            <a:ext cx="3916079" cy="499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Why use an automated system?</a:t>
            </a:r>
            <a:endParaRPr/>
          </a:p>
        </p:txBody>
      </p:sp>
      <p:sp>
        <p:nvSpPr>
          <p:cNvPr id="123" name="Google Shape;123;p6"/>
          <p:cNvSpPr txBox="1"/>
          <p:nvPr>
            <p:ph idx="2" type="body"/>
          </p:nvPr>
        </p:nvSpPr>
        <p:spPr>
          <a:xfrm>
            <a:off x="1596314" y="585375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/>
              <a:t>Automated System for Epilepsy detection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807" y="1337045"/>
            <a:ext cx="4503970" cy="21999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1804335" y="4178594"/>
            <a:ext cx="53269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112c3bc3_0_15"/>
          <p:cNvSpPr txBox="1"/>
          <p:nvPr>
            <p:ph type="ctrTitle"/>
          </p:nvPr>
        </p:nvSpPr>
        <p:spPr>
          <a:xfrm>
            <a:off x="447398" y="2932846"/>
            <a:ext cx="8147902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II. Business Understanding &amp; Data Science Objectives </a:t>
            </a:r>
            <a:endParaRPr/>
          </a:p>
        </p:txBody>
      </p:sp>
      <p:sp>
        <p:nvSpPr>
          <p:cNvPr id="132" name="Google Shape;132;gcf112c3bc3_0_15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12c3bc3_2_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gcf112c3bc3_2_4"/>
          <p:cNvPicPr preferRelativeResize="0"/>
          <p:nvPr/>
        </p:nvPicPr>
        <p:blipFill rotWithShape="1">
          <a:blip r:embed="rId3">
            <a:alphaModFix/>
          </a:blip>
          <a:srcRect b="-9683" l="-12267" r="-7881" t="-21894"/>
          <a:stretch/>
        </p:blipFill>
        <p:spPr>
          <a:xfrm>
            <a:off x="-135350" y="-735925"/>
            <a:ext cx="8927750" cy="59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cf112c3bc3_2_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Business Understanding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112c3bc3_4_5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gcf112c3bc3_4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350" y="1322475"/>
            <a:ext cx="7795225" cy="34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cf112c3bc3_4_5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IBM MASTER PLAN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112c3bc3_4_6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gcf112c3bc3_4_66"/>
          <p:cNvSpPr txBox="1"/>
          <p:nvPr/>
        </p:nvSpPr>
        <p:spPr>
          <a:xfrm>
            <a:off x="1278775" y="1549018"/>
            <a:ext cx="72018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arela Round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Adapting the current deep learning solutions to our subject.</a:t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arela Round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Practicing new deep learning techniques.</a:t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	</a:t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arela Round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Fully automating the analytical process for epilepsy detection.</a:t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arela Round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Developing an application that has the best accuracy possible.</a:t>
            </a:r>
            <a:endParaRPr b="0" i="0" sz="1300" u="none" cap="none" strike="noStrike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3" name="Google Shape;153;gcf112c3bc3_4_6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Science Objectives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0x0101000CCA2F94F09CB045854B5365E9F35BB8</vt:lpwstr>
  </property>
</Properties>
</file>