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4572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9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69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32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879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877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881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89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8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8259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059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294CE4-A5C5-4A43-B59F-262544C80FE1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C2D4EA-CCD2-4F81-96A6-81A3A6295C8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0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74406-2111-4830-A244-BC92A923D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Binding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Final </a:t>
            </a:r>
            <a:r>
              <a:rPr lang="es-ES" dirty="0" err="1"/>
              <a:t>Legacy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C28715-F2A3-4EF0-9009-1A491279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Alejandro Gómez Olivera</a:t>
            </a:r>
          </a:p>
          <a:p>
            <a:r>
              <a:rPr lang="es-ES" dirty="0"/>
              <a:t>I.E.S Nervión 2017-2018</a:t>
            </a:r>
          </a:p>
        </p:txBody>
      </p:sp>
    </p:spTree>
    <p:extLst>
      <p:ext uri="{BB962C8B-B14F-4D97-AF65-F5344CB8AC3E}">
        <p14:creationId xmlns:p14="http://schemas.microsoft.com/office/powerpoint/2010/main" val="350448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8512BA7-C042-4792-B865-4ABC4C79D7D0}"/>
              </a:ext>
            </a:extLst>
          </p:cNvPr>
          <p:cNvSpPr/>
          <p:nvPr/>
        </p:nvSpPr>
        <p:spPr>
          <a:xfrm>
            <a:off x="4271697" y="2303184"/>
            <a:ext cx="3542400" cy="35406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E7001-23A7-4F50-AB75-293A616F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y preguntas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77B177-DB29-44C5-B83C-4E207A58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97" y="2309566"/>
            <a:ext cx="3801005" cy="3534268"/>
          </a:xfrm>
        </p:spPr>
      </p:pic>
    </p:spTree>
    <p:extLst>
      <p:ext uri="{BB962C8B-B14F-4D97-AF65-F5344CB8AC3E}">
        <p14:creationId xmlns:p14="http://schemas.microsoft.com/office/powerpoint/2010/main" val="24747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A0818-B53A-431A-BE6C-1B544F52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1BCA2-EA12-4572-9331-4A482CCC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5067"/>
            <a:ext cx="9601200" cy="3581400"/>
          </a:xfrm>
        </p:spPr>
        <p:txBody>
          <a:bodyPr/>
          <a:lstStyle/>
          <a:p>
            <a:r>
              <a:rPr lang="es-ES" dirty="0"/>
              <a:t>Géneros </a:t>
            </a:r>
          </a:p>
          <a:p>
            <a:pPr lvl="1"/>
            <a:r>
              <a:rPr lang="es-ES" dirty="0" err="1"/>
              <a:t>Roguelike</a:t>
            </a:r>
            <a:endParaRPr lang="es-ES" dirty="0"/>
          </a:p>
          <a:p>
            <a:pPr lvl="1"/>
            <a:r>
              <a:rPr lang="es-ES" dirty="0"/>
              <a:t>Combate por turnos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3355C5-7E1C-4F4C-912E-CB738859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40" y="3001791"/>
            <a:ext cx="6158119" cy="34639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E31552-25EE-4FB3-BBB2-E4F8ED932264}"/>
              </a:ext>
            </a:extLst>
          </p:cNvPr>
          <p:cNvSpPr txBox="1"/>
          <p:nvPr/>
        </p:nvSpPr>
        <p:spPr>
          <a:xfrm>
            <a:off x="2939256" y="6525369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Binding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Isaac: </a:t>
            </a:r>
            <a:r>
              <a:rPr lang="es-ES" sz="1100" dirty="0" err="1"/>
              <a:t>Rebirth</a:t>
            </a:r>
            <a:endParaRPr lang="es-ES" sz="11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7F1FB2-8F23-4BF4-80A0-D3244930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69" y="3001791"/>
            <a:ext cx="4613660" cy="346024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C931751-BF1A-4A97-A49E-18FD5170C7F4}"/>
              </a:ext>
            </a:extLst>
          </p:cNvPr>
          <p:cNvSpPr txBox="1"/>
          <p:nvPr/>
        </p:nvSpPr>
        <p:spPr>
          <a:xfrm>
            <a:off x="3678727" y="6525369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Suikoden</a:t>
            </a:r>
            <a:r>
              <a:rPr lang="es-ES" sz="1100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14792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7577C-0739-49B5-9286-94F67DA7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6829D-2297-4FAE-8D61-5231C7296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81424"/>
            <a:ext cx="9601200" cy="3581400"/>
          </a:xfrm>
        </p:spPr>
        <p:txBody>
          <a:bodyPr/>
          <a:lstStyle/>
          <a:p>
            <a:r>
              <a:rPr lang="es-ES" dirty="0"/>
              <a:t>Generación aleatoria de mazmorras</a:t>
            </a:r>
          </a:p>
          <a:p>
            <a:r>
              <a:rPr lang="es-ES" dirty="0"/>
              <a:t>Combate</a:t>
            </a:r>
          </a:p>
          <a:p>
            <a:r>
              <a:rPr lang="es-ES" dirty="0"/>
              <a:t>Tienda</a:t>
            </a:r>
          </a:p>
          <a:p>
            <a:r>
              <a:rPr lang="es-ES" dirty="0"/>
              <a:t>Inventario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CE1608-7AD9-4F99-A0ED-8AB9E08DB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15" y="2425148"/>
            <a:ext cx="7372158" cy="41416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07F487B-ECA4-4F95-9B08-8F06001F1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15" y="2425147"/>
            <a:ext cx="7372158" cy="41528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664F5D-C3EF-424F-B37C-82F41B3FC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15" y="2446801"/>
            <a:ext cx="7372158" cy="41367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7D509F2-985B-4ADE-854A-BDB0AAE4F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15" y="2413974"/>
            <a:ext cx="7372158" cy="414902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D4F3302-DA4D-417D-ABFC-DB8AB6580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13" y="2419560"/>
            <a:ext cx="7394211" cy="41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8F7E6-C5F2-47E5-9DAC-484623A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Ágil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E23391-E3CD-4D10-9EC8-6E4C4E22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88" y="1941112"/>
            <a:ext cx="7311224" cy="454012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39B8EDC-ABC4-4CA2-B428-00CE0802D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60" y="1944232"/>
            <a:ext cx="8384279" cy="45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AAFA9-513F-4CC5-BA03-C48FB59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vida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454EF6-D790-4676-89FF-ECA4ED456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09" y="1782914"/>
            <a:ext cx="5852381" cy="4389286"/>
          </a:xfrm>
        </p:spPr>
      </p:pic>
    </p:spTree>
    <p:extLst>
      <p:ext uri="{BB962C8B-B14F-4D97-AF65-F5344CB8AC3E}">
        <p14:creationId xmlns:p14="http://schemas.microsoft.com/office/powerpoint/2010/main" val="30481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3BD01-195B-4E20-9130-80BEC23A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Unity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A2FEDA-DD5C-494C-84E3-BE4AFAE08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D6B693-537C-4CA3-9026-CD78EE192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Multiplataforma </a:t>
            </a:r>
          </a:p>
          <a:p>
            <a:r>
              <a:rPr lang="es-ES" dirty="0"/>
              <a:t>“Sencillo de utilizar”</a:t>
            </a:r>
          </a:p>
          <a:p>
            <a:r>
              <a:rPr lang="es-ES" dirty="0"/>
              <a:t>Mercado de </a:t>
            </a:r>
            <a:r>
              <a:rPr lang="es-ES" dirty="0" err="1"/>
              <a:t>Assets</a:t>
            </a:r>
            <a:r>
              <a:rPr lang="es-ES" dirty="0"/>
              <a:t> muy completo</a:t>
            </a:r>
          </a:p>
          <a:p>
            <a:r>
              <a:rPr lang="es-ES" dirty="0"/>
              <a:t>C#</a:t>
            </a:r>
          </a:p>
          <a:p>
            <a:r>
              <a:rPr lang="es-ES" dirty="0"/>
              <a:t>2D y 3D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9715063-40D5-42D1-B21D-DB941B002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Contras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52D3B9A-67FB-4119-BDA2-91317C6803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Documentación deprecada o inexistente</a:t>
            </a:r>
          </a:p>
          <a:p>
            <a:r>
              <a:rPr lang="es-ES" dirty="0"/>
              <a:t>Mala gestión de memoria</a:t>
            </a:r>
          </a:p>
          <a:p>
            <a:r>
              <a:rPr lang="es-ES" dirty="0"/>
              <a:t>B U G S</a:t>
            </a:r>
          </a:p>
        </p:txBody>
      </p:sp>
    </p:spTree>
    <p:extLst>
      <p:ext uri="{BB962C8B-B14F-4D97-AF65-F5344CB8AC3E}">
        <p14:creationId xmlns:p14="http://schemas.microsoft.com/office/powerpoint/2010/main" val="6948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B0A79F-F7C8-48C6-A762-ED1B249E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E819633E-555E-45C0-BA57-1168A53FD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73" y="1637967"/>
            <a:ext cx="5736654" cy="4738315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450444C-BCB7-4D48-A360-3F10E667807D}"/>
              </a:ext>
            </a:extLst>
          </p:cNvPr>
          <p:cNvSpPr txBox="1"/>
          <p:nvPr/>
        </p:nvSpPr>
        <p:spPr>
          <a:xfrm>
            <a:off x="4703631" y="6439892"/>
            <a:ext cx="2784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Versión simplificada y con 20 clases menos</a:t>
            </a:r>
          </a:p>
        </p:txBody>
      </p:sp>
    </p:spTree>
    <p:extLst>
      <p:ext uri="{BB962C8B-B14F-4D97-AF65-F5344CB8AC3E}">
        <p14:creationId xmlns:p14="http://schemas.microsoft.com/office/powerpoint/2010/main" val="352454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AFEE5-F0B0-4650-9293-08AC5C43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y cosas a mejorar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9F19A-F959-4D35-97C3-561817F8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Tecnología completamente nueva</a:t>
            </a:r>
          </a:p>
          <a:p>
            <a:r>
              <a:rPr lang="es-ES" dirty="0"/>
              <a:t>Desarrollar un videojuego individualmente</a:t>
            </a:r>
          </a:p>
          <a:p>
            <a:pPr lvl="1"/>
            <a:r>
              <a:rPr lang="es-ES" dirty="0"/>
              <a:t>Sonido</a:t>
            </a:r>
          </a:p>
          <a:p>
            <a:pPr lvl="1"/>
            <a:r>
              <a:rPr lang="es-ES" dirty="0"/>
              <a:t>Arte</a:t>
            </a:r>
          </a:p>
          <a:p>
            <a:pPr lvl="1"/>
            <a:r>
              <a:rPr lang="es-ES" dirty="0"/>
              <a:t>Animaciones</a:t>
            </a:r>
          </a:p>
          <a:p>
            <a:pPr lvl="1"/>
            <a:r>
              <a:rPr lang="es-ES" dirty="0"/>
              <a:t>Diseño de niveles</a:t>
            </a:r>
          </a:p>
          <a:p>
            <a:pPr lvl="1"/>
            <a:r>
              <a:rPr lang="es-ES" dirty="0"/>
              <a:t>Guion</a:t>
            </a:r>
          </a:p>
          <a:p>
            <a:pPr lvl="1"/>
            <a:r>
              <a:rPr lang="es-ES" dirty="0"/>
              <a:t>Balance</a:t>
            </a:r>
          </a:p>
          <a:p>
            <a:r>
              <a:rPr lang="es-ES" dirty="0"/>
              <a:t>Tiempo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8D3BAF-49A6-45CC-9EF0-A2FB7315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46" y="3057383"/>
            <a:ext cx="3448531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1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4EF27-2A21-4B93-BC5B-0FE41A1D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futuro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37E61-45FD-4CEB-B8CD-75C88F96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más enemigos junto a sus correspondientes </a:t>
            </a:r>
            <a:r>
              <a:rPr lang="es-ES" dirty="0" err="1"/>
              <a:t>sprites</a:t>
            </a:r>
            <a:endParaRPr lang="es-ES" dirty="0"/>
          </a:p>
          <a:p>
            <a:r>
              <a:rPr lang="es-ES" dirty="0"/>
              <a:t>Implementación de animaciones de verdad</a:t>
            </a:r>
          </a:p>
          <a:p>
            <a:r>
              <a:rPr lang="es-ES" dirty="0"/>
              <a:t>Implementación de sonidos</a:t>
            </a:r>
          </a:p>
          <a:p>
            <a:r>
              <a:rPr lang="es-ES" dirty="0"/>
              <a:t>Expansión de ítems</a:t>
            </a:r>
          </a:p>
          <a:p>
            <a:r>
              <a:rPr lang="es-ES" dirty="0"/>
              <a:t>Corrección de balance</a:t>
            </a:r>
          </a:p>
          <a:p>
            <a:r>
              <a:rPr lang="es-ES" dirty="0"/>
              <a:t>Crear el </a:t>
            </a:r>
            <a:r>
              <a:rPr lang="es-ES" dirty="0" err="1"/>
              <a:t>minimapa</a:t>
            </a:r>
            <a:r>
              <a:rPr lang="es-ES" dirty="0"/>
              <a:t> de verdad</a:t>
            </a:r>
          </a:p>
          <a:p>
            <a:r>
              <a:rPr lang="es-ES" dirty="0"/>
              <a:t>Implementar funciones que faltan como vender y usar ítems en combate</a:t>
            </a:r>
          </a:p>
          <a:p>
            <a:r>
              <a:rPr lang="es-ES" dirty="0"/>
              <a:t>Mucho más…</a:t>
            </a:r>
          </a:p>
        </p:txBody>
      </p:sp>
    </p:spTree>
    <p:extLst>
      <p:ext uri="{BB962C8B-B14F-4D97-AF65-F5344CB8AC3E}">
        <p14:creationId xmlns:p14="http://schemas.microsoft.com/office/powerpoint/2010/main" val="290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191</TotalTime>
  <Words>155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Franklin Gothic Book</vt:lpstr>
      <vt:lpstr>Recorte</vt:lpstr>
      <vt:lpstr>The Binding of the Final Legacy</vt:lpstr>
      <vt:lpstr>Introducción</vt:lpstr>
      <vt:lpstr>Bases del juego</vt:lpstr>
      <vt:lpstr>Metodología Ágil</vt:lpstr>
      <vt:lpstr>Ciclo de vida</vt:lpstr>
      <vt:lpstr>Unity</vt:lpstr>
      <vt:lpstr>Diagrama de clases</vt:lpstr>
      <vt:lpstr>Dificultades y cosas a mejorar</vt:lpstr>
      <vt:lpstr>El futuro del juego</vt:lpstr>
      <vt:lpstr>Conclusión y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Binding of the Final Legacy</dc:title>
  <dc:creator>Alejandro Gomez</dc:creator>
  <cp:lastModifiedBy>Alejandro Gomez</cp:lastModifiedBy>
  <cp:revision>19</cp:revision>
  <dcterms:created xsi:type="dcterms:W3CDTF">2018-06-14T15:30:32Z</dcterms:created>
  <dcterms:modified xsi:type="dcterms:W3CDTF">2018-06-14T18:42:17Z</dcterms:modified>
</cp:coreProperties>
</file>