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7"/>
  </p:notesMasterIdLst>
  <p:sldIdLst>
    <p:sldId id="270" r:id="rId2"/>
    <p:sldId id="257" r:id="rId3"/>
    <p:sldId id="258" r:id="rId4"/>
    <p:sldId id="260" r:id="rId5"/>
    <p:sldId id="259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ur Bera" initials="GB" lastIdx="2" clrIdx="0">
    <p:extLst>
      <p:ext uri="{19B8F6BF-5375-455C-9EA6-DF929625EA0E}">
        <p15:presenceInfo xmlns:p15="http://schemas.microsoft.com/office/powerpoint/2012/main" userId="S-1-5-21-2144601217-6038991-817656539-1608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9E1F3-1CDB-40CA-8757-F090F41C9E1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82EE0-EB94-4AE1-A523-4C3531FD7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82EE0-EB94-4AE1-A523-4C3531FD7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Thresh = Require that many non-NA values.</a:t>
            </a:r>
          </a:p>
          <a:p>
            <a:r>
              <a:rPr lang="en-US" dirty="0"/>
              <a:t>Limit = 2 Replace first 2 </a:t>
            </a:r>
            <a:r>
              <a:rPr lang="en-US" dirty="0" err="1"/>
              <a:t>NaN</a:t>
            </a:r>
            <a:r>
              <a:rPr lang="en-US" dirty="0"/>
              <a:t> element</a:t>
            </a:r>
          </a:p>
          <a:p>
            <a:r>
              <a:rPr lang="en-US" dirty="0"/>
              <a:t>Pad = replace previous value, works with limit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82EE0-EB94-4AE1-A523-4C3531FD7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808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3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12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1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3005-3C97-4B67-9DA4-3B17B9BAC9E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2F2D2E-B481-45B5-BBD4-6C08E0F9E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Common Data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11514666" cy="5167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Inconsistent column names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Duplicate data</a:t>
            </a:r>
          </a:p>
          <a:p>
            <a:r>
              <a:rPr lang="en-US" dirty="0"/>
              <a:t>Outliers -&gt; Boxplot</a:t>
            </a:r>
          </a:p>
          <a:p>
            <a:r>
              <a:rPr lang="en-US" dirty="0"/>
              <a:t>Tidy data -&gt; shape [pivot – row to columns| melt – column to rows]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pd.melt</a:t>
            </a:r>
            <a:r>
              <a:rPr lang="en-US" dirty="0"/>
              <a:t>(frame=df, </a:t>
            </a:r>
            <a:r>
              <a:rPr lang="en-US" dirty="0" err="1"/>
              <a:t>id_vars</a:t>
            </a:r>
            <a:r>
              <a:rPr lang="en-US" dirty="0"/>
              <a:t>='', </a:t>
            </a:r>
            <a:r>
              <a:rPr lang="en-US" dirty="0" err="1"/>
              <a:t>value_vars</a:t>
            </a:r>
            <a:r>
              <a:rPr lang="en-US" dirty="0"/>
              <a:t>='', </a:t>
            </a:r>
            <a:r>
              <a:rPr lang="en-US" dirty="0" err="1"/>
              <a:t>var_name</a:t>
            </a:r>
            <a:r>
              <a:rPr lang="en-US" dirty="0"/>
              <a:t>='', </a:t>
            </a:r>
            <a:r>
              <a:rPr lang="en-US" dirty="0" err="1"/>
              <a:t>value_name</a:t>
            </a:r>
            <a:r>
              <a:rPr lang="en-US" dirty="0"/>
              <a:t>=‘’)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df.pivot</a:t>
            </a:r>
            <a:r>
              <a:rPr lang="en-US" dirty="0"/>
              <a:t>(index='', columns='', values=‘’)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df.pivot_table</a:t>
            </a:r>
            <a:r>
              <a:rPr lang="en-US" dirty="0"/>
              <a:t>(</a:t>
            </a:r>
            <a:r>
              <a:rPr lang="en-US" dirty="0" err="1"/>
              <a:t>I,c,v</a:t>
            </a:r>
            <a:r>
              <a:rPr lang="en-US" dirty="0"/>
              <a:t>, </a:t>
            </a:r>
            <a:r>
              <a:rPr lang="en-US" dirty="0" err="1"/>
              <a:t>aggfunc</a:t>
            </a:r>
            <a:r>
              <a:rPr lang="en-US" dirty="0"/>
              <a:t>=</a:t>
            </a:r>
            <a:r>
              <a:rPr lang="en-US" dirty="0" err="1"/>
              <a:t>no.mean</a:t>
            </a:r>
            <a:r>
              <a:rPr lang="en-US" dirty="0"/>
              <a:t>)Duplicate Rows</a:t>
            </a:r>
          </a:p>
          <a:p>
            <a:r>
              <a:rPr lang="en-US" dirty="0"/>
              <a:t>Unexpected Column types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to_date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pd.to_numeric</a:t>
            </a:r>
            <a:r>
              <a:rPr lang="en-US" dirty="0"/>
              <a:t>(df[], errors=‘coerce’)</a:t>
            </a:r>
          </a:p>
          <a:p>
            <a:r>
              <a:rPr lang="en-US" dirty="0"/>
              <a:t>Require joining of different dataset</a:t>
            </a:r>
          </a:p>
        </p:txBody>
      </p:sp>
    </p:spTree>
    <p:extLst>
      <p:ext uri="{BB962C8B-B14F-4D97-AF65-F5344CB8AC3E}">
        <p14:creationId xmlns:p14="http://schemas.microsoft.com/office/powerpoint/2010/main" val="64590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Tree based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criterion = </a:t>
            </a:r>
            <a:r>
              <a:rPr lang="en-US" dirty="0"/>
              <a:t>quality of a split</a:t>
            </a:r>
          </a:p>
          <a:p>
            <a:r>
              <a:rPr lang="en-US" dirty="0"/>
              <a:t>Entropy – Information gain </a:t>
            </a:r>
          </a:p>
          <a:p>
            <a:pPr marL="0" indent="0">
              <a:buNone/>
            </a:pPr>
            <a:r>
              <a:rPr lang="en-US" dirty="0"/>
              <a:t>	-&gt; low = when in a node all are positive or negative or same class</a:t>
            </a:r>
          </a:p>
          <a:p>
            <a:pPr marL="0" indent="0">
              <a:buNone/>
            </a:pPr>
            <a:r>
              <a:rPr lang="en-US" dirty="0"/>
              <a:t>	-&gt; high = when half true and half false</a:t>
            </a:r>
          </a:p>
          <a:p>
            <a:r>
              <a:rPr lang="en-US" dirty="0"/>
              <a:t>Gini - impurity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2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Ensemble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r>
              <a:rPr lang="en-US" dirty="0"/>
              <a:t>Better accuracy</a:t>
            </a:r>
          </a:p>
          <a:p>
            <a:r>
              <a:rPr lang="en-US" dirty="0"/>
              <a:t>Avoid overfitting</a:t>
            </a:r>
          </a:p>
          <a:p>
            <a:r>
              <a:rPr lang="en-US" dirty="0"/>
              <a:t>Reduces bias variance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2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Bagging vs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r>
              <a:rPr lang="en-US" dirty="0"/>
              <a:t>Set of week learner to get better result</a:t>
            </a:r>
          </a:p>
          <a:p>
            <a:endParaRPr lang="en-US" dirty="0"/>
          </a:p>
          <a:p>
            <a:r>
              <a:rPr lang="en-US" dirty="0"/>
              <a:t>Bagging or bootstrap aggression </a:t>
            </a:r>
          </a:p>
          <a:p>
            <a:pPr marL="0" indent="0">
              <a:buNone/>
            </a:pPr>
            <a:r>
              <a:rPr lang="en-US" dirty="0"/>
              <a:t>	-&gt; same model different subset of data</a:t>
            </a:r>
          </a:p>
          <a:p>
            <a:pPr marL="0" indent="0">
              <a:buNone/>
            </a:pPr>
            <a:r>
              <a:rPr lang="en-US" dirty="0"/>
              <a:t>	-&gt; Random sampling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Boosting  </a:t>
            </a:r>
          </a:p>
          <a:p>
            <a:pPr marL="0" indent="0">
              <a:buNone/>
            </a:pPr>
            <a:r>
              <a:rPr lang="en-US" dirty="0"/>
              <a:t>	-&gt; Particularly select the wrong data points and other data set</a:t>
            </a:r>
          </a:p>
          <a:p>
            <a:pPr marL="0" indent="0">
              <a:buNone/>
            </a:pPr>
            <a:r>
              <a:rPr lang="en-US" dirty="0"/>
              <a:t>	-&gt; voting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5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4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Finding and 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6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Finding Outliers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r>
              <a:rPr lang="en-US" dirty="0"/>
              <a:t>Box plot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df.boxplot</a:t>
            </a:r>
            <a:r>
              <a:rPr lang="en-US" dirty="0"/>
              <a:t>(column=‘</a:t>
            </a:r>
            <a:r>
              <a:rPr lang="en-US" dirty="0" err="1"/>
              <a:t>polulation</a:t>
            </a:r>
            <a:r>
              <a:rPr lang="en-US" dirty="0"/>
              <a:t>', by=‘country’)	</a:t>
            </a:r>
          </a:p>
        </p:txBody>
      </p:sp>
    </p:spTree>
    <p:extLst>
      <p:ext uri="{BB962C8B-B14F-4D97-AF65-F5344CB8AC3E}">
        <p14:creationId xmlns:p14="http://schemas.microsoft.com/office/powerpoint/2010/main" val="58289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Feature Selections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Important packages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r>
              <a:rPr lang="en-US" dirty="0"/>
              <a:t>Import glob -&gt; find files inside folder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Important Functions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r>
              <a:rPr lang="en-US" dirty="0"/>
              <a:t>Pipeline - </a:t>
            </a:r>
            <a:r>
              <a:rPr lang="en-US" dirty="0" err="1"/>
              <a:t>imblearn.pipeline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0547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Regression model Example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X what is Y?</a:t>
            </a:r>
          </a:p>
          <a:p>
            <a:pPr marL="0" indent="0">
              <a:buNone/>
            </a:pPr>
            <a:r>
              <a:rPr lang="en-US" dirty="0"/>
              <a:t>Predicting continues values</a:t>
            </a:r>
          </a:p>
          <a:p>
            <a:endParaRPr lang="en-US" dirty="0"/>
          </a:p>
          <a:p>
            <a:r>
              <a:rPr lang="en-US" dirty="0"/>
              <a:t>Predicting annual sales</a:t>
            </a:r>
          </a:p>
          <a:p>
            <a:r>
              <a:rPr lang="en-US" dirty="0"/>
              <a:t>Predicting Housing price</a:t>
            </a:r>
          </a:p>
          <a:p>
            <a:r>
              <a:rPr lang="en-US" dirty="0"/>
              <a:t>Predicting Rainfall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3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63104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Missing data handling [</a:t>
            </a:r>
            <a:r>
              <a:rPr lang="en-US" dirty="0" err="1"/>
              <a:t>NaN</a:t>
            </a:r>
            <a:r>
              <a:rPr lang="en-US" dirty="0"/>
              <a:t> value]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4000"/>
            <a:ext cx="11364849" cy="533399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dropna</a:t>
            </a:r>
            <a:r>
              <a:rPr lang="en-US" dirty="0"/>
              <a:t>(axis={0,1}, how={'</a:t>
            </a:r>
            <a:r>
              <a:rPr lang="en-US" dirty="0" err="1"/>
              <a:t>any’,'all</a:t>
            </a:r>
            <a:r>
              <a:rPr lang="en-US" dirty="0"/>
              <a:t>'}, thresh=None,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fillna</a:t>
            </a:r>
            <a:r>
              <a:rPr lang="en-US" dirty="0"/>
              <a:t>(value={'col1': 1, 'col2': 3}, </a:t>
            </a:r>
          </a:p>
          <a:p>
            <a:pPr marL="914400" lvl="2" indent="0">
              <a:buNone/>
            </a:pPr>
            <a:r>
              <a:rPr lang="en-US" dirty="0"/>
              <a:t>method</a:t>
            </a:r>
            <a:r>
              <a:rPr lang="en-US" i="1" dirty="0"/>
              <a:t>={‘backfill’, ‘</a:t>
            </a:r>
            <a:r>
              <a:rPr lang="en-US" i="1" dirty="0" err="1"/>
              <a:t>bfill</a:t>
            </a:r>
            <a:r>
              <a:rPr lang="en-US" i="1" dirty="0"/>
              <a:t>’, ‘pad’, ‘</a:t>
            </a:r>
            <a:r>
              <a:rPr lang="en-US" i="1" dirty="0" err="1"/>
              <a:t>ffill</a:t>
            </a:r>
            <a:r>
              <a:rPr lang="en-US" i="1" dirty="0"/>
              <a:t>’, None}</a:t>
            </a:r>
          </a:p>
          <a:p>
            <a:pPr marL="914400" lvl="2" indent="0">
              <a:buNone/>
            </a:pPr>
            <a:r>
              <a:rPr lang="en-US" b="1" dirty="0"/>
              <a:t>axis=</a:t>
            </a:r>
            <a:r>
              <a:rPr lang="en-US" i="1" dirty="0"/>
              <a:t>{0 or ‘index’}</a:t>
            </a:r>
          </a:p>
          <a:p>
            <a:pPr marL="914400" lvl="2" indent="0">
              <a:buNone/>
            </a:pPr>
            <a:r>
              <a:rPr lang="en-US" b="1" dirty="0" err="1"/>
              <a:t>Inplace</a:t>
            </a:r>
            <a:r>
              <a:rPr lang="en-US" b="1" dirty="0"/>
              <a:t>={True, False}, </a:t>
            </a:r>
            <a:r>
              <a:rPr lang="en-US" dirty="0"/>
              <a:t>limit=1)</a:t>
            </a:r>
          </a:p>
          <a:p>
            <a:r>
              <a:rPr lang="en-US" dirty="0"/>
              <a:t>interpolate(method={'</a:t>
            </a:r>
            <a:r>
              <a:rPr lang="en-US" dirty="0" err="1"/>
              <a:t>polynomial','linear</a:t>
            </a:r>
            <a:r>
              <a:rPr lang="en-US" dirty="0"/>
              <a:t>’, 'pad'}, order=2, limit=2)</a:t>
            </a:r>
          </a:p>
          <a:p>
            <a:r>
              <a:rPr lang="en-US" dirty="0"/>
              <a:t>replace(method={‘pad’,‘</a:t>
            </a:r>
            <a:r>
              <a:rPr lang="en-US" dirty="0" err="1"/>
              <a:t>ffill</a:t>
            </a:r>
            <a:r>
              <a:rPr lang="en-US" dirty="0"/>
              <a:t>’,‘</a:t>
            </a:r>
            <a:r>
              <a:rPr lang="en-US" dirty="0" err="1"/>
              <a:t>bfill</a:t>
            </a:r>
            <a:r>
              <a:rPr lang="en-US" dirty="0"/>
              <a:t>’})</a:t>
            </a:r>
          </a:p>
          <a:p>
            <a:pPr marL="0" indent="0">
              <a:buNone/>
            </a:pPr>
            <a:r>
              <a:rPr lang="en-US" dirty="0"/>
              <a:t>		replace(0, 5)</a:t>
            </a:r>
          </a:p>
          <a:p>
            <a:pPr marL="0" indent="0">
              <a:buNone/>
            </a:pPr>
            <a:r>
              <a:rPr lang="en-US" dirty="0"/>
              <a:t>		replace([0, 1, 2, 3], 4)</a:t>
            </a:r>
          </a:p>
          <a:p>
            <a:pPr marL="0" indent="0">
              <a:buNone/>
            </a:pPr>
            <a:r>
              <a:rPr lang="en-US" dirty="0"/>
              <a:t>		replace([0, 1, 2, 3], [4, 3, 2, 1])</a:t>
            </a:r>
          </a:p>
          <a:p>
            <a:pPr marL="0" indent="0">
              <a:buNone/>
            </a:pPr>
            <a:r>
              <a:rPr lang="en-US" dirty="0"/>
              <a:t>		replace([1, 2], method='</a:t>
            </a:r>
            <a:r>
              <a:rPr lang="en-US" dirty="0" err="1"/>
              <a:t>bfill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		replace({0: 10, 1: 100})</a:t>
            </a:r>
          </a:p>
          <a:p>
            <a:pPr marL="0" indent="0">
              <a:buNone/>
            </a:pPr>
            <a:r>
              <a:rPr lang="en-US" dirty="0"/>
              <a:t>		replace({'A': 0, 'B': 5}, 100)</a:t>
            </a:r>
          </a:p>
          <a:p>
            <a:pPr marL="0" indent="0">
              <a:buNone/>
            </a:pPr>
            <a:r>
              <a:rPr lang="en-US" dirty="0"/>
              <a:t>		replace({'A': {0: 100, 4: 400}})</a:t>
            </a:r>
          </a:p>
        </p:txBody>
      </p:sp>
    </p:spTree>
    <p:extLst>
      <p:ext uri="{BB962C8B-B14F-4D97-AF65-F5344CB8AC3E}">
        <p14:creationId xmlns:p14="http://schemas.microsoft.com/office/powerpoint/2010/main" val="334298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Classification model Example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and Multi-class classification – True | False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Credit Card Fraud Detection</a:t>
            </a:r>
          </a:p>
          <a:p>
            <a:r>
              <a:rPr lang="en-US" dirty="0"/>
              <a:t>Predicting Winner of world cup</a:t>
            </a:r>
          </a:p>
          <a:p>
            <a:r>
              <a:rPr lang="en-US" dirty="0"/>
              <a:t>Predicting will it Rain or not</a:t>
            </a:r>
          </a:p>
          <a:p>
            <a:r>
              <a:rPr lang="en-US" dirty="0"/>
              <a:t>Predicting spam or ham</a:t>
            </a:r>
          </a:p>
          <a:p>
            <a:r>
              <a:rPr lang="en-US" dirty="0"/>
              <a:t>Predicting Cat or dog</a:t>
            </a:r>
          </a:p>
          <a:p>
            <a:r>
              <a:rPr lang="en-US" dirty="0"/>
              <a:t>Predicting Hand written digits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7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R2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Coefficient of determination</a:t>
            </a:r>
          </a:p>
          <a:p>
            <a:r>
              <a:rPr lang="en-US" dirty="0"/>
              <a:t>A measure of how well Y [predicted] is explained by X[independent ]</a:t>
            </a:r>
          </a:p>
          <a:p>
            <a:r>
              <a:rPr lang="en-US" dirty="0"/>
              <a:t>Value close to 1 is good result | close to 0 not </a:t>
            </a:r>
          </a:p>
        </p:txBody>
      </p:sp>
    </p:spTree>
    <p:extLst>
      <p:ext uri="{BB962C8B-B14F-4D97-AF65-F5344CB8AC3E}">
        <p14:creationId xmlns:p14="http://schemas.microsoft.com/office/powerpoint/2010/main" val="303262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62" y="1444416"/>
            <a:ext cx="8574739" cy="515772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ds055uzetaobb.cloudfront.net/brioche/uploads/ZhTiGPXs6A-screen-shot-2016-07-19-at-123258-pm.png?width=1200">
            <a:extLst>
              <a:ext uri="{FF2B5EF4-FFF2-40B4-BE49-F238E27FC236}">
                <a16:creationId xmlns:a16="http://schemas.microsoft.com/office/drawing/2014/main" id="{8CED51A3-93D2-4386-BEE5-BD6645FC7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54" y="1444416"/>
            <a:ext cx="4706338" cy="33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26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/>
              <a:t>P-Value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38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StandardScaler</a:t>
            </a:r>
            <a:endParaRPr lang="en-US" dirty="0"/>
          </a:p>
          <a:p>
            <a:r>
              <a:rPr lang="en-US" dirty="0" err="1"/>
              <a:t>min_max_scaler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62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63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44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9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9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2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Combining, Joining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r>
              <a:rPr lang="en-US" dirty="0"/>
              <a:t>df1.append(df2, </a:t>
            </a:r>
            <a:r>
              <a:rPr lang="en-US" dirty="0" err="1"/>
              <a:t>ignore_index</a:t>
            </a:r>
            <a:r>
              <a:rPr lang="en-US" dirty="0"/>
              <a:t>=True)</a:t>
            </a:r>
          </a:p>
          <a:p>
            <a:r>
              <a:rPr lang="en-US" dirty="0" err="1"/>
              <a:t>pd.concat</a:t>
            </a:r>
            <a:r>
              <a:rPr lang="en-US" dirty="0"/>
              <a:t>([df1, df3], join={'</a:t>
            </a:r>
            <a:r>
              <a:rPr lang="en-US" dirty="0" err="1"/>
              <a:t>inner','outer</a:t>
            </a:r>
            <a:r>
              <a:rPr lang="en-US" dirty="0"/>
              <a:t>'}, keys=['s1', 's2’], </a:t>
            </a:r>
            <a:r>
              <a:rPr lang="en-US" dirty="0" err="1"/>
              <a:t>ignore_index</a:t>
            </a:r>
            <a:r>
              <a:rPr lang="en-US" dirty="0"/>
              <a:t> )</a:t>
            </a:r>
          </a:p>
          <a:p>
            <a:r>
              <a:rPr lang="en-US" dirty="0"/>
              <a:t>join(on=, how= {'</a:t>
            </a:r>
            <a:r>
              <a:rPr lang="en-US" dirty="0" err="1"/>
              <a:t>left','right,'outer','inner</a:t>
            </a:r>
            <a:r>
              <a:rPr lang="en-US" dirty="0"/>
              <a:t>’})</a:t>
            </a:r>
          </a:p>
          <a:p>
            <a:pPr marL="0" indent="0">
              <a:buNone/>
            </a:pPr>
            <a:r>
              <a:rPr lang="en-US" dirty="0"/>
              <a:t>		df1.join(df2)</a:t>
            </a:r>
          </a:p>
          <a:p>
            <a:r>
              <a:rPr lang="en-US" dirty="0"/>
              <a:t>merge(how=,on=,</a:t>
            </a:r>
            <a:r>
              <a:rPr lang="en-US" dirty="0" err="1"/>
              <a:t>left_on</a:t>
            </a:r>
            <a:r>
              <a:rPr lang="en-US" dirty="0"/>
              <a:t>=,</a:t>
            </a:r>
            <a:r>
              <a:rPr lang="en-US" dirty="0" err="1"/>
              <a:t>right_on</a:t>
            </a:r>
            <a:r>
              <a:rPr lang="en-US" dirty="0"/>
              <a:t>=)</a:t>
            </a:r>
          </a:p>
          <a:p>
            <a:pPr marL="914400" lvl="2" indent="0">
              <a:buNone/>
            </a:pPr>
            <a:r>
              <a:rPr lang="en-US" sz="1800" dirty="0"/>
              <a:t>df1.merge(df2)</a:t>
            </a:r>
          </a:p>
          <a:p>
            <a:r>
              <a:rPr lang="en-US" dirty="0"/>
              <a:t>assign(</a:t>
            </a:r>
            <a:r>
              <a:rPr lang="en-US" dirty="0" err="1"/>
              <a:t>new_col</a:t>
            </a:r>
            <a:r>
              <a:rPr lang="en-US" dirty="0"/>
              <a:t>=</a:t>
            </a:r>
            <a:r>
              <a:rPr lang="en-US" dirty="0" err="1"/>
              <a:t>func</a:t>
            </a:r>
            <a:r>
              <a:rPr lang="en-US" dirty="0"/>
              <a:t>) =&gt; Assign new columns to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r>
              <a:rPr lang="en-US" sz="1800" dirty="0" err="1"/>
              <a:t>df.assign</a:t>
            </a:r>
            <a:r>
              <a:rPr lang="en-US" sz="1800" dirty="0"/>
              <a:t>(</a:t>
            </a:r>
            <a:r>
              <a:rPr lang="en-US" sz="1800" dirty="0" err="1"/>
              <a:t>temp_f</a:t>
            </a:r>
            <a:r>
              <a:rPr lang="en-US" sz="1800" dirty="0"/>
              <a:t>=df['</a:t>
            </a:r>
            <a:r>
              <a:rPr lang="en-US" sz="1800" dirty="0" err="1"/>
              <a:t>temp_c</a:t>
            </a:r>
            <a:r>
              <a:rPr lang="en-US" sz="1800" dirty="0"/>
              <a:t>'] * 9 / 5 + 32)</a:t>
            </a:r>
          </a:p>
          <a:p>
            <a:r>
              <a:rPr lang="en-US" dirty="0"/>
              <a:t>s1.update(s2)</a:t>
            </a:r>
          </a:p>
        </p:txBody>
      </p:sp>
    </p:spTree>
    <p:extLst>
      <p:ext uri="{BB962C8B-B14F-4D97-AF65-F5344CB8AC3E}">
        <p14:creationId xmlns:p14="http://schemas.microsoft.com/office/powerpoint/2010/main" val="131924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5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00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86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41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43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8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Handling Imbalanced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 sampling the majority classes – through away data</a:t>
            </a:r>
          </a:p>
          <a:p>
            <a:r>
              <a:rPr lang="en-US" dirty="0"/>
              <a:t>Over sampling the minority classes – duplicate data</a:t>
            </a:r>
          </a:p>
          <a:p>
            <a:pPr marL="0" indent="0">
              <a:buNone/>
            </a:pPr>
            <a:r>
              <a:rPr lang="en-US" dirty="0"/>
              <a:t>		Over sample only the training data and not test data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imblearn.over_sampling</a:t>
            </a:r>
            <a:r>
              <a:rPr lang="en-US" dirty="0"/>
              <a:t> | </a:t>
            </a:r>
            <a:r>
              <a:rPr lang="en-US" dirty="0" err="1"/>
              <a:t>under_sampling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over_sampling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SMOTE - – Synthetic Minority Over Sampling Technique (Fake data)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RandomOverSampler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KMeansSMOTE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under_sampling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TomekLinks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RandomUnderSampler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9239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2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6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Regression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Ordinary Least Squares (OLS)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6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1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5EE-A41B-41E1-A5F5-FF020C1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543"/>
            <a:ext cx="8596668" cy="7971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9CC-A4F8-45D0-BBC9-FF4BCE9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8596668" cy="5167085"/>
          </a:xfrm>
        </p:spPr>
        <p:txBody>
          <a:bodyPr/>
          <a:lstStyle/>
          <a:p>
            <a:r>
              <a:rPr lang="en-US" dirty="0" err="1"/>
              <a:t>AgglomerativeClustering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/>
              <a:t>, affinity={euclidean,l1,l2,manhattan,cosine})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952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1073</TotalTime>
  <Words>424</Words>
  <Application>Microsoft Office PowerPoint</Application>
  <PresentationFormat>Widescreen</PresentationFormat>
  <Paragraphs>135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Common Data problems</vt:lpstr>
      <vt:lpstr>Missing data handling [NaN value]</vt:lpstr>
      <vt:lpstr>Combining, Joining and Merging</vt:lpstr>
      <vt:lpstr>Handling Imbalanced Dataset</vt:lpstr>
      <vt:lpstr>Model validation</vt:lpstr>
      <vt:lpstr>Cross validation</vt:lpstr>
      <vt:lpstr>Regression Algorithms</vt:lpstr>
      <vt:lpstr>Classification Algorithms</vt:lpstr>
      <vt:lpstr>Clustering Algorithms</vt:lpstr>
      <vt:lpstr>Tree based Algorithms</vt:lpstr>
      <vt:lpstr>Ensemble Algorithms</vt:lpstr>
      <vt:lpstr>Bagging vs Boosting</vt:lpstr>
      <vt:lpstr>NLP</vt:lpstr>
      <vt:lpstr>Finding and handling Outliers</vt:lpstr>
      <vt:lpstr>Finding Outliers   </vt:lpstr>
      <vt:lpstr>Feature Selections  </vt:lpstr>
      <vt:lpstr>Important packages  </vt:lpstr>
      <vt:lpstr>Important Functions  </vt:lpstr>
      <vt:lpstr>Regression model Example    </vt:lpstr>
      <vt:lpstr>Classification model Example    </vt:lpstr>
      <vt:lpstr>R2  </vt:lpstr>
      <vt:lpstr>Decision Tree  </vt:lpstr>
      <vt:lpstr>P-Value  </vt:lpstr>
      <vt:lpstr>Data preprocessing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data handling NaN value</dc:title>
  <dc:creator>Gour Bera</dc:creator>
  <cp:lastModifiedBy>Gour Bera</cp:lastModifiedBy>
  <cp:revision>68</cp:revision>
  <dcterms:created xsi:type="dcterms:W3CDTF">2019-07-04T13:13:40Z</dcterms:created>
  <dcterms:modified xsi:type="dcterms:W3CDTF">2019-07-09T12:34:53Z</dcterms:modified>
</cp:coreProperties>
</file>