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9048b5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29048b5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29048b52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29048b52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29048b52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29048b52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29048b526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29048b526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29048b526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29048b526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9048b526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29048b526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9048b526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9048b526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5325" y="153325"/>
            <a:ext cx="8520600" cy="9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203864"/>
                </a:solidFill>
              </a:rPr>
              <a:t>BDNS End </a:t>
            </a:r>
            <a:r>
              <a:rPr lang="en" sz="6000" b="1" dirty="0">
                <a:solidFill>
                  <a:srgbClr val="203864"/>
                </a:solidFill>
              </a:rPr>
              <a:t>Term Project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03864"/>
                </a:solidFill>
              </a:rPr>
              <a:t>                                              Gourab Saha(C23012)</a:t>
            </a:r>
            <a:endParaRPr sz="1800" b="1" dirty="0">
              <a:solidFill>
                <a:srgbClr val="20386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03864"/>
                </a:solidFill>
              </a:rPr>
              <a:t>                                             Praxis Business School</a:t>
            </a:r>
            <a:endParaRPr sz="1800" b="1" dirty="0">
              <a:solidFill>
                <a:srgbClr val="203864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505900" y="1614450"/>
            <a:ext cx="8520600" cy="9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 Size Prediction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780575"/>
            <a:ext cx="8520600" cy="44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•</a:t>
            </a:r>
            <a:r>
              <a:rPr lang="en" sz="2400" b="1" dirty="0">
                <a:solidFill>
                  <a:srgbClr val="24292F"/>
                </a:solidFill>
              </a:rPr>
              <a:t>Objective</a:t>
            </a:r>
            <a:endParaRPr sz="2400" b="1" dirty="0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75" dirty="0">
                <a:solidFill>
                  <a:srgbClr val="24292F"/>
                </a:solidFill>
              </a:rPr>
              <a:t>Predict the Size And type of outlet store by understanding the properties of product and outlet which play a key role in increasing sales. we will try to predict this by building a model.</a:t>
            </a:r>
            <a:endParaRPr sz="2075" dirty="0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2994"/>
              <a:buFont typeface="Arial"/>
              <a:buNone/>
            </a:pPr>
            <a:endParaRPr sz="2075" dirty="0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•</a:t>
            </a:r>
            <a:r>
              <a:rPr lang="en" sz="2400" b="1" dirty="0">
                <a:solidFill>
                  <a:srgbClr val="24292F"/>
                </a:solidFill>
              </a:rPr>
              <a:t>Data Set Information</a:t>
            </a:r>
            <a:endParaRPr sz="2400" b="1" dirty="0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83" dirty="0">
                <a:solidFill>
                  <a:srgbClr val="24292F"/>
                </a:solidFill>
              </a:rPr>
              <a:t>Big Mart sales data contains 6135 rows and 7 feature for 1559 products across different stores.</a:t>
            </a:r>
            <a:endParaRPr sz="1983" dirty="0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449"/>
              <a:buFont typeface="Arial"/>
              <a:buNone/>
            </a:pPr>
            <a:endParaRPr sz="1983" dirty="0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•</a:t>
            </a:r>
            <a:r>
              <a:rPr lang="en" sz="2400" b="1" dirty="0">
                <a:solidFill>
                  <a:srgbClr val="24292F"/>
                </a:solidFill>
              </a:rPr>
              <a:t>Library Used</a:t>
            </a:r>
            <a:endParaRPr sz="2400" b="1" dirty="0">
              <a:solidFill>
                <a:srgbClr val="24292F"/>
              </a:solidFill>
            </a:endParaRPr>
          </a:p>
          <a:p>
            <a:pPr marL="457200" lvl="0" indent="-3311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-"/>
            </a:pPr>
            <a:r>
              <a:rPr lang="en" sz="1900" dirty="0">
                <a:solidFill>
                  <a:srgbClr val="24292F"/>
                </a:solidFill>
              </a:rPr>
              <a:t>Numpy</a:t>
            </a:r>
            <a:endParaRPr sz="1900" dirty="0">
              <a:solidFill>
                <a:srgbClr val="24292F"/>
              </a:solidFill>
            </a:endParaRPr>
          </a:p>
          <a:p>
            <a:pPr marL="457200" lvl="0" indent="-3311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-"/>
            </a:pPr>
            <a:r>
              <a:rPr lang="en" sz="1900" dirty="0">
                <a:solidFill>
                  <a:srgbClr val="24292F"/>
                </a:solidFill>
              </a:rPr>
              <a:t>Pandas</a:t>
            </a:r>
            <a:endParaRPr sz="1900" dirty="0">
              <a:solidFill>
                <a:srgbClr val="24292F"/>
              </a:solidFill>
            </a:endParaRPr>
          </a:p>
          <a:p>
            <a:pPr marL="457200" lvl="0" indent="-3311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-"/>
            </a:pPr>
            <a:r>
              <a:rPr lang="en" sz="1900" dirty="0">
                <a:solidFill>
                  <a:srgbClr val="24292F"/>
                </a:solidFill>
              </a:rPr>
              <a:t>Matplotlib</a:t>
            </a:r>
            <a:endParaRPr sz="1900" dirty="0">
              <a:solidFill>
                <a:srgbClr val="24292F"/>
              </a:solidFill>
            </a:endParaRPr>
          </a:p>
          <a:p>
            <a:pPr marL="457200" lvl="0" indent="-3311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-"/>
            </a:pPr>
            <a:r>
              <a:rPr lang="en" sz="1900" dirty="0">
                <a:solidFill>
                  <a:srgbClr val="24292F"/>
                </a:solidFill>
              </a:rPr>
              <a:t>Seaborn</a:t>
            </a:r>
            <a:endParaRPr sz="1900" dirty="0">
              <a:solidFill>
                <a:srgbClr val="24292F"/>
              </a:solidFill>
            </a:endParaRPr>
          </a:p>
          <a:p>
            <a:pPr marL="457200" lvl="0" indent="-3311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-"/>
            </a:pPr>
            <a:r>
              <a:rPr lang="en" sz="1900" dirty="0">
                <a:solidFill>
                  <a:srgbClr val="24292F"/>
                </a:solidFill>
              </a:rPr>
              <a:t>sklearn</a:t>
            </a:r>
            <a:endParaRPr sz="1900" dirty="0">
              <a:solidFill>
                <a:srgbClr val="24292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23025"/>
            <a:ext cx="85206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203864"/>
                </a:solidFill>
              </a:rPr>
              <a:t>Attribute Information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rgbClr val="24292F"/>
                </a:solidFill>
              </a:rPr>
              <a:t>Item_Weight: </a:t>
            </a:r>
            <a:r>
              <a:rPr lang="en" sz="2412">
                <a:solidFill>
                  <a:srgbClr val="24292F"/>
                </a:solidFill>
              </a:rPr>
              <a:t>Weight of produc</a:t>
            </a:r>
            <a:r>
              <a:rPr lang="en" sz="2800">
                <a:solidFill>
                  <a:srgbClr val="24292F"/>
                </a:solidFill>
              </a:rPr>
              <a:t>t</a:t>
            </a:r>
            <a:endParaRPr sz="2800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rgbClr val="24292F"/>
                </a:solidFill>
              </a:rPr>
              <a:t>Item_Visibility: </a:t>
            </a:r>
            <a:r>
              <a:rPr lang="en" sz="2412">
                <a:solidFill>
                  <a:srgbClr val="24292F"/>
                </a:solidFill>
              </a:rPr>
              <a:t>The % of total display area of all products in a store allocated to the particular product</a:t>
            </a:r>
            <a:endParaRPr sz="2412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rgbClr val="24292F"/>
                </a:solidFill>
              </a:rPr>
              <a:t>Item_MRP: </a:t>
            </a:r>
            <a:r>
              <a:rPr lang="en" sz="2412">
                <a:solidFill>
                  <a:srgbClr val="24292F"/>
                </a:solidFill>
              </a:rPr>
              <a:t>Maximum Retail Price (list price) of the produ</a:t>
            </a:r>
            <a:r>
              <a:rPr lang="en" sz="2800">
                <a:solidFill>
                  <a:srgbClr val="24292F"/>
                </a:solidFill>
              </a:rPr>
              <a:t>ct</a:t>
            </a:r>
            <a:endParaRPr sz="2800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rgbClr val="24292F"/>
                </a:solidFill>
              </a:rPr>
              <a:t>Outlet_Establishment_Year: </a:t>
            </a:r>
            <a:r>
              <a:rPr lang="en" sz="2412">
                <a:solidFill>
                  <a:srgbClr val="24292F"/>
                </a:solidFill>
              </a:rPr>
              <a:t>The year in which store was established</a:t>
            </a:r>
            <a:endParaRPr sz="2412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rgbClr val="24292F"/>
                </a:solidFill>
              </a:rPr>
              <a:t>Outlet_Size: </a:t>
            </a:r>
            <a:r>
              <a:rPr lang="en" sz="2412">
                <a:solidFill>
                  <a:srgbClr val="24292F"/>
                </a:solidFill>
              </a:rPr>
              <a:t>The size of the store in terms of ground area covered</a:t>
            </a:r>
            <a:endParaRPr sz="2412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rgbClr val="24292F"/>
                </a:solidFill>
              </a:rPr>
              <a:t>Item_Outlet_Sales:</a:t>
            </a:r>
            <a:r>
              <a:rPr lang="en" sz="2300">
                <a:solidFill>
                  <a:srgbClr val="24292F"/>
                </a:solidFill>
              </a:rPr>
              <a:t> Sales of the product in the particular store. This is the outcome variable to be predicted</a:t>
            </a:r>
            <a:endParaRPr sz="2300">
              <a:solidFill>
                <a:srgbClr val="24292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06650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400" b="1">
                <a:solidFill>
                  <a:srgbClr val="203864"/>
                </a:solidFill>
              </a:rPr>
              <a:t>Ml Tools-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50" y="1144500"/>
            <a:ext cx="8520600" cy="3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Naive Bayes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325" y="306650"/>
            <a:ext cx="5074350" cy="31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Procedure-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Uploading data in Mongodb through clever cloud credential.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Accessing  data through spark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Imputing missing values through various method.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String Indexer convert categorical feature into their respective indexer.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Now by One hot encoding convert categorical column into numerical type.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By assembler divide o/p column and i/p column features.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Now by using pipeline we will use different algorithm to build model.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 is giving is best accuracy to predict the size of store.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Results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b="1" dirty="0"/>
              <a:t>Logistic Regression</a:t>
            </a: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Accuracy of logistic regression is - 70.74 %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b="1" dirty="0"/>
              <a:t>Naive Bayes </a:t>
            </a: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Accuracy of Naive Bayes is - 78.4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b="1" dirty="0"/>
              <a:t>Decision Tree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Accuracy of Decision Tree is - 94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b="1" dirty="0"/>
              <a:t>Random Forest</a:t>
            </a: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Accuracy of Random Forest is - 95.5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900" y="1184813"/>
            <a:ext cx="3010250" cy="27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Conclusion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Random Forest is giving highest accuracy because it is ensemble of decision tree i.e. bagging ensemble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Logistic regression regression is giving us least accuracy because in logistic regression decision boundary should be linear and in my data points they are non linearly distributed,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Decision Tree is almost giving Same accuracy as random forest as classes are less so it can easily divide them one class to other class.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For further improvement some hyperparameter optimization can be done to improve accuracy.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756325"/>
            <a:ext cx="8520600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700"/>
              <a:t>             </a:t>
            </a:r>
            <a:r>
              <a:rPr lang="en" sz="6000" b="1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6000" b="1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408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Comic Sans MS</vt:lpstr>
      <vt:lpstr>Wingdings</vt:lpstr>
      <vt:lpstr>Simple Light</vt:lpstr>
      <vt:lpstr>BDNS End Term Project</vt:lpstr>
      <vt:lpstr>PowerPoint Presentation</vt:lpstr>
      <vt:lpstr>Attribute Information</vt:lpstr>
      <vt:lpstr>Ml Tools-</vt:lpstr>
      <vt:lpstr>Procedure-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Term Assignment</dc:title>
  <dc:creator>Gourab Saha</dc:creator>
  <cp:lastModifiedBy>Gourab Saha</cp:lastModifiedBy>
  <cp:revision>6</cp:revision>
  <dcterms:modified xsi:type="dcterms:W3CDTF">2023-07-06T15:17:59Z</dcterms:modified>
</cp:coreProperties>
</file>