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gourab-pal-0327801a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Trip Advisor customer review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20693"/>
          </a:xfrm>
        </p:spPr>
        <p:txBody>
          <a:bodyPr/>
          <a:lstStyle/>
          <a:p>
            <a:r>
              <a:rPr lang="en-IN" dirty="0" smtClean="0"/>
              <a:t>Sentiment analysis using python</a:t>
            </a:r>
            <a:endParaRPr lang="en-IN" dirty="0"/>
          </a:p>
          <a:p>
            <a:r>
              <a:rPr lang="en-IN" dirty="0" smtClean="0"/>
              <a:t>By- Gourab pal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>
                <a:hlinkClick r:id="rId2"/>
              </a:rPr>
              <a:t>Check my LinkedIn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5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497515" y="0"/>
            <a:ext cx="5694485" cy="854686"/>
          </a:xfrm>
        </p:spPr>
        <p:txBody>
          <a:bodyPr>
            <a:normAutofit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81193" y="1410831"/>
            <a:ext cx="3751859" cy="523220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Model performance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8" y="2739921"/>
            <a:ext cx="4153823" cy="1594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69" y="1410831"/>
            <a:ext cx="4905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229600" y="0"/>
            <a:ext cx="3962400" cy="854686"/>
          </a:xfrm>
        </p:spPr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54622" y="2561337"/>
            <a:ext cx="7874117" cy="1754326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1"/>
                </a:solidFill>
              </a:rPr>
              <a:t>Binary Logistic Regression outperforms VADER model and </a:t>
            </a:r>
          </a:p>
          <a:p>
            <a:pPr algn="ctr"/>
            <a:r>
              <a:rPr lang="en-IN" sz="3600" dirty="0" smtClean="0">
                <a:solidFill>
                  <a:schemeClr val="accent1"/>
                </a:solidFill>
              </a:rPr>
              <a:t>Decision Tree Classifier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65048" y="0"/>
            <a:ext cx="4626952" cy="854686"/>
          </a:xfrm>
        </p:spPr>
        <p:txBody>
          <a:bodyPr/>
          <a:lstStyle/>
          <a:p>
            <a:r>
              <a:rPr lang="en-IN" dirty="0" smtClean="0"/>
              <a:t>Data overview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38" y="1070259"/>
            <a:ext cx="8017910" cy="3229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7739" y="4862146"/>
            <a:ext cx="9251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There are 20491 customer review with rating value from 1 to 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5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65048" y="0"/>
            <a:ext cx="4626952" cy="854686"/>
          </a:xfrm>
        </p:spPr>
        <p:txBody>
          <a:bodyPr/>
          <a:lstStyle/>
          <a:p>
            <a:r>
              <a:rPr lang="en-IN" dirty="0" smtClean="0"/>
              <a:t>Data overview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85738" y="4844561"/>
            <a:ext cx="9100825" cy="954107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To create a binary classification problem, Rating from 1 to 3 is</a:t>
            </a:r>
          </a:p>
          <a:p>
            <a:pPr algn="ctr"/>
            <a:r>
              <a:rPr lang="en-IN" sz="2800" dirty="0" smtClean="0"/>
              <a:t> labelled as 0 and 4 to 5 is labelled as 1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29" y="1106895"/>
            <a:ext cx="7963844" cy="2665005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 rot="2258854">
            <a:off x="9667509" y="3638566"/>
            <a:ext cx="422030" cy="13393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78948" y="1169378"/>
            <a:ext cx="3407752" cy="1644161"/>
          </a:xfrm>
        </p:spPr>
        <p:txBody>
          <a:bodyPr>
            <a:normAutofit/>
          </a:bodyPr>
          <a:lstStyle/>
          <a:p>
            <a:r>
              <a:rPr lang="en-IN" dirty="0" smtClean="0"/>
              <a:t>Method -1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12230" y="3103657"/>
            <a:ext cx="5741187" cy="646331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Lexicon </a:t>
            </a:r>
            <a:r>
              <a:rPr lang="en-IN" sz="3600" dirty="0">
                <a:solidFill>
                  <a:schemeClr val="accent1"/>
                </a:solidFill>
              </a:rPr>
              <a:t>based </a:t>
            </a:r>
            <a:r>
              <a:rPr lang="en-IN" sz="3600" dirty="0" smtClean="0">
                <a:solidFill>
                  <a:schemeClr val="accent1"/>
                </a:solidFill>
              </a:rPr>
              <a:t>VADER </a:t>
            </a:r>
            <a:r>
              <a:rPr lang="en-IN" sz="3600" dirty="0">
                <a:solidFill>
                  <a:schemeClr val="accent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7572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65048" y="0"/>
            <a:ext cx="4626952" cy="854686"/>
          </a:xfrm>
        </p:spPr>
        <p:txBody>
          <a:bodyPr/>
          <a:lstStyle/>
          <a:p>
            <a:r>
              <a:rPr lang="en-IN" dirty="0" smtClean="0"/>
              <a:t>VADER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09" y="1354016"/>
            <a:ext cx="4595300" cy="1680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81" y="1354016"/>
            <a:ext cx="4991100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9609" y="3995770"/>
            <a:ext cx="4595300" cy="523220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Model performance is good.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33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78948" y="1169378"/>
            <a:ext cx="3407752" cy="1644161"/>
          </a:xfrm>
        </p:spPr>
        <p:txBody>
          <a:bodyPr>
            <a:normAutofit/>
          </a:bodyPr>
          <a:lstStyle/>
          <a:p>
            <a:r>
              <a:rPr lang="en-IN" dirty="0" smtClean="0"/>
              <a:t>Method -2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64884" y="3253126"/>
            <a:ext cx="7021538" cy="646331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Machine Learning based approaches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15282" y="0"/>
            <a:ext cx="7376720" cy="854686"/>
          </a:xfrm>
        </p:spPr>
        <p:txBody>
          <a:bodyPr>
            <a:normAutofit/>
          </a:bodyPr>
          <a:lstStyle/>
          <a:p>
            <a:r>
              <a:rPr lang="en-IN" dirty="0" err="1" smtClean="0"/>
              <a:t>Tf-idf</a:t>
            </a:r>
            <a:r>
              <a:rPr lang="en-IN" dirty="0" smtClean="0"/>
              <a:t> transformation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86814" y="1652925"/>
            <a:ext cx="9033929" cy="1815882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We need </a:t>
            </a:r>
            <a:r>
              <a:rPr lang="en-US" sz="2800" dirty="0"/>
              <a:t>to convert this text data into a numeric representation so that it can be ingested into the ML model. We will do this with the help of scikit-</a:t>
            </a:r>
            <a:r>
              <a:rPr lang="en-US" sz="2800" dirty="0" err="1"/>
              <a:t>learn’s</a:t>
            </a:r>
            <a:r>
              <a:rPr lang="en-US" sz="2800" dirty="0"/>
              <a:t> TF-IDF </a:t>
            </a:r>
            <a:r>
              <a:rPr lang="en-US" sz="2800" dirty="0" err="1"/>
              <a:t>Vectorizer</a:t>
            </a:r>
            <a:r>
              <a:rPr lang="en-US" sz="2800" dirty="0"/>
              <a:t> package.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9138" y="4126369"/>
            <a:ext cx="6630726" cy="1200329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1"/>
                </a:solidFill>
              </a:rPr>
              <a:t>TF </a:t>
            </a:r>
            <a:r>
              <a:rPr lang="en-IN" sz="36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Term Frequency</a:t>
            </a:r>
          </a:p>
          <a:p>
            <a:pPr algn="ctr"/>
            <a:r>
              <a:rPr lang="en-IN" sz="36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IDF  Inverse Document Frequency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2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53778" y="2429453"/>
            <a:ext cx="3562898" cy="1200329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1"/>
                </a:solidFill>
              </a:rPr>
              <a:t> ML model</a:t>
            </a:r>
          </a:p>
          <a:p>
            <a:pPr algn="ctr"/>
            <a:r>
              <a:rPr lang="en-IN" sz="3600" dirty="0" smtClean="0">
                <a:solidFill>
                  <a:schemeClr val="accent1"/>
                </a:solidFill>
              </a:rPr>
              <a:t>Logistic Regression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0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497515" y="0"/>
            <a:ext cx="5694485" cy="8546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15" y="2720867"/>
            <a:ext cx="4207265" cy="1622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69" y="1345223"/>
            <a:ext cx="4905375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193" y="1410831"/>
            <a:ext cx="3751859" cy="523220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Model performance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288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150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Trip Advisor customer review</vt:lpstr>
      <vt:lpstr>Data overview</vt:lpstr>
      <vt:lpstr>Data overview</vt:lpstr>
      <vt:lpstr>Method -1 </vt:lpstr>
      <vt:lpstr>VADER ANALYSIS</vt:lpstr>
      <vt:lpstr>Method -2 </vt:lpstr>
      <vt:lpstr>Tf-idf transformation</vt:lpstr>
      <vt:lpstr>PowerPoint Presentation</vt:lpstr>
      <vt:lpstr>Logistic regression</vt:lpstr>
      <vt:lpstr>Decision tree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Advisor customer review</dc:title>
  <dc:creator>Gourab Pal</dc:creator>
  <cp:lastModifiedBy>Gourab Pal</cp:lastModifiedBy>
  <cp:revision>12</cp:revision>
  <dcterms:created xsi:type="dcterms:W3CDTF">2024-07-24T18:42:33Z</dcterms:created>
  <dcterms:modified xsi:type="dcterms:W3CDTF">2024-07-24T19:04:11Z</dcterms:modified>
</cp:coreProperties>
</file>