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bg1"/>
                </a:solidFill>
              </a:rPr>
              <a:t>PROJECT ON POWER BI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2170586" y="1062662"/>
            <a:ext cx="608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accent1"/>
                </a:solidFill>
              </a:rPr>
              <a:t>PROJECT ON POWER BI</a:t>
            </a:r>
            <a:endParaRPr lang="en-IN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C6CFEB-00CC-69AF-57AA-2B58BDF606CA}"/>
              </a:ext>
            </a:extLst>
          </p:cNvPr>
          <p:cNvGrpSpPr/>
          <p:nvPr/>
        </p:nvGrpSpPr>
        <p:grpSpPr>
          <a:xfrm>
            <a:off x="4248463" y="1198824"/>
            <a:ext cx="7452425" cy="4786340"/>
            <a:chOff x="1210236" y="1418828"/>
            <a:chExt cx="8678968" cy="47863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157A04-9D2B-CA72-CC4D-2DBFAF504566}"/>
                </a:ext>
              </a:extLst>
            </p:cNvPr>
            <p:cNvGrpSpPr/>
            <p:nvPr/>
          </p:nvGrpSpPr>
          <p:grpSpPr>
            <a:xfrm>
              <a:off x="1210236" y="1418828"/>
              <a:ext cx="8678968" cy="4786340"/>
              <a:chOff x="1210236" y="1418828"/>
              <a:chExt cx="8678968" cy="478634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10236" y="1418828"/>
                <a:ext cx="8678968" cy="4786340"/>
              </a:xfrm>
              <a:prstGeom prst="roundRect">
                <a:avLst/>
              </a:prstGeom>
              <a:solidFill>
                <a:srgbClr val="264A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1561253" y="1641630"/>
                <a:ext cx="4991597" cy="510778"/>
              </a:xfrm>
              <a:prstGeom prst="flowChartAlternateProcess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</a:rPr>
                  <a:t>Problem Statement</a:t>
                </a:r>
              </a:p>
            </p:txBody>
          </p:sp>
        </p:grp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926AA98-BE88-01A3-1DD3-CDECBA07542B}"/>
                </a:ext>
              </a:extLst>
            </p:cNvPr>
            <p:cNvSpPr txBox="1">
              <a:spLocks/>
            </p:cNvSpPr>
            <p:nvPr/>
          </p:nvSpPr>
          <p:spPr>
            <a:xfrm>
              <a:off x="1561253" y="2377764"/>
              <a:ext cx="8215426" cy="363174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 have the sales data of a restaurant of the last </a:t>
              </a:r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15 days</a:t>
              </a: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 It consists of details on the time of customer visit, type of orders, the amount spent against the orders by the customers, etc.</a:t>
              </a:r>
            </a:p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 restaurant provides a variety of menus.</a:t>
              </a:r>
              <a:endParaRPr lang="en-IN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However, the management wants to take action on cost-cutting and improving the profit. </a:t>
              </a:r>
            </a:p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Analyse</a:t>
              </a: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the data and help them by providing actionable insights with the visual representation of data analysis to justify your suggestions.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0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19533" y="-280031"/>
            <a:ext cx="38254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month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data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9610" y="808487"/>
            <a:ext cx="436955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most selling item in this restaurant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5" y="14024"/>
            <a:ext cx="7753350" cy="5591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9610" y="1596128"/>
            <a:ext cx="4105035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least  selling item in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34545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0064" cy="34784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1651" y="19364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Breakfast time most of the item sells are tea, coffee ,veg sandwich , veg noodles, juice,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Maggie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085"/>
            <a:ext cx="6975740" cy="3080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96793" y="4050747"/>
            <a:ext cx="6096000" cy="1469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 time top selling item is Chicken Biryani , Chili Chicken, Chicken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Fried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Rice 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Manchurian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5934" cy="34626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6960" y="272581"/>
            <a:ext cx="4257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Evening Snacks top selling item is Coke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Chicken Pizza,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, Burger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Maggie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720"/>
            <a:ext cx="7255934" cy="3552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20466" y="3543671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Dinner time top selling item is Chicken Biryani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Chili Chicken, Chicken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Fried Rice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Manchurian</a:t>
            </a:r>
          </a:p>
        </p:txBody>
      </p:sp>
    </p:spTree>
    <p:extLst>
      <p:ext uri="{BB962C8B-B14F-4D97-AF65-F5344CB8AC3E}">
        <p14:creationId xmlns:p14="http://schemas.microsoft.com/office/powerpoint/2010/main" val="27402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62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363" y="67503"/>
            <a:ext cx="3987200" cy="84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066" y="915107"/>
            <a:ext cx="11205556" cy="26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sold items: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Tea(64 Units) and Coffee(51 Units) are the highest- selling item. During breakfast and evening snacks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sold items: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B050"/>
                </a:solidFill>
              </a:rPr>
              <a:t>Cold coffee (2 Units) and Veg Biryani(7 Units) this two item are lowest sales across all meal times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066" y="3466334"/>
            <a:ext cx="11754195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high demand items like Tea , Coffee ,Chicken Biryani , Fried Rice.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demand items are promoting for the combo offer like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Coffee + Veg sandwich, Veg biryani + veg Manchurian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 Noodles + veg Manchurian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12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65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1418</TotalTime>
  <Words>247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Tw Cen MT</vt:lpstr>
      <vt:lpstr>Verdana</vt:lpstr>
      <vt:lpstr>Droplet</vt:lpstr>
      <vt:lpstr>PROJECT ON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POWER BI</dc:title>
  <dc:creator>Gourav</dc:creator>
  <cp:lastModifiedBy>Gourav</cp:lastModifiedBy>
  <cp:revision>12</cp:revision>
  <dcterms:created xsi:type="dcterms:W3CDTF">2024-10-16T07:52:46Z</dcterms:created>
  <dcterms:modified xsi:type="dcterms:W3CDTF">2024-10-18T08:20:24Z</dcterms:modified>
</cp:coreProperties>
</file>