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7" r:id="rId1"/>
  </p:sldMasterIdLst>
  <p:sldIdLst>
    <p:sldId id="278" r:id="rId2"/>
    <p:sldId id="279" r:id="rId3"/>
    <p:sldId id="257" r:id="rId4"/>
    <p:sldId id="259" r:id="rId5"/>
    <p:sldId id="264" r:id="rId6"/>
    <p:sldId id="261" r:id="rId7"/>
    <p:sldId id="267" r:id="rId8"/>
    <p:sldId id="271" r:id="rId9"/>
    <p:sldId id="262" r:id="rId10"/>
    <p:sldId id="270" r:id="rId11"/>
    <p:sldId id="263" r:id="rId12"/>
    <p:sldId id="269" r:id="rId13"/>
    <p:sldId id="265" r:id="rId14"/>
    <p:sldId id="272" r:id="rId15"/>
    <p:sldId id="266" r:id="rId16"/>
    <p:sldId id="273" r:id="rId17"/>
    <p:sldId id="274" r:id="rId18"/>
    <p:sldId id="276" r:id="rId19"/>
    <p:sldId id="277" r:id="rId20"/>
    <p:sldId id="28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C626"/>
    <a:srgbClr val="87EDEB"/>
    <a:srgbClr val="1AAEAA"/>
    <a:srgbClr val="E763C1"/>
    <a:srgbClr val="FF19C3"/>
    <a:srgbClr val="FFB3D5"/>
    <a:srgbClr val="4472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34D747-0486-4408-9A0B-0E919B5D08DC}" v="325" dt="2020-07-05T14:19:10.1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42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ushik Nagarajan" userId="44c5304a5b2e4bf6" providerId="LiveId" clId="{D798FEB1-52F7-4A65-9CF4-F23A98FF7E36}"/>
    <pc:docChg chg="undo custSel addSld delSld modSld sldOrd modMainMaster">
      <pc:chgData name="Kaushik Nagarajan" userId="44c5304a5b2e4bf6" providerId="LiveId" clId="{D798FEB1-52F7-4A65-9CF4-F23A98FF7E36}" dt="2020-07-04T10:22:38.951" v="6249" actId="20577"/>
      <pc:docMkLst>
        <pc:docMk/>
      </pc:docMkLst>
      <pc:sldChg chg="modSp mod setBg">
        <pc:chgData name="Kaushik Nagarajan" userId="44c5304a5b2e4bf6" providerId="LiveId" clId="{D798FEB1-52F7-4A65-9CF4-F23A98FF7E36}" dt="2020-07-04T10:19:53.174" v="6235" actId="20577"/>
        <pc:sldMkLst>
          <pc:docMk/>
          <pc:sldMk cId="4013662957" sldId="256"/>
        </pc:sldMkLst>
        <pc:spChg chg="mod">
          <ac:chgData name="Kaushik Nagarajan" userId="44c5304a5b2e4bf6" providerId="LiveId" clId="{D798FEB1-52F7-4A65-9CF4-F23A98FF7E36}" dt="2020-07-04T10:19:44.970" v="6232" actId="2711"/>
          <ac:spMkLst>
            <pc:docMk/>
            <pc:sldMk cId="4013662957" sldId="256"/>
            <ac:spMk id="2" creationId="{E4232292-DBB8-4ACC-ADC8-28FEF0135CF6}"/>
          </ac:spMkLst>
        </pc:spChg>
        <pc:spChg chg="mod">
          <ac:chgData name="Kaushik Nagarajan" userId="44c5304a5b2e4bf6" providerId="LiveId" clId="{D798FEB1-52F7-4A65-9CF4-F23A98FF7E36}" dt="2020-07-04T10:19:53.174" v="6235" actId="20577"/>
          <ac:spMkLst>
            <pc:docMk/>
            <pc:sldMk cId="4013662957" sldId="256"/>
            <ac:spMk id="3" creationId="{C8899AE6-39B8-4C03-B0EF-6D42E070D495}"/>
          </ac:spMkLst>
        </pc:spChg>
      </pc:sldChg>
      <pc:sldChg chg="modSp new mod setBg">
        <pc:chgData name="Kaushik Nagarajan" userId="44c5304a5b2e4bf6" providerId="LiveId" clId="{D798FEB1-52F7-4A65-9CF4-F23A98FF7E36}" dt="2020-07-04T10:19:37.785" v="6231" actId="2711"/>
        <pc:sldMkLst>
          <pc:docMk/>
          <pc:sldMk cId="2123170272" sldId="257"/>
        </pc:sldMkLst>
        <pc:spChg chg="mod">
          <ac:chgData name="Kaushik Nagarajan" userId="44c5304a5b2e4bf6" providerId="LiveId" clId="{D798FEB1-52F7-4A65-9CF4-F23A98FF7E36}" dt="2020-07-04T10:19:37.785" v="6231" actId="2711"/>
          <ac:spMkLst>
            <pc:docMk/>
            <pc:sldMk cId="2123170272" sldId="257"/>
            <ac:spMk id="2" creationId="{CE5AF3BB-CA7B-434A-9124-70CBFCEB91CD}"/>
          </ac:spMkLst>
        </pc:spChg>
        <pc:spChg chg="mod">
          <ac:chgData name="Kaushik Nagarajan" userId="44c5304a5b2e4bf6" providerId="LiveId" clId="{D798FEB1-52F7-4A65-9CF4-F23A98FF7E36}" dt="2020-07-04T10:19:33.034" v="6230" actId="2711"/>
          <ac:spMkLst>
            <pc:docMk/>
            <pc:sldMk cId="2123170272" sldId="257"/>
            <ac:spMk id="3" creationId="{C2CB5C19-C632-4662-BEFB-9BB0CECD9600}"/>
          </ac:spMkLst>
        </pc:spChg>
      </pc:sldChg>
      <pc:sldChg chg="modSp new del mod">
        <pc:chgData name="Kaushik Nagarajan" userId="44c5304a5b2e4bf6" providerId="LiveId" clId="{D798FEB1-52F7-4A65-9CF4-F23A98FF7E36}" dt="2020-07-03T13:19:51.082" v="261" actId="47"/>
        <pc:sldMkLst>
          <pc:docMk/>
          <pc:sldMk cId="2687548536" sldId="258"/>
        </pc:sldMkLst>
        <pc:spChg chg="mod">
          <ac:chgData name="Kaushik Nagarajan" userId="44c5304a5b2e4bf6" providerId="LiveId" clId="{D798FEB1-52F7-4A65-9CF4-F23A98FF7E36}" dt="2020-07-03T13:19:16.087" v="259" actId="20577"/>
          <ac:spMkLst>
            <pc:docMk/>
            <pc:sldMk cId="2687548536" sldId="258"/>
            <ac:spMk id="2" creationId="{F6A3E59F-DECA-424C-A12A-1FE9AB996800}"/>
          </ac:spMkLst>
        </pc:spChg>
      </pc:sldChg>
      <pc:sldChg chg="modSp add mod setBg">
        <pc:chgData name="Kaushik Nagarajan" userId="44c5304a5b2e4bf6" providerId="LiveId" clId="{D798FEB1-52F7-4A65-9CF4-F23A98FF7E36}" dt="2020-07-03T15:51:09.828" v="1021" actId="20577"/>
        <pc:sldMkLst>
          <pc:docMk/>
          <pc:sldMk cId="3188450022" sldId="259"/>
        </pc:sldMkLst>
        <pc:spChg chg="mod">
          <ac:chgData name="Kaushik Nagarajan" userId="44c5304a5b2e4bf6" providerId="LiveId" clId="{D798FEB1-52F7-4A65-9CF4-F23A98FF7E36}" dt="2020-07-03T15:50:59.646" v="1019" actId="255"/>
          <ac:spMkLst>
            <pc:docMk/>
            <pc:sldMk cId="3188450022" sldId="259"/>
            <ac:spMk id="2" creationId="{21445D8E-743A-48D8-9C71-8E3F0BFCD5AA}"/>
          </ac:spMkLst>
        </pc:spChg>
        <pc:spChg chg="mod">
          <ac:chgData name="Kaushik Nagarajan" userId="44c5304a5b2e4bf6" providerId="LiveId" clId="{D798FEB1-52F7-4A65-9CF4-F23A98FF7E36}" dt="2020-07-03T15:51:09.828" v="1021" actId="20577"/>
          <ac:spMkLst>
            <pc:docMk/>
            <pc:sldMk cId="3188450022" sldId="259"/>
            <ac:spMk id="3" creationId="{91030D9B-EF59-43E5-8545-FE8E886D8BE7}"/>
          </ac:spMkLst>
        </pc:spChg>
      </pc:sldChg>
      <pc:sldChg chg="new del">
        <pc:chgData name="Kaushik Nagarajan" userId="44c5304a5b2e4bf6" providerId="LiveId" clId="{D798FEB1-52F7-4A65-9CF4-F23A98FF7E36}" dt="2020-07-04T06:41:59.371" v="4690" actId="47"/>
        <pc:sldMkLst>
          <pc:docMk/>
          <pc:sldMk cId="3817288862" sldId="260"/>
        </pc:sldMkLst>
      </pc:sldChg>
      <pc:sldChg chg="modSp new mod">
        <pc:chgData name="Kaushik Nagarajan" userId="44c5304a5b2e4bf6" providerId="LiveId" clId="{D798FEB1-52F7-4A65-9CF4-F23A98FF7E36}" dt="2020-07-04T06:23:30.386" v="4092" actId="20577"/>
        <pc:sldMkLst>
          <pc:docMk/>
          <pc:sldMk cId="2024780618" sldId="261"/>
        </pc:sldMkLst>
        <pc:spChg chg="mod">
          <ac:chgData name="Kaushik Nagarajan" userId="44c5304a5b2e4bf6" providerId="LiveId" clId="{D798FEB1-52F7-4A65-9CF4-F23A98FF7E36}" dt="2020-07-03T15:40:14.474" v="853" actId="1076"/>
          <ac:spMkLst>
            <pc:docMk/>
            <pc:sldMk cId="2024780618" sldId="261"/>
            <ac:spMk id="2" creationId="{AF33137D-F69F-435D-8659-8F7E4031604A}"/>
          </ac:spMkLst>
        </pc:spChg>
        <pc:spChg chg="mod">
          <ac:chgData name="Kaushik Nagarajan" userId="44c5304a5b2e4bf6" providerId="LiveId" clId="{D798FEB1-52F7-4A65-9CF4-F23A98FF7E36}" dt="2020-07-04T06:23:30.386" v="4092" actId="20577"/>
          <ac:spMkLst>
            <pc:docMk/>
            <pc:sldMk cId="2024780618" sldId="261"/>
            <ac:spMk id="3" creationId="{43B9C93C-E1E9-426B-96AD-398D84448A17}"/>
          </ac:spMkLst>
        </pc:spChg>
      </pc:sldChg>
      <pc:sldChg chg="addSp delSp modSp new mod setBg">
        <pc:chgData name="Kaushik Nagarajan" userId="44c5304a5b2e4bf6" providerId="LiveId" clId="{D798FEB1-52F7-4A65-9CF4-F23A98FF7E36}" dt="2020-07-04T05:19:55.175" v="3009"/>
        <pc:sldMkLst>
          <pc:docMk/>
          <pc:sldMk cId="2273023507" sldId="262"/>
        </pc:sldMkLst>
        <pc:spChg chg="del">
          <ac:chgData name="Kaushik Nagarajan" userId="44c5304a5b2e4bf6" providerId="LiveId" clId="{D798FEB1-52F7-4A65-9CF4-F23A98FF7E36}" dt="2020-07-03T13:48:45.392" v="498" actId="478"/>
          <ac:spMkLst>
            <pc:docMk/>
            <pc:sldMk cId="2273023507" sldId="262"/>
            <ac:spMk id="2" creationId="{B21C4B5A-E7A4-4CB8-8F8D-23EF151A69A6}"/>
          </ac:spMkLst>
        </pc:spChg>
        <pc:spChg chg="del">
          <ac:chgData name="Kaushik Nagarajan" userId="44c5304a5b2e4bf6" providerId="LiveId" clId="{D798FEB1-52F7-4A65-9CF4-F23A98FF7E36}" dt="2020-07-03T13:30:31.023" v="419" actId="1957"/>
          <ac:spMkLst>
            <pc:docMk/>
            <pc:sldMk cId="2273023507" sldId="262"/>
            <ac:spMk id="3" creationId="{307ABFA3-BFC4-44A3-8A6A-ADC753377B36}"/>
          </ac:spMkLst>
        </pc:spChg>
        <pc:spChg chg="add del mod">
          <ac:chgData name="Kaushik Nagarajan" userId="44c5304a5b2e4bf6" providerId="LiveId" clId="{D798FEB1-52F7-4A65-9CF4-F23A98FF7E36}" dt="2020-07-04T05:12:25.488" v="2523" actId="478"/>
          <ac:spMkLst>
            <pc:docMk/>
            <pc:sldMk cId="2273023507" sldId="262"/>
            <ac:spMk id="4" creationId="{B357AC11-4C58-4B9B-A902-F275C967AC2C}"/>
          </ac:spMkLst>
        </pc:spChg>
        <pc:spChg chg="add del mod">
          <ac:chgData name="Kaushik Nagarajan" userId="44c5304a5b2e4bf6" providerId="LiveId" clId="{D798FEB1-52F7-4A65-9CF4-F23A98FF7E36}" dt="2020-07-03T13:36:36.875" v="424" actId="1957"/>
          <ac:spMkLst>
            <pc:docMk/>
            <pc:sldMk cId="2273023507" sldId="262"/>
            <ac:spMk id="8" creationId="{D11C4A14-4818-41FD-9C9D-C0C9DDCEC5D8}"/>
          </ac:spMkLst>
        </pc:spChg>
        <pc:spChg chg="add del mod">
          <ac:chgData name="Kaushik Nagarajan" userId="44c5304a5b2e4bf6" providerId="LiveId" clId="{D798FEB1-52F7-4A65-9CF4-F23A98FF7E36}" dt="2020-07-03T13:45:07.332" v="437" actId="21"/>
          <ac:spMkLst>
            <pc:docMk/>
            <pc:sldMk cId="2273023507" sldId="262"/>
            <ac:spMk id="13" creationId="{E7DA6702-4637-4BE9-BB0B-E458563FDA2E}"/>
          </ac:spMkLst>
        </pc:spChg>
        <pc:spChg chg="add del mod">
          <ac:chgData name="Kaushik Nagarajan" userId="44c5304a5b2e4bf6" providerId="LiveId" clId="{D798FEB1-52F7-4A65-9CF4-F23A98FF7E36}" dt="2020-07-03T13:46:24.195" v="442" actId="1957"/>
          <ac:spMkLst>
            <pc:docMk/>
            <pc:sldMk cId="2273023507" sldId="262"/>
            <ac:spMk id="15" creationId="{009ABCA8-F71F-4B22-8318-2F90E7085365}"/>
          </ac:spMkLst>
        </pc:spChg>
        <pc:graphicFrameChg chg="add del modGraphic">
          <ac:chgData name="Kaushik Nagarajan" userId="44c5304a5b2e4bf6" providerId="LiveId" clId="{D798FEB1-52F7-4A65-9CF4-F23A98FF7E36}" dt="2020-07-04T04:50:22.378" v="1839" actId="478"/>
          <ac:graphicFrameMkLst>
            <pc:docMk/>
            <pc:sldMk cId="2273023507" sldId="262"/>
            <ac:graphicFrameMk id="3" creationId="{3D24E5A7-9266-4940-8DF3-7679B9A6E737}"/>
          </ac:graphicFrameMkLst>
        </pc:graphicFrameChg>
        <pc:graphicFrameChg chg="add del mod">
          <ac:chgData name="Kaushik Nagarajan" userId="44c5304a5b2e4bf6" providerId="LiveId" clId="{D798FEB1-52F7-4A65-9CF4-F23A98FF7E36}" dt="2020-07-03T13:30:53.012" v="422" actId="478"/>
          <ac:graphicFrameMkLst>
            <pc:docMk/>
            <pc:sldMk cId="2273023507" sldId="262"/>
            <ac:graphicFrameMk id="6" creationId="{BBD8C040-72C5-44E6-93F5-63FB33FEB868}"/>
          </ac:graphicFrameMkLst>
        </pc:graphicFrameChg>
        <pc:graphicFrameChg chg="add del mod">
          <ac:chgData name="Kaushik Nagarajan" userId="44c5304a5b2e4bf6" providerId="LiveId" clId="{D798FEB1-52F7-4A65-9CF4-F23A98FF7E36}" dt="2020-07-03T13:45:30.938" v="440" actId="478"/>
          <ac:graphicFrameMkLst>
            <pc:docMk/>
            <pc:sldMk cId="2273023507" sldId="262"/>
            <ac:graphicFrameMk id="11" creationId="{A6FA44F9-129B-473E-A781-4FEFB6956311}"/>
          </ac:graphicFrameMkLst>
        </pc:graphicFrameChg>
        <pc:graphicFrameChg chg="add mod">
          <ac:chgData name="Kaushik Nagarajan" userId="44c5304a5b2e4bf6" providerId="LiveId" clId="{D798FEB1-52F7-4A65-9CF4-F23A98FF7E36}" dt="2020-07-04T05:12:33.861" v="2527" actId="14100"/>
          <ac:graphicFrameMkLst>
            <pc:docMk/>
            <pc:sldMk cId="2273023507" sldId="262"/>
            <ac:graphicFrameMk id="19" creationId="{5716C452-BB59-4ECA-B65D-4BB7ECB90891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5:13:06.902" v="2594" actId="20577"/>
        <pc:sldMkLst>
          <pc:docMk/>
          <pc:sldMk cId="4230040019" sldId="263"/>
        </pc:sldMkLst>
        <pc:spChg chg="del">
          <ac:chgData name="Kaushik Nagarajan" userId="44c5304a5b2e4bf6" providerId="LiveId" clId="{D798FEB1-52F7-4A65-9CF4-F23A98FF7E36}" dt="2020-07-03T16:09:27.845" v="1032" actId="478"/>
          <ac:spMkLst>
            <pc:docMk/>
            <pc:sldMk cId="4230040019" sldId="263"/>
            <ac:spMk id="2" creationId="{E40062CE-BF9F-4ECF-AF6A-AF7E9361D622}"/>
          </ac:spMkLst>
        </pc:spChg>
        <pc:spChg chg="del">
          <ac:chgData name="Kaushik Nagarajan" userId="44c5304a5b2e4bf6" providerId="LiveId" clId="{D798FEB1-52F7-4A65-9CF4-F23A98FF7E36}" dt="2020-07-03T16:07:21.123" v="1024"/>
          <ac:spMkLst>
            <pc:docMk/>
            <pc:sldMk cId="4230040019" sldId="263"/>
            <ac:spMk id="3" creationId="{6A9772A9-0F03-4383-A61E-80E406C9DA73}"/>
          </ac:spMkLst>
        </pc:spChg>
        <pc:graphicFrameChg chg="add mod">
          <ac:chgData name="Kaushik Nagarajan" userId="44c5304a5b2e4bf6" providerId="LiveId" clId="{D798FEB1-52F7-4A65-9CF4-F23A98FF7E36}" dt="2020-07-04T05:13:06.902" v="2594" actId="20577"/>
          <ac:graphicFrameMkLst>
            <pc:docMk/>
            <pc:sldMk cId="4230040019" sldId="263"/>
            <ac:graphicFrameMk id="4" creationId="{E7A46E77-4617-40FE-A2B2-BA6468DCDDFD}"/>
          </ac:graphicFrameMkLst>
        </pc:graphicFrameChg>
      </pc:sldChg>
      <pc:sldChg chg="modSp add mod">
        <pc:chgData name="Kaushik Nagarajan" userId="44c5304a5b2e4bf6" providerId="LiveId" clId="{D798FEB1-52F7-4A65-9CF4-F23A98FF7E36}" dt="2020-07-03T15:51:20.477" v="1022" actId="20577"/>
        <pc:sldMkLst>
          <pc:docMk/>
          <pc:sldMk cId="4065846625" sldId="264"/>
        </pc:sldMkLst>
        <pc:spChg chg="mod">
          <ac:chgData name="Kaushik Nagarajan" userId="44c5304a5b2e4bf6" providerId="LiveId" clId="{D798FEB1-52F7-4A65-9CF4-F23A98FF7E36}" dt="2020-07-03T15:50:45.829" v="1016" actId="2711"/>
          <ac:spMkLst>
            <pc:docMk/>
            <pc:sldMk cId="4065846625" sldId="264"/>
            <ac:spMk id="2" creationId="{42D1D170-D2A9-4F71-8A29-B6C6963A4D0D}"/>
          </ac:spMkLst>
        </pc:spChg>
        <pc:spChg chg="mod">
          <ac:chgData name="Kaushik Nagarajan" userId="44c5304a5b2e4bf6" providerId="LiveId" clId="{D798FEB1-52F7-4A65-9CF4-F23A98FF7E36}" dt="2020-07-03T15:51:20.477" v="1022" actId="20577"/>
          <ac:spMkLst>
            <pc:docMk/>
            <pc:sldMk cId="4065846625" sldId="264"/>
            <ac:spMk id="3" creationId="{A7E92644-4DAC-4A5C-9E92-86D65A88282B}"/>
          </ac:spMkLst>
        </pc:spChg>
      </pc:sldChg>
      <pc:sldChg chg="addSp delSp modSp new mod ord modClrScheme chgLayout">
        <pc:chgData name="Kaushik Nagarajan" userId="44c5304a5b2e4bf6" providerId="LiveId" clId="{D798FEB1-52F7-4A65-9CF4-F23A98FF7E36}" dt="2020-07-04T06:29:12.384" v="4132" actId="14100"/>
        <pc:sldMkLst>
          <pc:docMk/>
          <pc:sldMk cId="141817062" sldId="265"/>
        </pc:sldMkLst>
        <pc:spChg chg="add del mod ord">
          <ac:chgData name="Kaushik Nagarajan" userId="44c5304a5b2e4bf6" providerId="LiveId" clId="{D798FEB1-52F7-4A65-9CF4-F23A98FF7E36}" dt="2020-07-04T04:19:09.047" v="1120" actId="478"/>
          <ac:spMkLst>
            <pc:docMk/>
            <pc:sldMk cId="141817062" sldId="265"/>
            <ac:spMk id="2" creationId="{873856AE-E845-4E72-89A6-2D560C0692F2}"/>
          </ac:spMkLst>
        </pc:spChg>
        <pc:spChg chg="del">
          <ac:chgData name="Kaushik Nagarajan" userId="44c5304a5b2e4bf6" providerId="LiveId" clId="{D798FEB1-52F7-4A65-9CF4-F23A98FF7E36}" dt="2020-07-03T16:30:15.679" v="1097" actId="478"/>
          <ac:spMkLst>
            <pc:docMk/>
            <pc:sldMk cId="141817062" sldId="265"/>
            <ac:spMk id="2" creationId="{CD09166D-860F-4C75-A69E-E58D4342485D}"/>
          </ac:spMkLst>
        </pc:spChg>
        <pc:spChg chg="del">
          <ac:chgData name="Kaushik Nagarajan" userId="44c5304a5b2e4bf6" providerId="LiveId" clId="{D798FEB1-52F7-4A65-9CF4-F23A98FF7E36}" dt="2020-07-03T16:17:25.896" v="1041" actId="1957"/>
          <ac:spMkLst>
            <pc:docMk/>
            <pc:sldMk cId="141817062" sldId="265"/>
            <ac:spMk id="3" creationId="{C4F24480-CF22-4BCF-8C53-6FC7FD55328E}"/>
          </ac:spMkLst>
        </pc:spChg>
        <pc:spChg chg="add del mod">
          <ac:chgData name="Kaushik Nagarajan" userId="44c5304a5b2e4bf6" providerId="LiveId" clId="{D798FEB1-52F7-4A65-9CF4-F23A98FF7E36}" dt="2020-07-04T04:25:17.871" v="1137" actId="478"/>
          <ac:spMkLst>
            <pc:docMk/>
            <pc:sldMk cId="141817062" sldId="265"/>
            <ac:spMk id="3" creationId="{F2EB95BD-21E8-48FA-B1E5-C9C0F0044673}"/>
          </ac:spMkLst>
        </pc:spChg>
        <pc:spChg chg="add mod">
          <ac:chgData name="Kaushik Nagarajan" userId="44c5304a5b2e4bf6" providerId="LiveId" clId="{D798FEB1-52F7-4A65-9CF4-F23A98FF7E36}" dt="2020-07-04T06:13:17.808" v="3657" actId="207"/>
          <ac:spMkLst>
            <pc:docMk/>
            <pc:sldMk cId="141817062" sldId="265"/>
            <ac:spMk id="4" creationId="{7C2929A1-B0F9-4783-9F0E-06981D71858F}"/>
          </ac:spMkLst>
        </pc:spChg>
        <pc:graphicFrameChg chg="add mod ord">
          <ac:chgData name="Kaushik Nagarajan" userId="44c5304a5b2e4bf6" providerId="LiveId" clId="{D798FEB1-52F7-4A65-9CF4-F23A98FF7E36}" dt="2020-07-04T06:29:12.384" v="4132" actId="14100"/>
          <ac:graphicFrameMkLst>
            <pc:docMk/>
            <pc:sldMk cId="141817062" sldId="265"/>
            <ac:graphicFrameMk id="6" creationId="{E64CB220-C740-45B9-A6BA-FE70037D543A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8:52:17.492" v="4822" actId="27918"/>
        <pc:sldMkLst>
          <pc:docMk/>
          <pc:sldMk cId="3373558840" sldId="266"/>
        </pc:sldMkLst>
        <pc:spChg chg="del mod">
          <ac:chgData name="Kaushik Nagarajan" userId="44c5304a5b2e4bf6" providerId="LiveId" clId="{D798FEB1-52F7-4A65-9CF4-F23A98FF7E36}" dt="2020-07-04T06:13:44.126" v="3659" actId="478"/>
          <ac:spMkLst>
            <pc:docMk/>
            <pc:sldMk cId="3373558840" sldId="266"/>
            <ac:spMk id="2" creationId="{6491838B-DC0A-4104-B555-438FA0786CA1}"/>
          </ac:spMkLst>
        </pc:spChg>
        <pc:spChg chg="del">
          <ac:chgData name="Kaushik Nagarajan" userId="44c5304a5b2e4bf6" providerId="LiveId" clId="{D798FEB1-52F7-4A65-9CF4-F23A98FF7E36}" dt="2020-07-03T17:28:46.928" v="1105" actId="1957"/>
          <ac:spMkLst>
            <pc:docMk/>
            <pc:sldMk cId="3373558840" sldId="266"/>
            <ac:spMk id="3" creationId="{F52B0304-91F2-4AE4-B10D-08555BC7EF0F}"/>
          </ac:spMkLst>
        </pc:spChg>
        <pc:spChg chg="add del mod">
          <ac:chgData name="Kaushik Nagarajan" userId="44c5304a5b2e4bf6" providerId="LiveId" clId="{D798FEB1-52F7-4A65-9CF4-F23A98FF7E36}" dt="2020-07-04T04:23:17.532" v="1127" actId="1957"/>
          <ac:spMkLst>
            <pc:docMk/>
            <pc:sldMk cId="3373558840" sldId="266"/>
            <ac:spMk id="4" creationId="{513A407C-AAB4-4E2A-8ABA-62CAA8A5F749}"/>
          </ac:spMkLst>
        </pc:spChg>
        <pc:spChg chg="add mod">
          <ac:chgData name="Kaushik Nagarajan" userId="44c5304a5b2e4bf6" providerId="LiveId" clId="{D798FEB1-52F7-4A65-9CF4-F23A98FF7E36}" dt="2020-07-04T06:23:53.257" v="4093" actId="20577"/>
          <ac:spMkLst>
            <pc:docMk/>
            <pc:sldMk cId="3373558840" sldId="266"/>
            <ac:spMk id="9" creationId="{0036657B-6FD4-4B56-9360-363A61A98EC2}"/>
          </ac:spMkLst>
        </pc:spChg>
        <pc:graphicFrameChg chg="add mod">
          <ac:chgData name="Kaushik Nagarajan" userId="44c5304a5b2e4bf6" providerId="LiveId" clId="{D798FEB1-52F7-4A65-9CF4-F23A98FF7E36}" dt="2020-07-04T06:16:36.092" v="3901" actId="14100"/>
          <ac:graphicFrameMkLst>
            <pc:docMk/>
            <pc:sldMk cId="3373558840" sldId="266"/>
            <ac:graphicFrameMk id="7" creationId="{7DFE5365-C87C-442B-B714-71FED0673A22}"/>
          </ac:graphicFrameMkLst>
        </pc:graphicFrameChg>
        <pc:graphicFrameChg chg="add del mod">
          <ac:chgData name="Kaushik Nagarajan" userId="44c5304a5b2e4bf6" providerId="LiveId" clId="{D798FEB1-52F7-4A65-9CF4-F23A98FF7E36}" dt="2020-07-04T04:23:11.025" v="1125" actId="478"/>
          <ac:graphicFrameMkLst>
            <pc:docMk/>
            <pc:sldMk cId="3373558840" sldId="266"/>
            <ac:graphicFrameMk id="8" creationId="{8673C96F-45F7-43AB-AFFB-213F7478B0FC}"/>
          </ac:graphicFrameMkLst>
        </pc:graphicFrameChg>
      </pc:sldChg>
      <pc:sldChg chg="modSp new mod">
        <pc:chgData name="Kaushik Nagarajan" userId="44c5304a5b2e4bf6" providerId="LiveId" clId="{D798FEB1-52F7-4A65-9CF4-F23A98FF7E36}" dt="2020-07-04T04:49:15.165" v="1817" actId="20577"/>
        <pc:sldMkLst>
          <pc:docMk/>
          <pc:sldMk cId="4044336972" sldId="267"/>
        </pc:sldMkLst>
        <pc:spChg chg="mod">
          <ac:chgData name="Kaushik Nagarajan" userId="44c5304a5b2e4bf6" providerId="LiveId" clId="{D798FEB1-52F7-4A65-9CF4-F23A98FF7E36}" dt="2020-07-04T04:36:06.518" v="1365" actId="20577"/>
          <ac:spMkLst>
            <pc:docMk/>
            <pc:sldMk cId="4044336972" sldId="267"/>
            <ac:spMk id="2" creationId="{1219D08A-43F6-4598-B4B9-9778FF740A14}"/>
          </ac:spMkLst>
        </pc:spChg>
        <pc:spChg chg="mod">
          <ac:chgData name="Kaushik Nagarajan" userId="44c5304a5b2e4bf6" providerId="LiveId" clId="{D798FEB1-52F7-4A65-9CF4-F23A98FF7E36}" dt="2020-07-04T04:49:15.165" v="1817" actId="20577"/>
          <ac:spMkLst>
            <pc:docMk/>
            <pc:sldMk cId="4044336972" sldId="267"/>
            <ac:spMk id="3" creationId="{8E464AB1-DC94-4DDB-8F19-43884155BA8A}"/>
          </ac:spMkLst>
        </pc:spChg>
      </pc:sldChg>
      <pc:sldChg chg="addSp delSp modSp new mod">
        <pc:chgData name="Kaushik Nagarajan" userId="44c5304a5b2e4bf6" providerId="LiveId" clId="{D798FEB1-52F7-4A65-9CF4-F23A98FF7E36}" dt="2020-07-04T05:12:46.254" v="2580" actId="20577"/>
        <pc:sldMkLst>
          <pc:docMk/>
          <pc:sldMk cId="1293720732" sldId="268"/>
        </pc:sldMkLst>
        <pc:spChg chg="mod">
          <ac:chgData name="Kaushik Nagarajan" userId="44c5304a5b2e4bf6" providerId="LiveId" clId="{D798FEB1-52F7-4A65-9CF4-F23A98FF7E36}" dt="2020-07-04T04:55:31.008" v="1912" actId="20577"/>
          <ac:spMkLst>
            <pc:docMk/>
            <pc:sldMk cId="1293720732" sldId="268"/>
            <ac:spMk id="2" creationId="{A3706DA9-1BEC-405D-A1B9-FDD7F665F9D3}"/>
          </ac:spMkLst>
        </pc:spChg>
        <pc:spChg chg="mod">
          <ac:chgData name="Kaushik Nagarajan" userId="44c5304a5b2e4bf6" providerId="LiveId" clId="{D798FEB1-52F7-4A65-9CF4-F23A98FF7E36}" dt="2020-07-04T05:12:46.254" v="2580" actId="20577"/>
          <ac:spMkLst>
            <pc:docMk/>
            <pc:sldMk cId="1293720732" sldId="268"/>
            <ac:spMk id="3" creationId="{4DBF8F91-1BCB-4112-8E7C-396675D53709}"/>
          </ac:spMkLst>
        </pc:spChg>
        <pc:graphicFrameChg chg="add del mod modGraphic">
          <ac:chgData name="Kaushik Nagarajan" userId="44c5304a5b2e4bf6" providerId="LiveId" clId="{D798FEB1-52F7-4A65-9CF4-F23A98FF7E36}" dt="2020-07-04T04:59:04.302" v="2164" actId="478"/>
          <ac:graphicFrameMkLst>
            <pc:docMk/>
            <pc:sldMk cId="1293720732" sldId="268"/>
            <ac:graphicFrameMk id="7" creationId="{8B262256-F9E0-4FBD-879F-9447437A90BA}"/>
          </ac:graphicFrameMkLst>
        </pc:graphicFrameChg>
        <pc:graphicFrameChg chg="add del mod modGraphic">
          <ac:chgData name="Kaushik Nagarajan" userId="44c5304a5b2e4bf6" providerId="LiveId" clId="{D798FEB1-52F7-4A65-9CF4-F23A98FF7E36}" dt="2020-07-04T04:59:57.639" v="2172" actId="478"/>
          <ac:graphicFrameMkLst>
            <pc:docMk/>
            <pc:sldMk cId="1293720732" sldId="268"/>
            <ac:graphicFrameMk id="10" creationId="{EBD26344-8171-40A1-BD06-2149F5E0F3AD}"/>
          </ac:graphicFrameMkLst>
        </pc:graphicFrameChg>
        <pc:graphicFrameChg chg="add del mod modGraphic">
          <ac:chgData name="Kaushik Nagarajan" userId="44c5304a5b2e4bf6" providerId="LiveId" clId="{D798FEB1-52F7-4A65-9CF4-F23A98FF7E36}" dt="2020-07-04T05:01:48.802" v="2193" actId="478"/>
          <ac:graphicFrameMkLst>
            <pc:docMk/>
            <pc:sldMk cId="1293720732" sldId="268"/>
            <ac:graphicFrameMk id="11" creationId="{07A86915-48BE-4F55-8096-F4EC510A64B1}"/>
          </ac:graphicFrameMkLst>
        </pc:graphicFrameChg>
        <pc:graphicFrameChg chg="add mod modGraphic">
          <ac:chgData name="Kaushik Nagarajan" userId="44c5304a5b2e4bf6" providerId="LiveId" clId="{D798FEB1-52F7-4A65-9CF4-F23A98FF7E36}" dt="2020-07-04T05:07:08.757" v="2333" actId="1076"/>
          <ac:graphicFrameMkLst>
            <pc:docMk/>
            <pc:sldMk cId="1293720732" sldId="268"/>
            <ac:graphicFrameMk id="12" creationId="{B412293C-1F2B-442E-B72E-380DBCE51FAC}"/>
          </ac:graphicFrameMkLst>
        </pc:graphicFrameChg>
      </pc:sldChg>
      <pc:sldChg chg="modSp new mod">
        <pc:chgData name="Kaushik Nagarajan" userId="44c5304a5b2e4bf6" providerId="LiveId" clId="{D798FEB1-52F7-4A65-9CF4-F23A98FF7E36}" dt="2020-07-04T05:23:13.993" v="3104" actId="20577"/>
        <pc:sldMkLst>
          <pc:docMk/>
          <pc:sldMk cId="1987367390" sldId="269"/>
        </pc:sldMkLst>
        <pc:spChg chg="mod">
          <ac:chgData name="Kaushik Nagarajan" userId="44c5304a5b2e4bf6" providerId="LiveId" clId="{D798FEB1-52F7-4A65-9CF4-F23A98FF7E36}" dt="2020-07-04T05:13:15.244" v="2617" actId="20577"/>
          <ac:spMkLst>
            <pc:docMk/>
            <pc:sldMk cId="1987367390" sldId="269"/>
            <ac:spMk id="2" creationId="{98ED3E69-4E51-45E2-8B09-6A7FEF0AADCE}"/>
          </ac:spMkLst>
        </pc:spChg>
        <pc:spChg chg="mod">
          <ac:chgData name="Kaushik Nagarajan" userId="44c5304a5b2e4bf6" providerId="LiveId" clId="{D798FEB1-52F7-4A65-9CF4-F23A98FF7E36}" dt="2020-07-04T05:23:13.993" v="3104" actId="20577"/>
          <ac:spMkLst>
            <pc:docMk/>
            <pc:sldMk cId="1987367390" sldId="269"/>
            <ac:spMk id="3" creationId="{A006F503-EE35-40C1-B95E-3A2A6AA2D349}"/>
          </ac:spMkLst>
        </pc:spChg>
      </pc:sldChg>
      <pc:sldChg chg="modSp new mod">
        <pc:chgData name="Kaushik Nagarajan" userId="44c5304a5b2e4bf6" providerId="LiveId" clId="{D798FEB1-52F7-4A65-9CF4-F23A98FF7E36}" dt="2020-07-04T08:46:40.291" v="4821" actId="20577"/>
        <pc:sldMkLst>
          <pc:docMk/>
          <pc:sldMk cId="1642729103" sldId="270"/>
        </pc:sldMkLst>
        <pc:spChg chg="mod">
          <ac:chgData name="Kaushik Nagarajan" userId="44c5304a5b2e4bf6" providerId="LiveId" clId="{D798FEB1-52F7-4A65-9CF4-F23A98FF7E36}" dt="2020-07-04T06:06:40.270" v="3119" actId="20577"/>
          <ac:spMkLst>
            <pc:docMk/>
            <pc:sldMk cId="1642729103" sldId="270"/>
            <ac:spMk id="2" creationId="{9FEA6FA8-434A-4755-A095-B9D2DA916105}"/>
          </ac:spMkLst>
        </pc:spChg>
        <pc:spChg chg="mod">
          <ac:chgData name="Kaushik Nagarajan" userId="44c5304a5b2e4bf6" providerId="LiveId" clId="{D798FEB1-52F7-4A65-9CF4-F23A98FF7E36}" dt="2020-07-04T08:46:40.291" v="4821" actId="20577"/>
          <ac:spMkLst>
            <pc:docMk/>
            <pc:sldMk cId="1642729103" sldId="270"/>
            <ac:spMk id="3" creationId="{81EDD5FC-5284-482C-9856-DBE7943459DA}"/>
          </ac:spMkLst>
        </pc:spChg>
      </pc:sldChg>
      <pc:sldChg chg="addSp delSp modSp new mod modClrScheme chgLayout">
        <pc:chgData name="Kaushik Nagarajan" userId="44c5304a5b2e4bf6" providerId="LiveId" clId="{D798FEB1-52F7-4A65-9CF4-F23A98FF7E36}" dt="2020-07-04T09:40:05.354" v="5681" actId="1076"/>
        <pc:sldMkLst>
          <pc:docMk/>
          <pc:sldMk cId="1393845951" sldId="271"/>
        </pc:sldMkLst>
        <pc:spChg chg="mod ord">
          <ac:chgData name="Kaushik Nagarajan" userId="44c5304a5b2e4bf6" providerId="LiveId" clId="{D798FEB1-52F7-4A65-9CF4-F23A98FF7E36}" dt="2020-07-04T06:20:40.600" v="3953" actId="700"/>
          <ac:spMkLst>
            <pc:docMk/>
            <pc:sldMk cId="1393845951" sldId="271"/>
            <ac:spMk id="2" creationId="{A2BB0C45-F801-4465-B0B3-3DB547C4F9CA}"/>
          </ac:spMkLst>
        </pc:spChg>
        <pc:spChg chg="del">
          <ac:chgData name="Kaushik Nagarajan" userId="44c5304a5b2e4bf6" providerId="LiveId" clId="{D798FEB1-52F7-4A65-9CF4-F23A98FF7E36}" dt="2020-07-04T06:19:24.921" v="3946" actId="1957"/>
          <ac:spMkLst>
            <pc:docMk/>
            <pc:sldMk cId="1393845951" sldId="271"/>
            <ac:spMk id="3" creationId="{8041E82B-7103-4F67-90DB-82D9935078A0}"/>
          </ac:spMkLst>
        </pc:spChg>
        <pc:spChg chg="add del mod ord">
          <ac:chgData name="Kaushik Nagarajan" userId="44c5304a5b2e4bf6" providerId="LiveId" clId="{D798FEB1-52F7-4A65-9CF4-F23A98FF7E36}" dt="2020-07-04T06:20:56.782" v="3956" actId="478"/>
          <ac:spMkLst>
            <pc:docMk/>
            <pc:sldMk cId="1393845951" sldId="271"/>
            <ac:spMk id="7" creationId="{331E4E79-3CD9-4F4D-B569-FEA13CB0BB8F}"/>
          </ac:spMkLst>
        </pc:spChg>
        <pc:spChg chg="add del mod ord">
          <ac:chgData name="Kaushik Nagarajan" userId="44c5304a5b2e4bf6" providerId="LiveId" clId="{D798FEB1-52F7-4A65-9CF4-F23A98FF7E36}" dt="2020-07-04T06:20:59.542" v="3957" actId="478"/>
          <ac:spMkLst>
            <pc:docMk/>
            <pc:sldMk cId="1393845951" sldId="271"/>
            <ac:spMk id="8" creationId="{4681DB81-747F-4707-A1EF-1FA99F77458D}"/>
          </ac:spMkLst>
        </pc:spChg>
        <pc:spChg chg="add mod ord">
          <ac:chgData name="Kaushik Nagarajan" userId="44c5304a5b2e4bf6" providerId="LiveId" clId="{D798FEB1-52F7-4A65-9CF4-F23A98FF7E36}" dt="2020-07-04T09:39:52.348" v="5680" actId="20577"/>
          <ac:spMkLst>
            <pc:docMk/>
            <pc:sldMk cId="1393845951" sldId="271"/>
            <ac:spMk id="9" creationId="{445E3D91-534E-4572-8327-E062CB9F33DA}"/>
          </ac:spMkLst>
        </pc:spChg>
        <pc:graphicFrameChg chg="add mod ord">
          <ac:chgData name="Kaushik Nagarajan" userId="44c5304a5b2e4bf6" providerId="LiveId" clId="{D798FEB1-52F7-4A65-9CF4-F23A98FF7E36}" dt="2020-07-04T09:40:05.354" v="5681" actId="1076"/>
          <ac:graphicFrameMkLst>
            <pc:docMk/>
            <pc:sldMk cId="1393845951" sldId="271"/>
            <ac:graphicFrameMk id="6" creationId="{F2EA2878-1F09-4AFB-9CB4-63663A962A7A}"/>
          </ac:graphicFrameMkLst>
        </pc:graphicFrameChg>
      </pc:sldChg>
      <pc:sldChg chg="modSp new mod ord">
        <pc:chgData name="Kaushik Nagarajan" userId="44c5304a5b2e4bf6" providerId="LiveId" clId="{D798FEB1-52F7-4A65-9CF4-F23A98FF7E36}" dt="2020-07-04T06:46:46.191" v="4819" actId="20577"/>
        <pc:sldMkLst>
          <pc:docMk/>
          <pc:sldMk cId="3472998099" sldId="272"/>
        </pc:sldMkLst>
        <pc:spChg chg="mod">
          <ac:chgData name="Kaushik Nagarajan" userId="44c5304a5b2e4bf6" providerId="LiveId" clId="{D798FEB1-52F7-4A65-9CF4-F23A98FF7E36}" dt="2020-07-04T06:44:05.617" v="4698" actId="1076"/>
          <ac:spMkLst>
            <pc:docMk/>
            <pc:sldMk cId="3472998099" sldId="272"/>
            <ac:spMk id="2" creationId="{B80301E4-FCC1-486D-AC97-AFB968983FDE}"/>
          </ac:spMkLst>
        </pc:spChg>
        <pc:spChg chg="mod">
          <ac:chgData name="Kaushik Nagarajan" userId="44c5304a5b2e4bf6" providerId="LiveId" clId="{D798FEB1-52F7-4A65-9CF4-F23A98FF7E36}" dt="2020-07-04T06:46:46.191" v="4819" actId="20577"/>
          <ac:spMkLst>
            <pc:docMk/>
            <pc:sldMk cId="3472998099" sldId="272"/>
            <ac:spMk id="3" creationId="{3D20AAE8-BD4E-441B-90D9-B4E17DBDB926}"/>
          </ac:spMkLst>
        </pc:spChg>
      </pc:sldChg>
      <pc:sldChg chg="modSp new mod ord">
        <pc:chgData name="Kaushik Nagarajan" userId="44c5304a5b2e4bf6" providerId="LiveId" clId="{D798FEB1-52F7-4A65-9CF4-F23A98FF7E36}" dt="2020-07-04T10:13:03.411" v="5843" actId="20577"/>
        <pc:sldMkLst>
          <pc:docMk/>
          <pc:sldMk cId="971598352" sldId="273"/>
        </pc:sldMkLst>
        <pc:spChg chg="mod">
          <ac:chgData name="Kaushik Nagarajan" userId="44c5304a5b2e4bf6" providerId="LiveId" clId="{D798FEB1-52F7-4A65-9CF4-F23A98FF7E36}" dt="2020-07-04T08:53:16.979" v="4848" actId="1076"/>
          <ac:spMkLst>
            <pc:docMk/>
            <pc:sldMk cId="971598352" sldId="273"/>
            <ac:spMk id="2" creationId="{3B8A566E-288D-4B10-9337-938277C4BD4F}"/>
          </ac:spMkLst>
        </pc:spChg>
        <pc:spChg chg="mod">
          <ac:chgData name="Kaushik Nagarajan" userId="44c5304a5b2e4bf6" providerId="LiveId" clId="{D798FEB1-52F7-4A65-9CF4-F23A98FF7E36}" dt="2020-07-04T10:13:03.411" v="5843" actId="20577"/>
          <ac:spMkLst>
            <pc:docMk/>
            <pc:sldMk cId="971598352" sldId="273"/>
            <ac:spMk id="3" creationId="{61E34405-E404-479F-A2F0-C140A7B7C3F3}"/>
          </ac:spMkLst>
        </pc:spChg>
      </pc:sldChg>
      <pc:sldChg chg="addSp delSp modSp new mod">
        <pc:chgData name="Kaushik Nagarajan" userId="44c5304a5b2e4bf6" providerId="LiveId" clId="{D798FEB1-52F7-4A65-9CF4-F23A98FF7E36}" dt="2020-07-04T09:43:44.250" v="5686" actId="1076"/>
        <pc:sldMkLst>
          <pc:docMk/>
          <pc:sldMk cId="3619185467" sldId="274"/>
        </pc:sldMkLst>
        <pc:spChg chg="mod">
          <ac:chgData name="Kaushik Nagarajan" userId="44c5304a5b2e4bf6" providerId="LiveId" clId="{D798FEB1-52F7-4A65-9CF4-F23A98FF7E36}" dt="2020-07-04T09:43:44.250" v="5686" actId="1076"/>
          <ac:spMkLst>
            <pc:docMk/>
            <pc:sldMk cId="3619185467" sldId="274"/>
            <ac:spMk id="2" creationId="{AA00EA86-B14C-4F33-97D6-F1B33B252329}"/>
          </ac:spMkLst>
        </pc:spChg>
        <pc:spChg chg="del">
          <ac:chgData name="Kaushik Nagarajan" userId="44c5304a5b2e4bf6" providerId="LiveId" clId="{D798FEB1-52F7-4A65-9CF4-F23A98FF7E36}" dt="2020-07-04T09:18:59.064" v="5186" actId="1957"/>
          <ac:spMkLst>
            <pc:docMk/>
            <pc:sldMk cId="3619185467" sldId="274"/>
            <ac:spMk id="3" creationId="{F975326F-D045-401E-9FFD-F87F6FCCA752}"/>
          </ac:spMkLst>
        </pc:spChg>
        <pc:graphicFrameChg chg="add mod">
          <ac:chgData name="Kaushik Nagarajan" userId="44c5304a5b2e4bf6" providerId="LiveId" clId="{D798FEB1-52F7-4A65-9CF4-F23A98FF7E36}" dt="2020-07-04T09:26:35.550" v="5309" actId="14100"/>
          <ac:graphicFrameMkLst>
            <pc:docMk/>
            <pc:sldMk cId="3619185467" sldId="274"/>
            <ac:graphicFrameMk id="6" creationId="{9AE1D902-5971-4392-AB0A-BC8BB2ED7A76}"/>
          </ac:graphicFrameMkLst>
        </pc:graphicFrameChg>
      </pc:sldChg>
      <pc:sldChg chg="addSp delSp modSp new mod">
        <pc:chgData name="Kaushik Nagarajan" userId="44c5304a5b2e4bf6" providerId="LiveId" clId="{D798FEB1-52F7-4A65-9CF4-F23A98FF7E36}" dt="2020-07-04T09:43:32.746" v="5685" actId="14100"/>
        <pc:sldMkLst>
          <pc:docMk/>
          <pc:sldMk cId="2690549099" sldId="275"/>
        </pc:sldMkLst>
        <pc:spChg chg="mod">
          <ac:chgData name="Kaushik Nagarajan" userId="44c5304a5b2e4bf6" providerId="LiveId" clId="{D798FEB1-52F7-4A65-9CF4-F23A98FF7E36}" dt="2020-07-04T09:43:32.746" v="5685" actId="14100"/>
          <ac:spMkLst>
            <pc:docMk/>
            <pc:sldMk cId="2690549099" sldId="275"/>
            <ac:spMk id="2" creationId="{BD3B76D7-075D-4394-91F9-9E6D8CC0C7F4}"/>
          </ac:spMkLst>
        </pc:spChg>
        <pc:spChg chg="mod">
          <ac:chgData name="Kaushik Nagarajan" userId="44c5304a5b2e4bf6" providerId="LiveId" clId="{D798FEB1-52F7-4A65-9CF4-F23A98FF7E36}" dt="2020-07-04T09:33:57.021" v="5507" actId="1076"/>
          <ac:spMkLst>
            <pc:docMk/>
            <pc:sldMk cId="2690549099" sldId="275"/>
            <ac:spMk id="3" creationId="{230CD960-DCE6-4247-8525-DEC9225BBAF0}"/>
          </ac:spMkLst>
        </pc:spChg>
        <pc:spChg chg="add del mod">
          <ac:chgData name="Kaushik Nagarajan" userId="44c5304a5b2e4bf6" providerId="LiveId" clId="{D798FEB1-52F7-4A65-9CF4-F23A98FF7E36}" dt="2020-07-04T09:34:04.717" v="5509" actId="2711"/>
          <ac:spMkLst>
            <pc:docMk/>
            <pc:sldMk cId="2690549099" sldId="275"/>
            <ac:spMk id="4" creationId="{D2F36CCE-5CE5-403E-A886-81F18042FED3}"/>
          </ac:spMkLst>
        </pc:spChg>
        <pc:spChg chg="mod">
          <ac:chgData name="Kaushik Nagarajan" userId="44c5304a5b2e4bf6" providerId="LiveId" clId="{D798FEB1-52F7-4A65-9CF4-F23A98FF7E36}" dt="2020-07-04T09:36:43.370" v="5579" actId="1076"/>
          <ac:spMkLst>
            <pc:docMk/>
            <pc:sldMk cId="2690549099" sldId="275"/>
            <ac:spMk id="5" creationId="{30D28D75-E2DA-401D-8193-9E97B69B63B3}"/>
          </ac:spMkLst>
        </pc:spChg>
        <pc:spChg chg="mod">
          <ac:chgData name="Kaushik Nagarajan" userId="44c5304a5b2e4bf6" providerId="LiveId" clId="{D798FEB1-52F7-4A65-9CF4-F23A98FF7E36}" dt="2020-07-04T09:39:05.503" v="5643" actId="1076"/>
          <ac:spMkLst>
            <pc:docMk/>
            <pc:sldMk cId="2690549099" sldId="275"/>
            <ac:spMk id="6" creationId="{DA76E92D-061E-4934-B0EE-FD621D1F81AE}"/>
          </ac:spMkLst>
        </pc:spChg>
        <pc:graphicFrameChg chg="add del mod modGraphic">
          <ac:chgData name="Kaushik Nagarajan" userId="44c5304a5b2e4bf6" providerId="LiveId" clId="{D798FEB1-52F7-4A65-9CF4-F23A98FF7E36}" dt="2020-07-04T09:32:40.462" v="5420"/>
          <ac:graphicFrameMkLst>
            <pc:docMk/>
            <pc:sldMk cId="2690549099" sldId="275"/>
            <ac:graphicFrameMk id="7" creationId="{04B41F17-18CD-43EC-9AEC-5A5BAEBA7EDA}"/>
          </ac:graphicFrameMkLst>
        </pc:graphicFrameChg>
        <pc:graphicFrameChg chg="add del mod">
          <ac:chgData name="Kaushik Nagarajan" userId="44c5304a5b2e4bf6" providerId="LiveId" clId="{D798FEB1-52F7-4A65-9CF4-F23A98FF7E36}" dt="2020-07-04T09:32:51.217" v="5422"/>
          <ac:graphicFrameMkLst>
            <pc:docMk/>
            <pc:sldMk cId="2690549099" sldId="275"/>
            <ac:graphicFrameMk id="8" creationId="{7DD3590A-CB6F-4E48-BD21-5970870AAEC9}"/>
          </ac:graphicFrameMkLst>
        </pc:graphicFrameChg>
      </pc:sldChg>
      <pc:sldChg chg="modSp new mod">
        <pc:chgData name="Kaushik Nagarajan" userId="44c5304a5b2e4bf6" providerId="LiveId" clId="{D798FEB1-52F7-4A65-9CF4-F23A98FF7E36}" dt="2020-07-04T10:22:38.951" v="6249" actId="20577"/>
        <pc:sldMkLst>
          <pc:docMk/>
          <pc:sldMk cId="2845449986" sldId="276"/>
        </pc:sldMkLst>
        <pc:spChg chg="mod">
          <ac:chgData name="Kaushik Nagarajan" userId="44c5304a5b2e4bf6" providerId="LiveId" clId="{D798FEB1-52F7-4A65-9CF4-F23A98FF7E36}" dt="2020-07-04T10:11:54.500" v="5697" actId="20577"/>
          <ac:spMkLst>
            <pc:docMk/>
            <pc:sldMk cId="2845449986" sldId="276"/>
            <ac:spMk id="2" creationId="{8D4A4E5D-279E-4B5E-9724-35122665ABD1}"/>
          </ac:spMkLst>
        </pc:spChg>
        <pc:spChg chg="mod">
          <ac:chgData name="Kaushik Nagarajan" userId="44c5304a5b2e4bf6" providerId="LiveId" clId="{D798FEB1-52F7-4A65-9CF4-F23A98FF7E36}" dt="2020-07-04T10:22:38.951" v="6249" actId="20577"/>
          <ac:spMkLst>
            <pc:docMk/>
            <pc:sldMk cId="2845449986" sldId="276"/>
            <ac:spMk id="3" creationId="{B51438DB-33DF-4F09-B9B2-50E5D439A837}"/>
          </ac:spMkLst>
        </pc:spChg>
      </pc:sldChg>
      <pc:sldChg chg="modSp new mod">
        <pc:chgData name="Kaushik Nagarajan" userId="44c5304a5b2e4bf6" providerId="LiveId" clId="{D798FEB1-52F7-4A65-9CF4-F23A98FF7E36}" dt="2020-07-04T10:17:01.898" v="6229" actId="20577"/>
        <pc:sldMkLst>
          <pc:docMk/>
          <pc:sldMk cId="284512663" sldId="277"/>
        </pc:sldMkLst>
        <pc:spChg chg="mod">
          <ac:chgData name="Kaushik Nagarajan" userId="44c5304a5b2e4bf6" providerId="LiveId" clId="{D798FEB1-52F7-4A65-9CF4-F23A98FF7E36}" dt="2020-07-04T10:17:01.898" v="6229" actId="20577"/>
          <ac:spMkLst>
            <pc:docMk/>
            <pc:sldMk cId="284512663" sldId="277"/>
            <ac:spMk id="2" creationId="{99B7457D-88BF-4064-AE67-E5ACE5240958}"/>
          </ac:spMkLst>
        </pc:spChg>
      </pc:sldChg>
      <pc:sldMasterChg chg="setBg modSldLayout">
        <pc:chgData name="Kaushik Nagarajan" userId="44c5304a5b2e4bf6" providerId="LiveId" clId="{D798FEB1-52F7-4A65-9CF4-F23A98FF7E36}" dt="2020-07-03T13:21:14.454" v="320"/>
        <pc:sldMasterMkLst>
          <pc:docMk/>
          <pc:sldMasterMk cId="561841829" sldId="2147483726"/>
        </pc:sldMasterMkLst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664321787" sldId="2147483727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513470096" sldId="2147483728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3031580370" sldId="2147483729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500278682" sldId="2147483730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489190310" sldId="2147483731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282737959" sldId="2147483732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732068453" sldId="2147483733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910640640" sldId="2147483734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1428245131" sldId="2147483735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828157347" sldId="2147483736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4242716319" sldId="2147483737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638462843" sldId="2147483738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315717712" sldId="2147483739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4221627524" sldId="2147483740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3651389618" sldId="2147483741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476938880" sldId="2147483742"/>
          </pc:sldLayoutMkLst>
        </pc:sldLayoutChg>
        <pc:sldLayoutChg chg="setBg">
          <pc:chgData name="Kaushik Nagarajan" userId="44c5304a5b2e4bf6" providerId="LiveId" clId="{D798FEB1-52F7-4A65-9CF4-F23A98FF7E36}" dt="2020-07-03T13:21:14.454" v="320"/>
          <pc:sldLayoutMkLst>
            <pc:docMk/>
            <pc:sldMasterMk cId="561841829" sldId="2147483726"/>
            <pc:sldLayoutMk cId="278532366" sldId="2147483743"/>
          </pc:sldLayoutMkLst>
        </pc:sldLayoutChg>
      </pc:sldMasterChg>
    </pc:docChg>
  </pc:docChgLst>
  <pc:docChgLst>
    <pc:chgData name="Kaushik Nagarajan" userId="44c5304a5b2e4bf6" providerId="LiveId" clId="{6434D747-0486-4408-9A0B-0E919B5D08DC}"/>
    <pc:docChg chg="undo custSel mod addSld delSld modSld sldOrd">
      <pc:chgData name="Kaushik Nagarajan" userId="44c5304a5b2e4bf6" providerId="LiveId" clId="{6434D747-0486-4408-9A0B-0E919B5D08DC}" dt="2020-07-05T14:21:14.268" v="2047" actId="6549"/>
      <pc:docMkLst>
        <pc:docMk/>
      </pc:docMkLst>
      <pc:sldChg chg="addSp modSp del mod setBg">
        <pc:chgData name="Kaushik Nagarajan" userId="44c5304a5b2e4bf6" providerId="LiveId" clId="{6434D747-0486-4408-9A0B-0E919B5D08DC}" dt="2020-07-05T05:48:49.340" v="1291" actId="47"/>
        <pc:sldMkLst>
          <pc:docMk/>
          <pc:sldMk cId="4013662957" sldId="256"/>
        </pc:sldMkLst>
        <pc:spChg chg="mod">
          <ac:chgData name="Kaushik Nagarajan" userId="44c5304a5b2e4bf6" providerId="LiveId" clId="{6434D747-0486-4408-9A0B-0E919B5D08DC}" dt="2020-07-05T05:47:54.120" v="1280" actId="1076"/>
          <ac:spMkLst>
            <pc:docMk/>
            <pc:sldMk cId="4013662957" sldId="256"/>
            <ac:spMk id="2" creationId="{E4232292-DBB8-4ACC-ADC8-28FEF0135CF6}"/>
          </ac:spMkLst>
        </pc:spChg>
        <pc:spChg chg="mod">
          <ac:chgData name="Kaushik Nagarajan" userId="44c5304a5b2e4bf6" providerId="LiveId" clId="{6434D747-0486-4408-9A0B-0E919B5D08DC}" dt="2020-07-04T15:47:39.173" v="1163" actId="1076"/>
          <ac:spMkLst>
            <pc:docMk/>
            <pc:sldMk cId="4013662957" sldId="256"/>
            <ac:spMk id="3" creationId="{C8899AE6-39B8-4C03-B0EF-6D42E070D495}"/>
          </ac:spMkLst>
        </pc:spChg>
        <pc:spChg chg="add">
          <ac:chgData name="Kaushik Nagarajan" userId="44c5304a5b2e4bf6" providerId="LiveId" clId="{6434D747-0486-4408-9A0B-0E919B5D08DC}" dt="2020-07-04T15:47:22.342" v="1162" actId="26606"/>
          <ac:spMkLst>
            <pc:docMk/>
            <pc:sldMk cId="4013662957" sldId="256"/>
            <ac:spMk id="71" creationId="{35555856-9970-4BC3-9AA9-6A917F53AFBD}"/>
          </ac:spMkLst>
        </pc:spChg>
        <pc:spChg chg="add">
          <ac:chgData name="Kaushik Nagarajan" userId="44c5304a5b2e4bf6" providerId="LiveId" clId="{6434D747-0486-4408-9A0B-0E919B5D08DC}" dt="2020-07-04T15:47:22.342" v="1162" actId="26606"/>
          <ac:spMkLst>
            <pc:docMk/>
            <pc:sldMk cId="4013662957" sldId="256"/>
            <ac:spMk id="75" creationId="{13722DD7-BA73-4776-93A3-94491FEF7260}"/>
          </ac:spMkLst>
        </pc:spChg>
        <pc:picChg chg="add">
          <ac:chgData name="Kaushik Nagarajan" userId="44c5304a5b2e4bf6" providerId="LiveId" clId="{6434D747-0486-4408-9A0B-0E919B5D08DC}" dt="2020-07-04T15:47:22.342" v="1162" actId="26606"/>
          <ac:picMkLst>
            <pc:docMk/>
            <pc:sldMk cId="4013662957" sldId="256"/>
            <ac:picMk id="73" creationId="{7F487851-BFAF-46D8-A1ED-50CAD6E46F59}"/>
          </ac:picMkLst>
        </pc:picChg>
        <pc:picChg chg="add mod">
          <ac:chgData name="Kaushik Nagarajan" userId="44c5304a5b2e4bf6" providerId="LiveId" clId="{6434D747-0486-4408-9A0B-0E919B5D08DC}" dt="2020-07-04T15:47:22.342" v="1162" actId="26606"/>
          <ac:picMkLst>
            <pc:docMk/>
            <pc:sldMk cId="4013662957" sldId="256"/>
            <ac:picMk id="1026" creationId="{325EDAA1-24E1-4CAA-B171-F4110548CD1B}"/>
          </ac:picMkLst>
        </pc:picChg>
      </pc:sldChg>
      <pc:sldChg chg="addSp delSp modSp mod ord setBg delDesignElem">
        <pc:chgData name="Kaushik Nagarajan" userId="44c5304a5b2e4bf6" providerId="LiveId" clId="{6434D747-0486-4408-9A0B-0E919B5D08DC}" dt="2020-07-05T14:20:14.162" v="1946" actId="20577"/>
        <pc:sldMkLst>
          <pc:docMk/>
          <pc:sldMk cId="2123170272" sldId="257"/>
        </pc:sldMkLst>
        <pc:spChg chg="mod">
          <ac:chgData name="Kaushik Nagarajan" userId="44c5304a5b2e4bf6" providerId="LiveId" clId="{6434D747-0486-4408-9A0B-0E919B5D08DC}" dt="2020-07-04T15:58:59.426" v="1194" actId="255"/>
          <ac:spMkLst>
            <pc:docMk/>
            <pc:sldMk cId="2123170272" sldId="257"/>
            <ac:spMk id="2" creationId="{CE5AF3BB-CA7B-434A-9124-70CBFCEB91CD}"/>
          </ac:spMkLst>
        </pc:spChg>
        <pc:spChg chg="mod">
          <ac:chgData name="Kaushik Nagarajan" userId="44c5304a5b2e4bf6" providerId="LiveId" clId="{6434D747-0486-4408-9A0B-0E919B5D08DC}" dt="2020-07-05T14:20:14.162" v="1946" actId="20577"/>
          <ac:spMkLst>
            <pc:docMk/>
            <pc:sldMk cId="2123170272" sldId="257"/>
            <ac:spMk id="3" creationId="{C2CB5C19-C632-4662-BEFB-9BB0CECD9600}"/>
          </ac:spMkLst>
        </pc:spChg>
        <pc:spChg chg="add del">
          <ac:chgData name="Kaushik Nagarajan" userId="44c5304a5b2e4bf6" providerId="LiveId" clId="{6434D747-0486-4408-9A0B-0E919B5D08DC}" dt="2020-07-04T15:51:48.917" v="1167" actId="26606"/>
          <ac:spMkLst>
            <pc:docMk/>
            <pc:sldMk cId="2123170272" sldId="257"/>
            <ac:spMk id="8" creationId="{3B854194-185D-494D-905C-7C7CB2E30F6E}"/>
          </ac:spMkLst>
        </pc:spChg>
        <pc:spChg chg="add del">
          <ac:chgData name="Kaushik Nagarajan" userId="44c5304a5b2e4bf6" providerId="LiveId" clId="{6434D747-0486-4408-9A0B-0E919B5D08DC}" dt="2020-07-04T15:50:51.651" v="1165" actId="26606"/>
          <ac:spMkLst>
            <pc:docMk/>
            <pc:sldMk cId="2123170272" sldId="257"/>
            <ac:spMk id="10" creationId="{D1942232-83D0-49E2-AF9B-1F97E3C1EF8E}"/>
          </ac:spMkLst>
        </pc:spChg>
        <pc:spChg chg="add del">
          <ac:chgData name="Kaushik Nagarajan" userId="44c5304a5b2e4bf6" providerId="LiveId" clId="{6434D747-0486-4408-9A0B-0E919B5D08DC}" dt="2020-07-04T15:50:51.651" v="1165" actId="26606"/>
          <ac:spMkLst>
            <pc:docMk/>
            <pc:sldMk cId="2123170272" sldId="257"/>
            <ac:spMk id="12" creationId="{E9E70D72-6E23-4015-A4A6-85C120C19167}"/>
          </ac:spMkLst>
        </pc:spChg>
        <pc:spChg chg="add del">
          <ac:chgData name="Kaushik Nagarajan" userId="44c5304a5b2e4bf6" providerId="LiveId" clId="{6434D747-0486-4408-9A0B-0E919B5D08DC}" dt="2020-07-04T15:51:48.917" v="1167" actId="26606"/>
          <ac:spMkLst>
            <pc:docMk/>
            <pc:sldMk cId="2123170272" sldId="257"/>
            <ac:spMk id="26" creationId="{B4F5FA0D-0104-4987-8241-EFF7C85B88D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32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39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123170272" sldId="257"/>
            <ac:spMk id="41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4T15:50:51.651" v="1165" actId="26606"/>
          <ac:grpSpMkLst>
            <pc:docMk/>
            <pc:sldMk cId="2123170272" sldId="257"/>
            <ac:grpSpMk id="14" creationId="{C28A977F-B603-4D81-B0FC-C8DE048A7931}"/>
          </ac:grpSpMkLst>
        </pc:grpChg>
        <pc:grpChg chg="add del">
          <ac:chgData name="Kaushik Nagarajan" userId="44c5304a5b2e4bf6" providerId="LiveId" clId="{6434D747-0486-4408-9A0B-0E919B5D08DC}" dt="2020-07-04T15:50:51.651" v="1165" actId="26606"/>
          <ac:grpSpMkLst>
            <pc:docMk/>
            <pc:sldMk cId="2123170272" sldId="257"/>
            <ac:grpSpMk id="20" creationId="{C78D9229-E61D-4FEE-8321-2F8B64A8CADF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123170272" sldId="257"/>
            <ac:grpSpMk id="34" creationId="{032D8612-31EB-44CF-A1D0-14FD4C705424}"/>
          </ac:grpSpMkLst>
        </pc:grpChg>
        <pc:picChg chg="add del">
          <ac:chgData name="Kaushik Nagarajan" userId="44c5304a5b2e4bf6" providerId="LiveId" clId="{6434D747-0486-4408-9A0B-0E919B5D08DC}" dt="2020-07-04T15:50:51.651" v="1165" actId="26606"/>
          <ac:picMkLst>
            <pc:docMk/>
            <pc:sldMk cId="2123170272" sldId="257"/>
            <ac:picMk id="7" creationId="{EB378EA9-B8B0-446E-BDD1-E52ACB170060}"/>
          </ac:picMkLst>
        </pc:picChg>
        <pc:picChg chg="add del">
          <ac:chgData name="Kaushik Nagarajan" userId="44c5304a5b2e4bf6" providerId="LiveId" clId="{6434D747-0486-4408-9A0B-0E919B5D08DC}" dt="2020-07-04T15:51:48.917" v="1167" actId="26606"/>
          <ac:picMkLst>
            <pc:docMk/>
            <pc:sldMk cId="2123170272" sldId="257"/>
            <ac:picMk id="27" creationId="{2897127E-6CEF-446C-BE87-93B7C46E49D1}"/>
          </ac:picMkLst>
        </pc:picChg>
      </pc:sldChg>
      <pc:sldChg chg="addSp delSp modSp mod setBg setFolMasterObjs delDesignElem">
        <pc:chgData name="Kaushik Nagarajan" userId="44c5304a5b2e4bf6" providerId="LiveId" clId="{6434D747-0486-4408-9A0B-0E919B5D08DC}" dt="2020-07-05T14:21:14.268" v="2047" actId="6549"/>
        <pc:sldMkLst>
          <pc:docMk/>
          <pc:sldMk cId="3188450022" sldId="259"/>
        </pc:sldMkLst>
        <pc:spChg chg="mod">
          <ac:chgData name="Kaushik Nagarajan" userId="44c5304a5b2e4bf6" providerId="LiveId" clId="{6434D747-0486-4408-9A0B-0E919B5D08DC}" dt="2020-07-04T15:52:06.965" v="1168" actId="26606"/>
          <ac:spMkLst>
            <pc:docMk/>
            <pc:sldMk cId="3188450022" sldId="259"/>
            <ac:spMk id="2" creationId="{21445D8E-743A-48D8-9C71-8E3F0BFCD5AA}"/>
          </ac:spMkLst>
        </pc:spChg>
        <pc:spChg chg="mod">
          <ac:chgData name="Kaushik Nagarajan" userId="44c5304a5b2e4bf6" providerId="LiveId" clId="{6434D747-0486-4408-9A0B-0E919B5D08DC}" dt="2020-07-05T14:21:14.268" v="2047" actId="6549"/>
          <ac:spMkLst>
            <pc:docMk/>
            <pc:sldMk cId="3188450022" sldId="259"/>
            <ac:spMk id="3" creationId="{91030D9B-EF59-43E5-8545-FE8E886D8BE7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188450022" sldId="259"/>
            <ac:spMk id="8" creationId="{B6CDA21F-E7AF-4C75-8395-33F58D5B0E4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188450022" sldId="259"/>
            <ac:spMk id="15" creationId="{D5B0017B-2ECA-49AF-B397-DC140825DF8D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3188450022" sldId="259"/>
            <ac:grpSpMk id="10" creationId="{AE1C45F0-260A-458C-96ED-C1F6D2151219}"/>
          </ac:grpSpMkLst>
        </pc:grpChg>
        <pc:cxnChg chg="add del">
          <ac:chgData name="Kaushik Nagarajan" userId="44c5304a5b2e4bf6" providerId="LiveId" clId="{6434D747-0486-4408-9A0B-0E919B5D08DC}" dt="2020-07-05T14:16:00.644" v="1875"/>
          <ac:cxnSpMkLst>
            <pc:docMk/>
            <pc:sldMk cId="3188450022" sldId="259"/>
            <ac:cxnSpMk id="17" creationId="{6CF1BAF6-AD41-4082-B212-8A1F9A2E8779}"/>
          </ac:cxnSpMkLst>
        </pc:cxn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2024780618" sldId="261"/>
        </pc:sldMkLst>
        <pc:spChg chg="mod">
          <ac:chgData name="Kaushik Nagarajan" userId="44c5304a5b2e4bf6" providerId="LiveId" clId="{6434D747-0486-4408-9A0B-0E919B5D08DC}" dt="2020-07-04T15:59:54.661" v="1210" actId="1076"/>
          <ac:spMkLst>
            <pc:docMk/>
            <pc:sldMk cId="2024780618" sldId="261"/>
            <ac:spMk id="2" creationId="{AF33137D-F69F-435D-8659-8F7E4031604A}"/>
          </ac:spMkLst>
        </pc:spChg>
        <pc:spChg chg="mod">
          <ac:chgData name="Kaushik Nagarajan" userId="44c5304a5b2e4bf6" providerId="LiveId" clId="{6434D747-0486-4408-9A0B-0E919B5D08DC}" dt="2020-07-04T16:00:03.686" v="1212" actId="27636"/>
          <ac:spMkLst>
            <pc:docMk/>
            <pc:sldMk cId="2024780618" sldId="261"/>
            <ac:spMk id="3" creationId="{43B9C93C-E1E9-426B-96AD-398D84448A17}"/>
          </ac:spMkLst>
        </pc:spChg>
        <pc:spChg chg="add del">
          <ac:chgData name="Kaushik Nagarajan" userId="44c5304a5b2e4bf6" providerId="LiveId" clId="{6434D747-0486-4408-9A0B-0E919B5D08DC}" dt="2020-07-04T15:53:41.997" v="1174" actId="26606"/>
          <ac:spMkLst>
            <pc:docMk/>
            <pc:sldMk cId="2024780618" sldId="261"/>
            <ac:spMk id="8" creationId="{B6CDA21F-E7AF-4C75-8395-33F58D5B0E4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024780618" sldId="261"/>
            <ac:spMk id="14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4T15:53:41.997" v="1174" actId="26606"/>
          <ac:spMkLst>
            <pc:docMk/>
            <pc:sldMk cId="2024780618" sldId="261"/>
            <ac:spMk id="15" creationId="{D5B0017B-2ECA-49AF-B397-DC140825DF8D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024780618" sldId="261"/>
            <ac:spMk id="19" creationId="{4DA718D0-4865-4629-8134-44F68D41D574}"/>
          </ac:spMkLst>
        </pc:spChg>
        <pc:grpChg chg="add del">
          <ac:chgData name="Kaushik Nagarajan" userId="44c5304a5b2e4bf6" providerId="LiveId" clId="{6434D747-0486-4408-9A0B-0E919B5D08DC}" dt="2020-07-04T15:53:41.997" v="1174" actId="26606"/>
          <ac:grpSpMkLst>
            <pc:docMk/>
            <pc:sldMk cId="2024780618" sldId="261"/>
            <ac:grpSpMk id="10" creationId="{AE1C45F0-260A-458C-96ED-C1F6D2151219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024780618" sldId="261"/>
            <ac:grpSpMk id="20" creationId="{65167ED7-6315-43AB-B1B6-C326D5FD8F84}"/>
          </ac:grpSpMkLst>
        </pc:grpChg>
        <pc:cxnChg chg="add del">
          <ac:chgData name="Kaushik Nagarajan" userId="44c5304a5b2e4bf6" providerId="LiveId" clId="{6434D747-0486-4408-9A0B-0E919B5D08DC}" dt="2020-07-04T15:53:41.997" v="1174" actId="26606"/>
          <ac:cxnSpMkLst>
            <pc:docMk/>
            <pc:sldMk cId="2024780618" sldId="261"/>
            <ac:cxnSpMk id="17" creationId="{6CF1BAF6-AD41-4082-B212-8A1F9A2E8779}"/>
          </ac:cxnSpMkLst>
        </pc:cxnChg>
      </pc:sldChg>
      <pc:sldChg chg="modSp setBg">
        <pc:chgData name="Kaushik Nagarajan" userId="44c5304a5b2e4bf6" providerId="LiveId" clId="{6434D747-0486-4408-9A0B-0E919B5D08DC}" dt="2020-07-04T15:24:42.317" v="1063" actId="2711"/>
        <pc:sldMkLst>
          <pc:docMk/>
          <pc:sldMk cId="2273023507" sldId="262"/>
        </pc:sldMkLst>
        <pc:graphicFrameChg chg="mod">
          <ac:chgData name="Kaushik Nagarajan" userId="44c5304a5b2e4bf6" providerId="LiveId" clId="{6434D747-0486-4408-9A0B-0E919B5D08DC}" dt="2020-07-04T15:24:42.317" v="1063" actId="2711"/>
          <ac:graphicFrameMkLst>
            <pc:docMk/>
            <pc:sldMk cId="2273023507" sldId="262"/>
            <ac:graphicFrameMk id="19" creationId="{5716C452-BB59-4ECA-B65D-4BB7ECB90891}"/>
          </ac:graphicFrameMkLst>
        </pc:graphicFrameChg>
      </pc:sldChg>
      <pc:sldChg chg="modSp">
        <pc:chgData name="Kaushik Nagarajan" userId="44c5304a5b2e4bf6" providerId="LiveId" clId="{6434D747-0486-4408-9A0B-0E919B5D08DC}" dt="2020-07-04T15:34:01.890" v="1112" actId="113"/>
        <pc:sldMkLst>
          <pc:docMk/>
          <pc:sldMk cId="4230040019" sldId="263"/>
        </pc:sldMkLst>
        <pc:graphicFrameChg chg="mod">
          <ac:chgData name="Kaushik Nagarajan" userId="44c5304a5b2e4bf6" providerId="LiveId" clId="{6434D747-0486-4408-9A0B-0E919B5D08DC}" dt="2020-07-04T15:34:01.890" v="1112" actId="113"/>
          <ac:graphicFrameMkLst>
            <pc:docMk/>
            <pc:sldMk cId="4230040019" sldId="263"/>
            <ac:graphicFrameMk id="4" creationId="{E7A46E77-4617-40FE-A2B2-BA6468DCDDFD}"/>
          </ac:graphicFrameMkLst>
        </pc:graphicFrameChg>
      </pc:sldChg>
      <pc:sldChg chg="addSp delSp modSp mod setBg setClrOvrMap delDesignElem">
        <pc:chgData name="Kaushik Nagarajan" userId="44c5304a5b2e4bf6" providerId="LiveId" clId="{6434D747-0486-4408-9A0B-0E919B5D08DC}" dt="2020-07-05T14:16:00.644" v="1875"/>
        <pc:sldMkLst>
          <pc:docMk/>
          <pc:sldMk cId="4065846625" sldId="264"/>
        </pc:sldMkLst>
        <pc:spChg chg="mod">
          <ac:chgData name="Kaushik Nagarajan" userId="44c5304a5b2e4bf6" providerId="LiveId" clId="{6434D747-0486-4408-9A0B-0E919B5D08DC}" dt="2020-07-04T15:59:19.911" v="1195" actId="255"/>
          <ac:spMkLst>
            <pc:docMk/>
            <pc:sldMk cId="4065846625" sldId="264"/>
            <ac:spMk id="2" creationId="{42D1D170-D2A9-4F71-8A29-B6C6963A4D0D}"/>
          </ac:spMkLst>
        </pc:spChg>
        <pc:spChg chg="mod">
          <ac:chgData name="Kaushik Nagarajan" userId="44c5304a5b2e4bf6" providerId="LiveId" clId="{6434D747-0486-4408-9A0B-0E919B5D08DC}" dt="2020-07-04T15:53:17.289" v="1172" actId="20577"/>
          <ac:spMkLst>
            <pc:docMk/>
            <pc:sldMk cId="4065846625" sldId="264"/>
            <ac:spMk id="3" creationId="{A7E92644-4DAC-4A5C-9E92-86D65A88282B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65846625" sldId="264"/>
            <ac:spMk id="10" creationId="{AFA67CD3-AB4E-4A7A-BEB8-53C445D8C44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65846625" sldId="264"/>
            <ac:spMk id="14" creationId="{339C8D78-A644-462F-B674-F440635E5353}"/>
          </ac:spMkLst>
        </pc:spChg>
        <pc:picChg chg="add">
          <ac:chgData name="Kaushik Nagarajan" userId="44c5304a5b2e4bf6" providerId="LiveId" clId="{6434D747-0486-4408-9A0B-0E919B5D08DC}" dt="2020-07-04T15:53:03.792" v="1170" actId="26606"/>
          <ac:picMkLst>
            <pc:docMk/>
            <pc:sldMk cId="4065846625" sldId="264"/>
            <ac:picMk id="7" creationId="{2112CB33-E8A8-4449-9E6E-D90FB139EAD0}"/>
          </ac:picMkLst>
        </pc:picChg>
        <pc:picChg chg="add del">
          <ac:chgData name="Kaushik Nagarajan" userId="44c5304a5b2e4bf6" providerId="LiveId" clId="{6434D747-0486-4408-9A0B-0E919B5D08DC}" dt="2020-07-05T14:16:00.644" v="1875"/>
          <ac:picMkLst>
            <pc:docMk/>
            <pc:sldMk cId="4065846625" sldId="264"/>
            <ac:picMk id="12" creationId="{07CF545F-9C2E-4446-97CD-AD92990C2B68}"/>
          </ac:picMkLst>
        </pc:picChg>
      </pc:sldChg>
      <pc:sldChg chg="modSp mod">
        <pc:chgData name="Kaushik Nagarajan" userId="44c5304a5b2e4bf6" providerId="LiveId" clId="{6434D747-0486-4408-9A0B-0E919B5D08DC}" dt="2020-07-05T14:16:00.644" v="1875"/>
        <pc:sldMkLst>
          <pc:docMk/>
          <pc:sldMk cId="141817062" sldId="265"/>
        </pc:sldMkLst>
        <pc:spChg chg="mod">
          <ac:chgData name="Kaushik Nagarajan" userId="44c5304a5b2e4bf6" providerId="LiveId" clId="{6434D747-0486-4408-9A0B-0E919B5D08DC}" dt="2020-07-04T15:35:50.764" v="1123" actId="14100"/>
          <ac:spMkLst>
            <pc:docMk/>
            <pc:sldMk cId="141817062" sldId="265"/>
            <ac:spMk id="4" creationId="{7C2929A1-B0F9-4783-9F0E-06981D71858F}"/>
          </ac:spMkLst>
        </pc:spChg>
        <pc:graphicFrameChg chg="mod">
          <ac:chgData name="Kaushik Nagarajan" userId="44c5304a5b2e4bf6" providerId="LiveId" clId="{6434D747-0486-4408-9A0B-0E919B5D08DC}" dt="2020-07-05T14:16:00.644" v="1875"/>
          <ac:graphicFrameMkLst>
            <pc:docMk/>
            <pc:sldMk cId="141817062" sldId="265"/>
            <ac:graphicFrameMk id="6" creationId="{E64CB220-C740-45B9-A6BA-FE70037D543A}"/>
          </ac:graphicFrameMkLst>
        </pc:graphicFrameChg>
      </pc:sldChg>
      <pc:sldChg chg="modSp">
        <pc:chgData name="Kaushik Nagarajan" userId="44c5304a5b2e4bf6" providerId="LiveId" clId="{6434D747-0486-4408-9A0B-0E919B5D08DC}" dt="2020-07-04T15:36:21.299" v="1126"/>
        <pc:sldMkLst>
          <pc:docMk/>
          <pc:sldMk cId="3373558840" sldId="266"/>
        </pc:sldMkLst>
        <pc:graphicFrameChg chg="mod">
          <ac:chgData name="Kaushik Nagarajan" userId="44c5304a5b2e4bf6" providerId="LiveId" clId="{6434D747-0486-4408-9A0B-0E919B5D08DC}" dt="2020-07-04T15:36:21.299" v="1126"/>
          <ac:graphicFrameMkLst>
            <pc:docMk/>
            <pc:sldMk cId="3373558840" sldId="266"/>
            <ac:graphicFrameMk id="7" creationId="{7DFE5365-C87C-442B-B714-71FED0673A22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4044336972" sldId="267"/>
        </pc:sldMkLst>
        <pc:spChg chg="mod">
          <ac:chgData name="Kaushik Nagarajan" userId="44c5304a5b2e4bf6" providerId="LiveId" clId="{6434D747-0486-4408-9A0B-0E919B5D08DC}" dt="2020-07-04T16:00:34.145" v="1214" actId="255"/>
          <ac:spMkLst>
            <pc:docMk/>
            <pc:sldMk cId="4044336972" sldId="267"/>
            <ac:spMk id="2" creationId="{1219D08A-43F6-4598-B4B9-9778FF740A14}"/>
          </ac:spMkLst>
        </pc:spChg>
        <pc:spChg chg="mod">
          <ac:chgData name="Kaushik Nagarajan" userId="44c5304a5b2e4bf6" providerId="LiveId" clId="{6434D747-0486-4408-9A0B-0E919B5D08DC}" dt="2020-07-04T15:54:00.614" v="1179" actId="26606"/>
          <ac:spMkLst>
            <pc:docMk/>
            <pc:sldMk cId="4044336972" sldId="267"/>
            <ac:spMk id="3" creationId="{8E464AB1-DC94-4DDB-8F19-43884155BA8A}"/>
          </ac:spMkLst>
        </pc:spChg>
        <pc:spChg chg="add del">
          <ac:chgData name="Kaushik Nagarajan" userId="44c5304a5b2e4bf6" providerId="LiveId" clId="{6434D747-0486-4408-9A0B-0E919B5D08DC}" dt="2020-07-04T15:54:00.595" v="1178" actId="26606"/>
          <ac:spMkLst>
            <pc:docMk/>
            <pc:sldMk cId="4044336972" sldId="267"/>
            <ac:spMk id="8" creationId="{DBF61EA3-B236-439E-9C0B-340980D56BEE}"/>
          </ac:spMkLst>
        </pc:spChg>
        <pc:spChg chg="add del">
          <ac:chgData name="Kaushik Nagarajan" userId="44c5304a5b2e4bf6" providerId="LiveId" clId="{6434D747-0486-4408-9A0B-0E919B5D08DC}" dt="2020-07-04T15:54:00.595" v="1178" actId="26606"/>
          <ac:spMkLst>
            <pc:docMk/>
            <pc:sldMk cId="4044336972" sldId="267"/>
            <ac:spMk id="14" creationId="{E659831F-0D9A-4C63-9EBB-8435B85A440F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6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4044336972" sldId="267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4T15:54:00.595" v="1178" actId="26606"/>
          <ac:grpSpMkLst>
            <pc:docMk/>
            <pc:sldMk cId="4044336972" sldId="267"/>
            <ac:grpSpMk id="10" creationId="{28FAF094-D087-493F-8DF9-A486C2D6BBAA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4044336972" sldId="267"/>
            <ac:grpSpMk id="18" creationId="{032D8612-31EB-44CF-A1D0-14FD4C705424}"/>
          </ac:grpSpMkLst>
        </pc:grpChg>
      </pc:sldChg>
      <pc:sldChg chg="modSp mod">
        <pc:chgData name="Kaushik Nagarajan" userId="44c5304a5b2e4bf6" providerId="LiveId" clId="{6434D747-0486-4408-9A0B-0E919B5D08DC}" dt="2020-07-05T14:16:00.644" v="1875"/>
        <pc:sldMkLst>
          <pc:docMk/>
          <pc:sldMk cId="1293720732" sldId="268"/>
        </pc:sldMkLst>
        <pc:spChg chg="mod">
          <ac:chgData name="Kaushik Nagarajan" userId="44c5304a5b2e4bf6" providerId="LiveId" clId="{6434D747-0486-4408-9A0B-0E919B5D08DC}" dt="2020-07-05T14:16:00.644" v="1875"/>
          <ac:spMkLst>
            <pc:docMk/>
            <pc:sldMk cId="1293720732" sldId="268"/>
            <ac:spMk id="2" creationId="{A3706DA9-1BEC-405D-A1B9-FDD7F665F9D3}"/>
          </ac:spMkLst>
        </pc:spChg>
        <pc:spChg chg="mod">
          <ac:chgData name="Kaushik Nagarajan" userId="44c5304a5b2e4bf6" providerId="LiveId" clId="{6434D747-0486-4408-9A0B-0E919B5D08DC}" dt="2020-07-04T15:25:00.485" v="1064" actId="2711"/>
          <ac:spMkLst>
            <pc:docMk/>
            <pc:sldMk cId="1293720732" sldId="268"/>
            <ac:spMk id="3" creationId="{4DBF8F91-1BCB-4112-8E7C-396675D53709}"/>
          </ac:spMkLst>
        </pc:spChg>
        <pc:graphicFrameChg chg="mod">
          <ac:chgData name="Kaushik Nagarajan" userId="44c5304a5b2e4bf6" providerId="LiveId" clId="{6434D747-0486-4408-9A0B-0E919B5D08DC}" dt="2020-07-04T15:27:36.081" v="1074"/>
          <ac:graphicFrameMkLst>
            <pc:docMk/>
            <pc:sldMk cId="1293720732" sldId="268"/>
            <ac:graphicFrameMk id="12" creationId="{B412293C-1F2B-442E-B72E-380DBCE51FAC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1987367390" sldId="269"/>
        </pc:sldMkLst>
        <pc:spChg chg="mod">
          <ac:chgData name="Kaushik Nagarajan" userId="44c5304a5b2e4bf6" providerId="LiveId" clId="{6434D747-0486-4408-9A0B-0E919B5D08DC}" dt="2020-07-04T15:54:39.997" v="1180" actId="26606"/>
          <ac:spMkLst>
            <pc:docMk/>
            <pc:sldMk cId="1987367390" sldId="269"/>
            <ac:spMk id="2" creationId="{98ED3E69-4E51-45E2-8B09-6A7FEF0AADCE}"/>
          </ac:spMkLst>
        </pc:spChg>
        <pc:spChg chg="mod">
          <ac:chgData name="Kaushik Nagarajan" userId="44c5304a5b2e4bf6" providerId="LiveId" clId="{6434D747-0486-4408-9A0B-0E919B5D08DC}" dt="2020-07-04T15:54:39.997" v="1180" actId="26606"/>
          <ac:spMkLst>
            <pc:docMk/>
            <pc:sldMk cId="1987367390" sldId="269"/>
            <ac:spMk id="3" creationId="{A006F503-EE35-40C1-B95E-3A2A6AA2D34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987367390" sldId="269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1987367390" sldId="269"/>
            <ac:grpSpMk id="10" creationId="{83EAB11A-76F7-48F4-9B4F-5BFDF4BF9670}"/>
          </ac:grpSpMkLst>
        </pc:gr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1642729103" sldId="270"/>
        </pc:sldMkLst>
        <pc:spChg chg="mod">
          <ac:chgData name="Kaushik Nagarajan" userId="44c5304a5b2e4bf6" providerId="LiveId" clId="{6434D747-0486-4408-9A0B-0E919B5D08DC}" dt="2020-07-04T16:01:33.242" v="1218" actId="255"/>
          <ac:spMkLst>
            <pc:docMk/>
            <pc:sldMk cId="1642729103" sldId="270"/>
            <ac:spMk id="2" creationId="{9FEA6FA8-434A-4755-A095-B9D2DA916105}"/>
          </ac:spMkLst>
        </pc:spChg>
        <pc:spChg chg="mod">
          <ac:chgData name="Kaushik Nagarajan" userId="44c5304a5b2e4bf6" providerId="LiveId" clId="{6434D747-0486-4408-9A0B-0E919B5D08DC}" dt="2020-07-04T15:54:50.845" v="1181" actId="26606"/>
          <ac:spMkLst>
            <pc:docMk/>
            <pc:sldMk cId="1642729103" sldId="270"/>
            <ac:spMk id="3" creationId="{81EDD5FC-5284-482C-9856-DBE7943459DA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8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1642729103" sldId="270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1642729103" sldId="270"/>
            <ac:grpSpMk id="10" creationId="{032D8612-31EB-44CF-A1D0-14FD4C705424}"/>
          </ac:grpSpMkLst>
        </pc:grpChg>
      </pc:sldChg>
      <pc:sldChg chg="modSp mod">
        <pc:chgData name="Kaushik Nagarajan" userId="44c5304a5b2e4bf6" providerId="LiveId" clId="{6434D747-0486-4408-9A0B-0E919B5D08DC}" dt="2020-07-04T16:00:51.489" v="1216" actId="20577"/>
        <pc:sldMkLst>
          <pc:docMk/>
          <pc:sldMk cId="1393845951" sldId="271"/>
        </pc:sldMkLst>
        <pc:spChg chg="mod">
          <ac:chgData name="Kaushik Nagarajan" userId="44c5304a5b2e4bf6" providerId="LiveId" clId="{6434D747-0486-4408-9A0B-0E919B5D08DC}" dt="2020-07-04T16:00:51.489" v="1216" actId="20577"/>
          <ac:spMkLst>
            <pc:docMk/>
            <pc:sldMk cId="1393845951" sldId="271"/>
            <ac:spMk id="2" creationId="{A2BB0C45-F801-4465-B0B3-3DB547C4F9CA}"/>
          </ac:spMkLst>
        </pc:spChg>
        <pc:spChg chg="mod">
          <ac:chgData name="Kaushik Nagarajan" userId="44c5304a5b2e4bf6" providerId="LiveId" clId="{6434D747-0486-4408-9A0B-0E919B5D08DC}" dt="2020-07-04T15:22:19.801" v="1056" actId="113"/>
          <ac:spMkLst>
            <pc:docMk/>
            <pc:sldMk cId="1393845951" sldId="271"/>
            <ac:spMk id="9" creationId="{445E3D91-534E-4572-8327-E062CB9F33DA}"/>
          </ac:spMkLst>
        </pc:spChg>
        <pc:graphicFrameChg chg="mod">
          <ac:chgData name="Kaushik Nagarajan" userId="44c5304a5b2e4bf6" providerId="LiveId" clId="{6434D747-0486-4408-9A0B-0E919B5D08DC}" dt="2020-07-04T14:56:24.002" v="100" actId="1076"/>
          <ac:graphicFrameMkLst>
            <pc:docMk/>
            <pc:sldMk cId="1393845951" sldId="271"/>
            <ac:graphicFrameMk id="6" creationId="{F2EA2878-1F09-4AFB-9CB4-63663A962A7A}"/>
          </ac:graphicFrameMkLst>
        </pc:graphicFrame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3472998099" sldId="272"/>
        </pc:sldMkLst>
        <pc:spChg chg="mod">
          <ac:chgData name="Kaushik Nagarajan" userId="44c5304a5b2e4bf6" providerId="LiveId" clId="{6434D747-0486-4408-9A0B-0E919B5D08DC}" dt="2020-07-04T16:01:50.008" v="1219" actId="255"/>
          <ac:spMkLst>
            <pc:docMk/>
            <pc:sldMk cId="3472998099" sldId="272"/>
            <ac:spMk id="2" creationId="{B80301E4-FCC1-486D-AC97-AFB968983FDE}"/>
          </ac:spMkLst>
        </pc:spChg>
        <pc:spChg chg="mod">
          <ac:chgData name="Kaushik Nagarajan" userId="44c5304a5b2e4bf6" providerId="LiveId" clId="{6434D747-0486-4408-9A0B-0E919B5D08DC}" dt="2020-07-04T15:54:55.227" v="1182" actId="26606"/>
          <ac:spMkLst>
            <pc:docMk/>
            <pc:sldMk cId="3472998099" sldId="272"/>
            <ac:spMk id="3" creationId="{3D20AAE8-BD4E-441B-90D9-B4E17DBDB92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472998099" sldId="272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3472998099" sldId="272"/>
            <ac:grpSpMk id="10" creationId="{83EAB11A-76F7-48F4-9B4F-5BFDF4BF9670}"/>
          </ac:grpSpMkLst>
        </pc:gr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971598352" sldId="273"/>
        </pc:sldMkLst>
        <pc:spChg chg="mod">
          <ac:chgData name="Kaushik Nagarajan" userId="44c5304a5b2e4bf6" providerId="LiveId" clId="{6434D747-0486-4408-9A0B-0E919B5D08DC}" dt="2020-07-04T16:03:12.415" v="1226" actId="255"/>
          <ac:spMkLst>
            <pc:docMk/>
            <pc:sldMk cId="971598352" sldId="273"/>
            <ac:spMk id="2" creationId="{3B8A566E-288D-4B10-9337-938277C4BD4F}"/>
          </ac:spMkLst>
        </pc:spChg>
        <pc:spChg chg="mod">
          <ac:chgData name="Kaushik Nagarajan" userId="44c5304a5b2e4bf6" providerId="LiveId" clId="{6434D747-0486-4408-9A0B-0E919B5D08DC}" dt="2020-07-04T15:56:40.422" v="1186" actId="26606"/>
          <ac:spMkLst>
            <pc:docMk/>
            <pc:sldMk cId="971598352" sldId="273"/>
            <ac:spMk id="3" creationId="{61E34405-E404-479F-A2F0-C140A7B7C3F3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8" creationId="{7515D20E-1AB7-4E74-9236-2B72B63D60B6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15" creationId="{3873B707-463F-40B0-8227-E8CC6C67EB25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71598352" sldId="273"/>
            <ac:spMk id="17" creationId="{19C9EAEA-39D0-4B0E-A0EB-51E7B26740B1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971598352" sldId="273"/>
            <ac:grpSpMk id="10" creationId="{032D8612-31EB-44CF-A1D0-14FD4C705424}"/>
          </ac:grpSpMkLst>
        </pc:grpChg>
      </pc:sldChg>
      <pc:sldChg chg="modSp">
        <pc:chgData name="Kaushik Nagarajan" userId="44c5304a5b2e4bf6" providerId="LiveId" clId="{6434D747-0486-4408-9A0B-0E919B5D08DC}" dt="2020-07-04T15:37:42.475" v="1133" actId="2711"/>
        <pc:sldMkLst>
          <pc:docMk/>
          <pc:sldMk cId="3619185467" sldId="274"/>
        </pc:sldMkLst>
        <pc:graphicFrameChg chg="mod">
          <ac:chgData name="Kaushik Nagarajan" userId="44c5304a5b2e4bf6" providerId="LiveId" clId="{6434D747-0486-4408-9A0B-0E919B5D08DC}" dt="2020-07-04T15:37:42.475" v="1133" actId="2711"/>
          <ac:graphicFrameMkLst>
            <pc:docMk/>
            <pc:sldMk cId="3619185467" sldId="274"/>
            <ac:graphicFrameMk id="6" creationId="{9AE1D902-5971-4392-AB0A-BC8BB2ED7A76}"/>
          </ac:graphicFrameMkLst>
        </pc:graphicFrameChg>
      </pc:sldChg>
      <pc:sldChg chg="modSp mod">
        <pc:chgData name="Kaushik Nagarajan" userId="44c5304a5b2e4bf6" providerId="LiveId" clId="{6434D747-0486-4408-9A0B-0E919B5D08DC}" dt="2020-07-04T16:02:48.908" v="1225" actId="692"/>
        <pc:sldMkLst>
          <pc:docMk/>
          <pc:sldMk cId="2690549099" sldId="275"/>
        </pc:sldMkLst>
        <pc:spChg chg="mod">
          <ac:chgData name="Kaushik Nagarajan" userId="44c5304a5b2e4bf6" providerId="LiveId" clId="{6434D747-0486-4408-9A0B-0E919B5D08DC}" dt="2020-07-04T16:02:10.722" v="1220" actId="255"/>
          <ac:spMkLst>
            <pc:docMk/>
            <pc:sldMk cId="2690549099" sldId="275"/>
            <ac:spMk id="2" creationId="{BD3B76D7-075D-4394-91F9-9E6D8CC0C7F4}"/>
          </ac:spMkLst>
        </pc:spChg>
        <pc:spChg chg="mod">
          <ac:chgData name="Kaushik Nagarajan" userId="44c5304a5b2e4bf6" providerId="LiveId" clId="{6434D747-0486-4408-9A0B-0E919B5D08DC}" dt="2020-07-04T15:39:04.450" v="1134" actId="1076"/>
          <ac:spMkLst>
            <pc:docMk/>
            <pc:sldMk cId="2690549099" sldId="275"/>
            <ac:spMk id="3" creationId="{230CD960-DCE6-4247-8525-DEC9225BBAF0}"/>
          </ac:spMkLst>
        </pc:spChg>
        <pc:spChg chg="mod">
          <ac:chgData name="Kaushik Nagarajan" userId="44c5304a5b2e4bf6" providerId="LiveId" clId="{6434D747-0486-4408-9A0B-0E919B5D08DC}" dt="2020-07-04T16:02:43.319" v="1224" actId="692"/>
          <ac:spMkLst>
            <pc:docMk/>
            <pc:sldMk cId="2690549099" sldId="275"/>
            <ac:spMk id="4" creationId="{D2F36CCE-5CE5-403E-A886-81F18042FED3}"/>
          </ac:spMkLst>
        </pc:spChg>
        <pc:spChg chg="mod">
          <ac:chgData name="Kaushik Nagarajan" userId="44c5304a5b2e4bf6" providerId="LiveId" clId="{6434D747-0486-4408-9A0B-0E919B5D08DC}" dt="2020-07-04T15:39:11.042" v="1135" actId="1076"/>
          <ac:spMkLst>
            <pc:docMk/>
            <pc:sldMk cId="2690549099" sldId="275"/>
            <ac:spMk id="5" creationId="{30D28D75-E2DA-401D-8193-9E97B69B63B3}"/>
          </ac:spMkLst>
        </pc:spChg>
        <pc:spChg chg="mod">
          <ac:chgData name="Kaushik Nagarajan" userId="44c5304a5b2e4bf6" providerId="LiveId" clId="{6434D747-0486-4408-9A0B-0E919B5D08DC}" dt="2020-07-04T16:02:48.908" v="1225" actId="692"/>
          <ac:spMkLst>
            <pc:docMk/>
            <pc:sldMk cId="2690549099" sldId="275"/>
            <ac:spMk id="6" creationId="{DA76E92D-061E-4934-B0EE-FD621D1F81AE}"/>
          </ac:spMkLst>
        </pc:spChg>
      </pc:sldChg>
      <pc:sldChg chg="addSp delSp modSp mod setBg delDesignElem">
        <pc:chgData name="Kaushik Nagarajan" userId="44c5304a5b2e4bf6" providerId="LiveId" clId="{6434D747-0486-4408-9A0B-0E919B5D08DC}" dt="2020-07-05T14:16:00.644" v="1875"/>
        <pc:sldMkLst>
          <pc:docMk/>
          <pc:sldMk cId="2845449986" sldId="276"/>
        </pc:sldMkLst>
        <pc:spChg chg="mod">
          <ac:chgData name="Kaushik Nagarajan" userId="44c5304a5b2e4bf6" providerId="LiveId" clId="{6434D747-0486-4408-9A0B-0E919B5D08DC}" dt="2020-07-04T16:03:26.604" v="1227" actId="255"/>
          <ac:spMkLst>
            <pc:docMk/>
            <pc:sldMk cId="2845449986" sldId="276"/>
            <ac:spMk id="2" creationId="{8D4A4E5D-279E-4B5E-9724-35122665ABD1}"/>
          </ac:spMkLst>
        </pc:spChg>
        <pc:spChg chg="mod">
          <ac:chgData name="Kaushik Nagarajan" userId="44c5304a5b2e4bf6" providerId="LiveId" clId="{6434D747-0486-4408-9A0B-0E919B5D08DC}" dt="2020-07-04T15:56:47.697" v="1187" actId="26606"/>
          <ac:spMkLst>
            <pc:docMk/>
            <pc:sldMk cId="2845449986" sldId="276"/>
            <ac:spMk id="3" creationId="{B51438DB-33DF-4F09-B9B2-50E5D439A837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8" creationId="{8B9AA7C6-5E5A-498E-A6DF-A943376E09BC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14" creationId="{81E140AE-0ABF-47C8-BF32-7D2F0CF2BA44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449986" sldId="276"/>
            <ac:spMk id="16" creationId="{CBC4F608-B4B8-48C3-9572-C0F061B1CD99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845449986" sldId="276"/>
            <ac:grpSpMk id="10" creationId="{83EAB11A-76F7-48F4-9B4F-5BFDF4BF9670}"/>
          </ac:grpSpMkLst>
        </pc:grpChg>
      </pc:sldChg>
      <pc:sldChg chg="addSp delSp modSp mod ord setBg delDesignElem">
        <pc:chgData name="Kaushik Nagarajan" userId="44c5304a5b2e4bf6" providerId="LiveId" clId="{6434D747-0486-4408-9A0B-0E919B5D08DC}" dt="2020-07-05T14:16:00.644" v="1875"/>
        <pc:sldMkLst>
          <pc:docMk/>
          <pc:sldMk cId="284512663" sldId="277"/>
        </pc:sldMkLst>
        <pc:spChg chg="mod">
          <ac:chgData name="Kaushik Nagarajan" userId="44c5304a5b2e4bf6" providerId="LiveId" clId="{6434D747-0486-4408-9A0B-0E919B5D08DC}" dt="2020-07-05T14:07:40.218" v="1648" actId="20577"/>
          <ac:spMkLst>
            <pc:docMk/>
            <pc:sldMk cId="284512663" sldId="277"/>
            <ac:spMk id="2" creationId="{99B7457D-88BF-4064-AE67-E5ACE5240958}"/>
          </ac:spMkLst>
        </pc:spChg>
        <pc:spChg chg="mod">
          <ac:chgData name="Kaushik Nagarajan" userId="44c5304a5b2e4bf6" providerId="LiveId" clId="{6434D747-0486-4408-9A0B-0E919B5D08DC}" dt="2020-07-05T14:11:14.716" v="1757" actId="20577"/>
          <ac:spMkLst>
            <pc:docMk/>
            <pc:sldMk cId="284512663" sldId="277"/>
            <ac:spMk id="3" creationId="{E263B8DC-53D6-4CA8-AE26-E4A1FD1844DF}"/>
          </ac:spMkLst>
        </pc:spChg>
        <pc:spChg chg="add del">
          <ac:chgData name="Kaushik Nagarajan" userId="44c5304a5b2e4bf6" providerId="LiveId" clId="{6434D747-0486-4408-9A0B-0E919B5D08DC}" dt="2020-07-04T15:57:04.737" v="1189" actId="26606"/>
          <ac:spMkLst>
            <pc:docMk/>
            <pc:sldMk cId="284512663" sldId="277"/>
            <ac:spMk id="8" creationId="{4DA718D0-4865-4629-8134-44F68D41D574}"/>
          </ac:spMkLst>
        </pc:spChg>
        <pc:spChg chg="add del">
          <ac:chgData name="Kaushik Nagarajan" userId="44c5304a5b2e4bf6" providerId="LiveId" clId="{6434D747-0486-4408-9A0B-0E919B5D08DC}" dt="2020-07-04T15:57:04.737" v="1189" actId="26606"/>
          <ac:spMkLst>
            <pc:docMk/>
            <pc:sldMk cId="284512663" sldId="277"/>
            <ac:spMk id="14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12663" sldId="277"/>
            <ac:spMk id="16" creationId="{DBF61EA3-B236-439E-9C0B-340980D56BEE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284512663" sldId="277"/>
            <ac:spMk id="20" creationId="{E659831F-0D9A-4C63-9EBB-8435B85A440F}"/>
          </ac:spMkLst>
        </pc:spChg>
        <pc:grpChg chg="add del">
          <ac:chgData name="Kaushik Nagarajan" userId="44c5304a5b2e4bf6" providerId="LiveId" clId="{6434D747-0486-4408-9A0B-0E919B5D08DC}" dt="2020-07-04T15:57:04.737" v="1189" actId="26606"/>
          <ac:grpSpMkLst>
            <pc:docMk/>
            <pc:sldMk cId="284512663" sldId="277"/>
            <ac:grpSpMk id="10" creationId="{65167ED7-6315-43AB-B1B6-C326D5FD8F84}"/>
          </ac:grpSpMkLst>
        </pc:gr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284512663" sldId="277"/>
            <ac:grpSpMk id="17" creationId="{28FAF094-D087-493F-8DF9-A486C2D6BBAA}"/>
          </ac:grpSpMkLst>
        </pc:grpChg>
      </pc:sldChg>
      <pc:sldChg chg="new del">
        <pc:chgData name="Kaushik Nagarajan" userId="44c5304a5b2e4bf6" providerId="LiveId" clId="{6434D747-0486-4408-9A0B-0E919B5D08DC}" dt="2020-07-05T05:40:38.706" v="1232" actId="47"/>
        <pc:sldMkLst>
          <pc:docMk/>
          <pc:sldMk cId="2185665282" sldId="278"/>
        </pc:sldMkLst>
      </pc:sldChg>
      <pc:sldChg chg="addSp delSp modSp new mod ord setBg delDesignElem">
        <pc:chgData name="Kaushik Nagarajan" userId="44c5304a5b2e4bf6" providerId="LiveId" clId="{6434D747-0486-4408-9A0B-0E919B5D08DC}" dt="2020-07-05T14:16:00.644" v="1875"/>
        <pc:sldMkLst>
          <pc:docMk/>
          <pc:sldMk cId="3266432709" sldId="278"/>
        </pc:sldMkLst>
        <pc:spChg chg="mod">
          <ac:chgData name="Kaushik Nagarajan" userId="44c5304a5b2e4bf6" providerId="LiveId" clId="{6434D747-0486-4408-9A0B-0E919B5D08DC}" dt="2020-07-05T06:08:20.050" v="1620" actId="26606"/>
          <ac:spMkLst>
            <pc:docMk/>
            <pc:sldMk cId="3266432709" sldId="278"/>
            <ac:spMk id="2" creationId="{5FF0FF57-369C-4BD3-AB9F-53798F768EA5}"/>
          </ac:spMkLst>
        </pc:spChg>
        <pc:spChg chg="mod">
          <ac:chgData name="Kaushik Nagarajan" userId="44c5304a5b2e4bf6" providerId="LiveId" clId="{6434D747-0486-4408-9A0B-0E919B5D08DC}" dt="2020-07-05T06:08:20.050" v="1620" actId="26606"/>
          <ac:spMkLst>
            <pc:docMk/>
            <pc:sldMk cId="3266432709" sldId="278"/>
            <ac:spMk id="3" creationId="{1631C0C6-7895-46B2-B335-51644426CBD4}"/>
          </ac:spMkLst>
        </pc:spChg>
        <pc:spChg chg="add del mod">
          <ac:chgData name="Kaushik Nagarajan" userId="44c5304a5b2e4bf6" providerId="LiveId" clId="{6434D747-0486-4408-9A0B-0E919B5D08DC}" dt="2020-07-05T09:54:32.966" v="1623" actId="478"/>
          <ac:spMkLst>
            <pc:docMk/>
            <pc:sldMk cId="3266432709" sldId="278"/>
            <ac:spMk id="6" creationId="{6FC2AAC5-994A-4886-97BE-230E27974C83}"/>
          </ac:spMkLst>
        </pc:spChg>
        <pc:spChg chg="add del">
          <ac:chgData name="Kaushik Nagarajan" userId="44c5304a5b2e4bf6" providerId="LiveId" clId="{6434D747-0486-4408-9A0B-0E919B5D08DC}" dt="2020-07-05T05:47:08.785" v="1273" actId="26606"/>
          <ac:spMkLst>
            <pc:docMk/>
            <pc:sldMk cId="3266432709" sldId="278"/>
            <ac:spMk id="11" creationId="{87CC2527-562A-4F69-B487-4371E5B243E7}"/>
          </ac:spMkLst>
        </pc:spChg>
        <pc:spChg chg="add del">
          <ac:chgData name="Kaushik Nagarajan" userId="44c5304a5b2e4bf6" providerId="LiveId" clId="{6434D747-0486-4408-9A0B-0E919B5D08DC}" dt="2020-07-05T05:47:11.925" v="1275" actId="26606"/>
          <ac:spMkLst>
            <pc:docMk/>
            <pc:sldMk cId="3266432709" sldId="278"/>
            <ac:spMk id="16" creationId="{02E941BD-027E-419D-A57B-79D61423B642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7" creationId="{90F533E9-6690-41A8-A372-4C6C622D028D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8" creationId="{E45B1D5C-0827-4AF0-8186-11FC5A8B8B92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19" creationId="{99413ED5-9ED4-4772-BCE4-2BCAE6B12E35}"/>
          </ac:spMkLst>
        </pc:spChg>
        <pc:spChg chg="add del">
          <ac:chgData name="Kaushik Nagarajan" userId="44c5304a5b2e4bf6" providerId="LiveId" clId="{6434D747-0486-4408-9A0B-0E919B5D08DC}" dt="2020-07-05T05:47:13.929" v="1277" actId="26606"/>
          <ac:spMkLst>
            <pc:docMk/>
            <pc:sldMk cId="3266432709" sldId="278"/>
            <ac:spMk id="20" creationId="{04357C93-F0CB-4A1C-8F77-4E9063789819}"/>
          </ac:spMkLst>
        </pc:spChg>
        <pc:spChg chg="add del">
          <ac:chgData name="Kaushik Nagarajan" userId="44c5304a5b2e4bf6" providerId="LiveId" clId="{6434D747-0486-4408-9A0B-0E919B5D08DC}" dt="2020-07-05T05:47:40.545" v="1279" actId="26606"/>
          <ac:spMkLst>
            <pc:docMk/>
            <pc:sldMk cId="3266432709" sldId="278"/>
            <ac:spMk id="23" creationId="{02E941BD-027E-419D-A57B-79D61423B642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266432709" sldId="278"/>
            <ac:spMk id="28" creationId="{D41CCBED-E4E1-4997-A072-94D325AE38BA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3266432709" sldId="278"/>
            <ac:spMk id="32" creationId="{7657922F-06FC-4A81-9EC2-4047535D13D2}"/>
          </ac:spMkLst>
        </pc:spChg>
        <pc:picChg chg="add mod ord">
          <ac:chgData name="Kaushik Nagarajan" userId="44c5304a5b2e4bf6" providerId="LiveId" clId="{6434D747-0486-4408-9A0B-0E919B5D08DC}" dt="2020-07-05T06:08:20.050" v="1620" actId="26606"/>
          <ac:picMkLst>
            <pc:docMk/>
            <pc:sldMk cId="3266432709" sldId="278"/>
            <ac:picMk id="5" creationId="{812C429F-ABC7-4EB6-983C-897A51EFA5C4}"/>
          </ac:picMkLst>
        </pc:picChg>
        <pc:picChg chg="add del">
          <ac:chgData name="Kaushik Nagarajan" userId="44c5304a5b2e4bf6" providerId="LiveId" clId="{6434D747-0486-4408-9A0B-0E919B5D08DC}" dt="2020-07-05T05:47:11.925" v="1275" actId="26606"/>
          <ac:picMkLst>
            <pc:docMk/>
            <pc:sldMk cId="3266432709" sldId="278"/>
            <ac:picMk id="15" creationId="{DEF28D5B-2926-4FE4-BF22-EA37C737E8FE}"/>
          </ac:picMkLst>
        </pc:picChg>
        <pc:picChg chg="add del">
          <ac:chgData name="Kaushik Nagarajan" userId="44c5304a5b2e4bf6" providerId="LiveId" clId="{6434D747-0486-4408-9A0B-0E919B5D08DC}" dt="2020-07-05T05:47:40.545" v="1279" actId="26606"/>
          <ac:picMkLst>
            <pc:docMk/>
            <pc:sldMk cId="3266432709" sldId="278"/>
            <ac:picMk id="22" creationId="{DEF28D5B-2926-4FE4-BF22-EA37C737E8FE}"/>
          </ac:picMkLst>
        </pc:picChg>
        <pc:picChg chg="add del">
          <ac:chgData name="Kaushik Nagarajan" userId="44c5304a5b2e4bf6" providerId="LiveId" clId="{6434D747-0486-4408-9A0B-0E919B5D08DC}" dt="2020-07-05T14:16:00.644" v="1875"/>
          <ac:picMkLst>
            <pc:docMk/>
            <pc:sldMk cId="3266432709" sldId="278"/>
            <ac:picMk id="30" creationId="{227F50A4-96DC-44F7-8805-D1713FA4CA49}"/>
          </ac:picMkLst>
        </pc:picChg>
        <pc:cxnChg chg="add del">
          <ac:chgData name="Kaushik Nagarajan" userId="44c5304a5b2e4bf6" providerId="LiveId" clId="{6434D747-0486-4408-9A0B-0E919B5D08DC}" dt="2020-07-05T05:47:08.785" v="1273" actId="26606"/>
          <ac:cxnSpMkLst>
            <pc:docMk/>
            <pc:sldMk cId="3266432709" sldId="278"/>
            <ac:cxnSpMk id="13" creationId="{BCDAEC91-5BCE-4B55-9CC0-43EF94CB734B}"/>
          </ac:cxnSpMkLst>
        </pc:cxnChg>
      </pc:sldChg>
      <pc:sldChg chg="addSp delSp modSp add del mod">
        <pc:chgData name="Kaushik Nagarajan" userId="44c5304a5b2e4bf6" providerId="LiveId" clId="{6434D747-0486-4408-9A0B-0E919B5D08DC}" dt="2020-07-04T15:42:17.807" v="1142" actId="47"/>
        <pc:sldMkLst>
          <pc:docMk/>
          <pc:sldMk cId="3543287871" sldId="278"/>
        </pc:sldMkLst>
        <pc:spChg chg="del">
          <ac:chgData name="Kaushik Nagarajan" userId="44c5304a5b2e4bf6" providerId="LiveId" clId="{6434D747-0486-4408-9A0B-0E919B5D08DC}" dt="2020-07-04T15:39:43.297" v="1137" actId="478"/>
          <ac:spMkLst>
            <pc:docMk/>
            <pc:sldMk cId="3543287871" sldId="278"/>
            <ac:spMk id="4" creationId="{D2F36CCE-5CE5-403E-A886-81F18042FED3}"/>
          </ac:spMkLst>
        </pc:spChg>
        <pc:spChg chg="del">
          <ac:chgData name="Kaushik Nagarajan" userId="44c5304a5b2e4bf6" providerId="LiveId" clId="{6434D747-0486-4408-9A0B-0E919B5D08DC}" dt="2020-07-04T15:39:48.513" v="1138" actId="478"/>
          <ac:spMkLst>
            <pc:docMk/>
            <pc:sldMk cId="3543287871" sldId="278"/>
            <ac:spMk id="6" creationId="{DA76E92D-061E-4934-B0EE-FD621D1F81AE}"/>
          </ac:spMkLst>
        </pc:spChg>
        <pc:spChg chg="add del mod">
          <ac:chgData name="Kaushik Nagarajan" userId="44c5304a5b2e4bf6" providerId="LiveId" clId="{6434D747-0486-4408-9A0B-0E919B5D08DC}" dt="2020-07-04T15:41:05.389" v="1139" actId="1032"/>
          <ac:spMkLst>
            <pc:docMk/>
            <pc:sldMk cId="3543287871" sldId="278"/>
            <ac:spMk id="8" creationId="{A7036B6B-0DF4-4CDD-8642-C5B6DE5278F2}"/>
          </ac:spMkLst>
        </pc:spChg>
        <pc:spChg chg="add mod">
          <ac:chgData name="Kaushik Nagarajan" userId="44c5304a5b2e4bf6" providerId="LiveId" clId="{6434D747-0486-4408-9A0B-0E919B5D08DC}" dt="2020-07-04T15:39:48.513" v="1138" actId="478"/>
          <ac:spMkLst>
            <pc:docMk/>
            <pc:sldMk cId="3543287871" sldId="278"/>
            <ac:spMk id="10" creationId="{DAD445FF-BD9D-45CC-B91E-82538085EE5B}"/>
          </ac:spMkLst>
        </pc:spChg>
        <pc:spChg chg="add mod">
          <ac:chgData name="Kaushik Nagarajan" userId="44c5304a5b2e4bf6" providerId="LiveId" clId="{6434D747-0486-4408-9A0B-0E919B5D08DC}" dt="2020-07-04T15:42:12.064" v="1141" actId="478"/>
          <ac:spMkLst>
            <pc:docMk/>
            <pc:sldMk cId="3543287871" sldId="278"/>
            <ac:spMk id="13" creationId="{BB8B8F04-31B0-4F5E-B320-B150E74305E8}"/>
          </ac:spMkLst>
        </pc:spChg>
        <pc:graphicFrameChg chg="add del mod modGraphic">
          <ac:chgData name="Kaushik Nagarajan" userId="44c5304a5b2e4bf6" providerId="LiveId" clId="{6434D747-0486-4408-9A0B-0E919B5D08DC}" dt="2020-07-04T15:42:12.064" v="1141" actId="478"/>
          <ac:graphicFrameMkLst>
            <pc:docMk/>
            <pc:sldMk cId="3543287871" sldId="278"/>
            <ac:graphicFrameMk id="11" creationId="{116DA72E-C9A1-4752-A45C-9CDF0CBA5A22}"/>
          </ac:graphicFrameMkLst>
        </pc:graphicFrameChg>
      </pc:sldChg>
      <pc:sldChg chg="addSp delSp modSp new del mod setBg">
        <pc:chgData name="Kaushik Nagarajan" userId="44c5304a5b2e4bf6" providerId="LiveId" clId="{6434D747-0486-4408-9A0B-0E919B5D08DC}" dt="2020-07-05T05:45:33.987" v="1267" actId="47"/>
        <pc:sldMkLst>
          <pc:docMk/>
          <pc:sldMk cId="2558342862" sldId="279"/>
        </pc:sldMkLst>
        <pc:spChg chg="del mod">
          <ac:chgData name="Kaushik Nagarajan" userId="44c5304a5b2e4bf6" providerId="LiveId" clId="{6434D747-0486-4408-9A0B-0E919B5D08DC}" dt="2020-07-05T05:43:49.416" v="1237" actId="478"/>
          <ac:spMkLst>
            <pc:docMk/>
            <pc:sldMk cId="2558342862" sldId="279"/>
            <ac:spMk id="2" creationId="{BC63A352-7CDD-46AA-A46E-7E5635074F25}"/>
          </ac:spMkLst>
        </pc:spChg>
        <pc:spChg chg="del">
          <ac:chgData name="Kaushik Nagarajan" userId="44c5304a5b2e4bf6" providerId="LiveId" clId="{6434D747-0486-4408-9A0B-0E919B5D08DC}" dt="2020-07-05T05:43:51.537" v="1238" actId="478"/>
          <ac:spMkLst>
            <pc:docMk/>
            <pc:sldMk cId="2558342862" sldId="279"/>
            <ac:spMk id="3" creationId="{2BD50B11-54DB-4172-82BA-2392C5AADB93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1" creationId="{22F15A2D-2324-487D-A02A-BF46C5C580EB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3" creationId="{17A7F34E-D418-47E2-9F86-2C45BBC31210}"/>
          </ac:spMkLst>
        </pc:spChg>
        <pc:spChg chg="add del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75" creationId="{2AEAFA59-923A-4F54-8B49-44C970BCC323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1" creationId="{7EBFDB7D-DD97-44CE-AFFB-458781A3DB9B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3" creationId="{50F864A1-23CF-4954-887F-3C4458622A68}"/>
          </ac:spMkLst>
        </pc:spChg>
        <pc:spChg chg="add del">
          <ac:chgData name="Kaushik Nagarajan" userId="44c5304a5b2e4bf6" providerId="LiveId" clId="{6434D747-0486-4408-9A0B-0E919B5D08DC}" dt="2020-07-05T05:45:28.785" v="1263" actId="26606"/>
          <ac:spMkLst>
            <pc:docMk/>
            <pc:sldMk cId="2558342862" sldId="279"/>
            <ac:spMk id="85" creationId="{8D313E8C-7457-407E-BDA5-EACA44D38247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87" creationId="{22F15A2D-2324-487D-A02A-BF46C5C580EB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89" creationId="{2AEAFA59-923A-4F54-8B49-44C970BCC323}"/>
          </ac:spMkLst>
        </pc:spChg>
        <pc:spChg chg="add del">
          <ac:chgData name="Kaushik Nagarajan" userId="44c5304a5b2e4bf6" providerId="LiveId" clId="{6434D747-0486-4408-9A0B-0E919B5D08DC}" dt="2020-07-05T05:45:29.621" v="1265" actId="26606"/>
          <ac:spMkLst>
            <pc:docMk/>
            <pc:sldMk cId="2558342862" sldId="279"/>
            <ac:spMk id="90" creationId="{C37E9D4B-7BFA-4D10-B666-547BAC499469}"/>
          </ac:spMkLst>
        </pc:spChg>
        <pc:spChg chg="add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92" creationId="{1500B4A4-B1F1-41EA-886A-B8A210DBCA3B}"/>
          </ac:spMkLst>
        </pc:spChg>
        <pc:spChg chg="add">
          <ac:chgData name="Kaushik Nagarajan" userId="44c5304a5b2e4bf6" providerId="LiveId" clId="{6434D747-0486-4408-9A0B-0E919B5D08DC}" dt="2020-07-05T05:45:29.636" v="1266" actId="26606"/>
          <ac:spMkLst>
            <pc:docMk/>
            <pc:sldMk cId="2558342862" sldId="279"/>
            <ac:spMk id="94" creationId="{5E55A99C-0BDC-4DBE-8E40-9FA66F629FA1}"/>
          </ac:spMkLst>
        </pc:spChg>
        <pc:graphicFrameChg chg="add del mod">
          <ac:chgData name="Kaushik Nagarajan" userId="44c5304a5b2e4bf6" providerId="LiveId" clId="{6434D747-0486-4408-9A0B-0E919B5D08DC}" dt="2020-07-05T05:45:24.881" v="1261" actId="478"/>
          <ac:graphicFrameMkLst>
            <pc:docMk/>
            <pc:sldMk cId="2558342862" sldId="279"/>
            <ac:graphicFrameMk id="6" creationId="{E70F1336-8458-4494-9AF8-1B48DAACD22A}"/>
          </ac:graphicFrameMkLst>
        </pc:graphicFrameChg>
        <pc:picChg chg="add del mod">
          <ac:chgData name="Kaushik Nagarajan" userId="44c5304a5b2e4bf6" providerId="LiveId" clId="{6434D747-0486-4408-9A0B-0E919B5D08DC}" dt="2020-07-05T05:44:46.251" v="1255" actId="478"/>
          <ac:picMkLst>
            <pc:docMk/>
            <pc:sldMk cId="2558342862" sldId="279"/>
            <ac:picMk id="5" creationId="{895ADD82-7D57-4EF9-B466-DF872875879A}"/>
          </ac:picMkLst>
        </pc:picChg>
        <pc:picChg chg="add del">
          <ac:chgData name="Kaushik Nagarajan" userId="44c5304a5b2e4bf6" providerId="LiveId" clId="{6434D747-0486-4408-9A0B-0E919B5D08DC}" dt="2020-07-05T05:45:28.785" v="1263" actId="26606"/>
          <ac:picMkLst>
            <pc:docMk/>
            <pc:sldMk cId="2558342862" sldId="279"/>
            <ac:picMk id="77" creationId="{C1E801E6-2AFF-4176-BC41-586F47A4F968}"/>
          </ac:picMkLst>
        </pc:picChg>
        <pc:picChg chg="add del">
          <ac:chgData name="Kaushik Nagarajan" userId="44c5304a5b2e4bf6" providerId="LiveId" clId="{6434D747-0486-4408-9A0B-0E919B5D08DC}" dt="2020-07-05T05:45:29.621" v="1265" actId="26606"/>
          <ac:picMkLst>
            <pc:docMk/>
            <pc:sldMk cId="2558342862" sldId="279"/>
            <ac:picMk id="88" creationId="{E8111EDC-9C4B-4F2D-932E-AD205AF7CD76}"/>
          </ac:picMkLst>
        </pc:picChg>
        <pc:picChg chg="add">
          <ac:chgData name="Kaushik Nagarajan" userId="44c5304a5b2e4bf6" providerId="LiveId" clId="{6434D747-0486-4408-9A0B-0E919B5D08DC}" dt="2020-07-05T05:45:29.636" v="1266" actId="26606"/>
          <ac:picMkLst>
            <pc:docMk/>
            <pc:sldMk cId="2558342862" sldId="279"/>
            <ac:picMk id="93" creationId="{3E31ADCD-69BC-4391-B849-2A1DCC4A19D6}"/>
          </ac:picMkLst>
        </pc:picChg>
        <pc:picChg chg="add del mod">
          <ac:chgData name="Kaushik Nagarajan" userId="44c5304a5b2e4bf6" providerId="LiveId" clId="{6434D747-0486-4408-9A0B-0E919B5D08DC}" dt="2020-07-05T05:45:11.522" v="1259" actId="478"/>
          <ac:picMkLst>
            <pc:docMk/>
            <pc:sldMk cId="2558342862" sldId="279"/>
            <ac:picMk id="1026" creationId="{45857D58-A73E-444D-8A81-4DD2CBBED90C}"/>
          </ac:picMkLst>
        </pc:picChg>
      </pc:sldChg>
      <pc:sldChg chg="addSp delSp modSp new mod ord setBg delDesignElem chgLayout">
        <pc:chgData name="Kaushik Nagarajan" userId="44c5304a5b2e4bf6" providerId="LiveId" clId="{6434D747-0486-4408-9A0B-0E919B5D08DC}" dt="2020-07-05T14:19:10.150" v="1933" actId="20577"/>
        <pc:sldMkLst>
          <pc:docMk/>
          <pc:sldMk cId="3112584110" sldId="279"/>
        </pc:sldMkLst>
        <pc:spChg chg="mod ord">
          <ac:chgData name="Kaushik Nagarajan" userId="44c5304a5b2e4bf6" providerId="LiveId" clId="{6434D747-0486-4408-9A0B-0E919B5D08DC}" dt="2020-07-05T06:04:54.253" v="1562" actId="255"/>
          <ac:spMkLst>
            <pc:docMk/>
            <pc:sldMk cId="3112584110" sldId="279"/>
            <ac:spMk id="2" creationId="{C45FAAF5-78C3-4B74-874B-1D34F49D8CF9}"/>
          </ac:spMkLst>
        </pc:spChg>
        <pc:spChg chg="add del">
          <ac:chgData name="Kaushik Nagarajan" userId="44c5304a5b2e4bf6" providerId="LiveId" clId="{6434D747-0486-4408-9A0B-0E919B5D08DC}" dt="2020-07-05T05:50:26.713" v="1329" actId="26606"/>
          <ac:spMkLst>
            <pc:docMk/>
            <pc:sldMk cId="3112584110" sldId="279"/>
            <ac:spMk id="3" creationId="{1839BCD9-EC2B-4257-BB08-2BB59353D90E}"/>
          </ac:spMkLst>
        </pc:spChg>
        <pc:spChg chg="add del mod ord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4" creationId="{83F533C5-745D-42BE-8A5B-B8F5B34771AD}"/>
          </ac:spMkLst>
        </pc:spChg>
        <pc:spChg chg="add del">
          <ac:chgData name="Kaushik Nagarajan" userId="44c5304a5b2e4bf6" providerId="LiveId" clId="{6434D747-0486-4408-9A0B-0E919B5D08DC}" dt="2020-07-05T05:50:46.254" v="1335" actId="26606"/>
          <ac:spMkLst>
            <pc:docMk/>
            <pc:sldMk cId="3112584110" sldId="279"/>
            <ac:spMk id="8" creationId="{ED49FE6D-E54D-4A15-9572-966ED42F812E}"/>
          </ac:spMkLst>
        </pc:spChg>
        <pc:spChg chg="add del">
          <ac:chgData name="Kaushik Nagarajan" userId="44c5304a5b2e4bf6" providerId="LiveId" clId="{6434D747-0486-4408-9A0B-0E919B5D08DC}" dt="2020-07-05T05:50:35.665" v="1330" actId="700"/>
          <ac:spMkLst>
            <pc:docMk/>
            <pc:sldMk cId="3112584110" sldId="279"/>
            <ac:spMk id="9" creationId="{37C89E4B-3C9F-44B9-8B86-D9E3D112D8EC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0" creationId="{19D32F93-50AC-4C46-A5DB-291C60DDB7BD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2" creationId="{827DC2C4-B485-428A-BF4A-472D2967F47F}"/>
          </ac:spMkLst>
        </pc:spChg>
        <pc:spChg chg="add del">
          <ac:chgData name="Kaushik Nagarajan" userId="44c5304a5b2e4bf6" providerId="LiveId" clId="{6434D747-0486-4408-9A0B-0E919B5D08DC}" dt="2020-07-05T05:50:26.713" v="1328" actId="26606"/>
          <ac:spMkLst>
            <pc:docMk/>
            <pc:sldMk cId="3112584110" sldId="279"/>
            <ac:spMk id="14" creationId="{EE04B5EB-F158-4507-90DD-BD23620C7CC9}"/>
          </ac:spMkLst>
        </pc:spChg>
        <pc:spChg chg="add del">
          <ac:chgData name="Kaushik Nagarajan" userId="44c5304a5b2e4bf6" providerId="LiveId" clId="{6434D747-0486-4408-9A0B-0E919B5D08DC}" dt="2020-07-05T05:50:47.307" v="1337" actId="26606"/>
          <ac:spMkLst>
            <pc:docMk/>
            <pc:sldMk cId="3112584110" sldId="279"/>
            <ac:spMk id="21" creationId="{BDD7BED2-CC5E-4866-AC0C-DCF928AF8AEE}"/>
          </ac:spMkLst>
        </pc:spChg>
        <pc:spChg chg="add del">
          <ac:chgData name="Kaushik Nagarajan" userId="44c5304a5b2e4bf6" providerId="LiveId" clId="{6434D747-0486-4408-9A0B-0E919B5D08DC}" dt="2020-07-05T05:51:18.603" v="1344" actId="26606"/>
          <ac:spMkLst>
            <pc:docMk/>
            <pc:sldMk cId="3112584110" sldId="279"/>
            <ac:spMk id="23" creationId="{2B1D4F77-A17C-43D7-B7FA-545148E4E93D}"/>
          </ac:spMkLst>
        </pc:spChg>
        <pc:spChg chg="add del">
          <ac:chgData name="Kaushik Nagarajan" userId="44c5304a5b2e4bf6" providerId="LiveId" clId="{6434D747-0486-4408-9A0B-0E919B5D08DC}" dt="2020-07-05T05:51:16.176" v="1341" actId="26606"/>
          <ac:spMkLst>
            <pc:docMk/>
            <pc:sldMk cId="3112584110" sldId="279"/>
            <ac:spMk id="28" creationId="{3B854194-185D-494D-905C-7C7CB2E30F6E}"/>
          </ac:spMkLst>
        </pc:spChg>
        <pc:spChg chg="add del">
          <ac:chgData name="Kaushik Nagarajan" userId="44c5304a5b2e4bf6" providerId="LiveId" clId="{6434D747-0486-4408-9A0B-0E919B5D08DC}" dt="2020-07-05T05:51:16.176" v="1341" actId="26606"/>
          <ac:spMkLst>
            <pc:docMk/>
            <pc:sldMk cId="3112584110" sldId="279"/>
            <ac:spMk id="30" creationId="{B4F5FA0D-0104-4987-8241-EFF7C85B88DE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5" creationId="{4522B21E-B2B9-4C72-9A71-C87EFD137480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6" creationId="{5EB7D2A2-F448-44D4-938C-DC84CBCB3B1E}"/>
          </ac:spMkLst>
        </pc:spChg>
        <pc:spChg chg="add del">
          <ac:chgData name="Kaushik Nagarajan" userId="44c5304a5b2e4bf6" providerId="LiveId" clId="{6434D747-0486-4408-9A0B-0E919B5D08DC}" dt="2020-07-05T05:51:18.287" v="1343" actId="26606"/>
          <ac:spMkLst>
            <pc:docMk/>
            <pc:sldMk cId="3112584110" sldId="279"/>
            <ac:spMk id="37" creationId="{871AEA07-1E14-44B4-8E55-64EF049CD66F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39" creationId="{8E2CC403-21CD-41DF-BAC4-329D7FF03C5C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42" creationId="{7653717E-6F8C-43E0-9893-C03AE87D18D6}"/>
          </ac:spMkLst>
        </pc:spChg>
        <pc:spChg chg="add del">
          <ac:chgData name="Kaushik Nagarajan" userId="44c5304a5b2e4bf6" providerId="LiveId" clId="{6434D747-0486-4408-9A0B-0E919B5D08DC}" dt="2020-07-05T05:51:44.954" v="1350" actId="26606"/>
          <ac:spMkLst>
            <pc:docMk/>
            <pc:sldMk cId="3112584110" sldId="279"/>
            <ac:spMk id="43" creationId="{35BB14B4-EC3F-47C7-9AF3-B0E017B75C42}"/>
          </ac:spMkLst>
        </pc:spChg>
        <pc:spChg chg="add del">
          <ac:chgData name="Kaushik Nagarajan" userId="44c5304a5b2e4bf6" providerId="LiveId" clId="{6434D747-0486-4408-9A0B-0E919B5D08DC}" dt="2020-07-05T05:51:44.954" v="1349" actId="26606"/>
          <ac:spMkLst>
            <pc:docMk/>
            <pc:sldMk cId="3112584110" sldId="279"/>
            <ac:spMk id="48" creationId="{488333BA-AE6E-427A-9B16-A39C8073F4EB}"/>
          </ac:spMkLst>
        </pc:spChg>
        <pc:spChg chg="add del">
          <ac:chgData name="Kaushik Nagarajan" userId="44c5304a5b2e4bf6" providerId="LiveId" clId="{6434D747-0486-4408-9A0B-0E919B5D08DC}" dt="2020-07-05T05:51:44.954" v="1349" actId="26606"/>
          <ac:spMkLst>
            <pc:docMk/>
            <pc:sldMk cId="3112584110" sldId="279"/>
            <ac:spMk id="50" creationId="{F98ED85F-DCEE-4B50-802E-71A6E3E12B04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2" creationId="{081E4A58-353D-44AE-B2FC-2A74E2E400F7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3" creationId="{1BB867FF-FC45-48F7-8104-F89BE54909F1}"/>
          </ac:spMkLst>
        </pc:spChg>
        <pc:spChg chg="add del">
          <ac:chgData name="Kaushik Nagarajan" userId="44c5304a5b2e4bf6" providerId="LiveId" clId="{6434D747-0486-4408-9A0B-0E919B5D08DC}" dt="2020-07-05T05:56:26.213" v="1513" actId="26606"/>
          <ac:spMkLst>
            <pc:docMk/>
            <pc:sldMk cId="3112584110" sldId="279"/>
            <ac:spMk id="54" creationId="{8BB56887-D0D5-4F0C-9E19-7247EB83C8B7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59" creationId="{4DA718D0-4865-4629-8134-44F68D41D574}"/>
          </ac:spMkLst>
        </pc:spChg>
        <pc:spChg chg="add del">
          <ac:chgData name="Kaushik Nagarajan" userId="44c5304a5b2e4bf6" providerId="LiveId" clId="{6434D747-0486-4408-9A0B-0E919B5D08DC}" dt="2020-07-05T05:56:03.779" v="1508" actId="26606"/>
          <ac:spMkLst>
            <pc:docMk/>
            <pc:sldMk cId="3112584110" sldId="279"/>
            <ac:spMk id="60" creationId="{37E32B78-23DD-4E77-8B9C-7779E3BF20C2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64" creationId="{83F533C5-745D-42BE-8A5B-B8F5B34771AD}"/>
          </ac:spMkLst>
        </pc:spChg>
        <pc:spChg chg="add del">
          <ac:chgData name="Kaushik Nagarajan" userId="44c5304a5b2e4bf6" providerId="LiveId" clId="{6434D747-0486-4408-9A0B-0E919B5D08DC}" dt="2020-07-05T05:56:08.573" v="1510" actId="26606"/>
          <ac:spMkLst>
            <pc:docMk/>
            <pc:sldMk cId="3112584110" sldId="279"/>
            <ac:spMk id="65" creationId="{CBC4F608-B4B8-48C3-9572-C0F061B1CD99}"/>
          </ac:spMkLst>
        </pc:spChg>
        <pc:spChg chg="add del">
          <ac:chgData name="Kaushik Nagarajan" userId="44c5304a5b2e4bf6" providerId="LiveId" clId="{6434D747-0486-4408-9A0B-0E919B5D08DC}" dt="2020-07-05T05:56:26.182" v="1512" actId="26606"/>
          <ac:spMkLst>
            <pc:docMk/>
            <pc:sldMk cId="3112584110" sldId="279"/>
            <ac:spMk id="67" creationId="{37E32B78-23DD-4E77-8B9C-7779E3BF20C2}"/>
          </ac:spMkLst>
        </pc:spChg>
        <pc:spChg chg="add del">
          <ac:chgData name="Kaushik Nagarajan" userId="44c5304a5b2e4bf6" providerId="LiveId" clId="{6434D747-0486-4408-9A0B-0E919B5D08DC}" dt="2020-07-05T06:03:00.988" v="1555" actId="26606"/>
          <ac:spMkLst>
            <pc:docMk/>
            <pc:sldMk cId="3112584110" sldId="279"/>
            <ac:spMk id="70" creationId="{42285737-90EE-47DC-AC80-8AE156B11969}"/>
          </ac:spMkLst>
        </pc:spChg>
        <pc:spChg chg="add del">
          <ac:chgData name="Kaushik Nagarajan" userId="44c5304a5b2e4bf6" providerId="LiveId" clId="{6434D747-0486-4408-9A0B-0E919B5D08DC}" dt="2020-07-05T06:04:36.320" v="1560" actId="26606"/>
          <ac:spMkLst>
            <pc:docMk/>
            <pc:sldMk cId="3112584110" sldId="279"/>
            <ac:spMk id="80" creationId="{3A5B4632-C963-4296-86F0-79AA9EA5AE98}"/>
          </ac:spMkLst>
        </pc:spChg>
        <pc:spChg chg="add del">
          <ac:chgData name="Kaushik Nagarajan" userId="44c5304a5b2e4bf6" providerId="LiveId" clId="{6434D747-0486-4408-9A0B-0E919B5D08DC}" dt="2020-07-05T06:04:36.305" v="1559" actId="26606"/>
          <ac:spMkLst>
            <pc:docMk/>
            <pc:sldMk cId="3112584110" sldId="279"/>
            <ac:spMk id="85" creationId="{B670DBD5-770C-4383-9F54-5B86E86BD5BB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1" creationId="{20D5D19D-0789-4518-B5DC-D47ADF69D25A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2" creationId="{B81933D1-5615-42C7-9C0B-4EB7105CCE2D}"/>
          </ac:spMkLst>
        </pc:spChg>
        <pc:spChg chg="add del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94" creationId="{19C9EAEA-39D0-4B0E-A0EB-51E7B26740B1}"/>
          </ac:spMkLst>
        </pc:spChg>
        <pc:spChg chg="add del">
          <ac:chgData name="Kaushik Nagarajan" userId="44c5304a5b2e4bf6" providerId="LiveId" clId="{6434D747-0486-4408-9A0B-0E919B5D08DC}" dt="2020-07-05T14:16:25.960" v="1880" actId="26606"/>
          <ac:spMkLst>
            <pc:docMk/>
            <pc:sldMk cId="3112584110" sldId="279"/>
            <ac:spMk id="99" creationId="{0D1D8088-559A-46A5-A801-CDF0B9476BED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3" creationId="{B5EF893B-0491-416E-9D33-BADE9600792A}"/>
          </ac:spMkLst>
        </pc:spChg>
        <pc:spChg chg="add del">
          <ac:chgData name="Kaushik Nagarajan" userId="44c5304a5b2e4bf6" providerId="LiveId" clId="{6434D747-0486-4408-9A0B-0E919B5D08DC}" dt="2020-07-05T14:16:25.960" v="1880" actId="26606"/>
          <ac:spMkLst>
            <pc:docMk/>
            <pc:sldMk cId="3112584110" sldId="279"/>
            <ac:spMk id="105" creationId="{3776B14B-F2F4-4825-8DA8-8C7A0F2B3960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7" creationId="{3DAD86CA-8235-409B-982B-5E7A033E2392}"/>
          </ac:spMkLst>
        </pc:spChg>
        <pc:spChg chg="add">
          <ac:chgData name="Kaushik Nagarajan" userId="44c5304a5b2e4bf6" providerId="LiveId" clId="{6434D747-0486-4408-9A0B-0E919B5D08DC}" dt="2020-07-05T14:16:25.990" v="1881" actId="26606"/>
          <ac:spMkLst>
            <pc:docMk/>
            <pc:sldMk cId="3112584110" sldId="279"/>
            <ac:spMk id="108" creationId="{9F234FBA-3501-47B4-AE0C-AA4AFBC8F603}"/>
          </ac:spMkLst>
        </pc:spChg>
        <pc:grpChg chg="add del">
          <ac:chgData name="Kaushik Nagarajan" userId="44c5304a5b2e4bf6" providerId="LiveId" clId="{6434D747-0486-4408-9A0B-0E919B5D08DC}" dt="2020-07-05T05:51:44.954" v="1350" actId="26606"/>
          <ac:grpSpMkLst>
            <pc:docMk/>
            <pc:sldMk cId="3112584110" sldId="279"/>
            <ac:grpSpMk id="40" creationId="{B13AA5FE-3FFC-4725-9ADD-E428544EC61B}"/>
          </ac:grpSpMkLst>
        </pc:grpChg>
        <pc:grpChg chg="add del">
          <ac:chgData name="Kaushik Nagarajan" userId="44c5304a5b2e4bf6" providerId="LiveId" clId="{6434D747-0486-4408-9A0B-0E919B5D08DC}" dt="2020-07-05T05:56:08.573" v="1510" actId="26606"/>
          <ac:grpSpMkLst>
            <pc:docMk/>
            <pc:sldMk cId="3112584110" sldId="279"/>
            <ac:grpSpMk id="61" creationId="{65167ED7-6315-43AB-B1B6-C326D5FD8F84}"/>
          </ac:grpSpMkLst>
        </pc:grpChg>
        <pc:grpChg chg="add del">
          <ac:chgData name="Kaushik Nagarajan" userId="44c5304a5b2e4bf6" providerId="LiveId" clId="{6434D747-0486-4408-9A0B-0E919B5D08DC}" dt="2020-07-05T06:03:00.988" v="1555" actId="26606"/>
          <ac:grpSpMkLst>
            <pc:docMk/>
            <pc:sldMk cId="3112584110" sldId="279"/>
            <ac:grpSpMk id="62" creationId="{B57BDC17-F1B3-455F-BBF1-680AA1F25C06}"/>
          </ac:grpSpMkLst>
        </pc:grpChg>
        <pc:grpChg chg="add del">
          <ac:chgData name="Kaushik Nagarajan" userId="44c5304a5b2e4bf6" providerId="LiveId" clId="{6434D747-0486-4408-9A0B-0E919B5D08DC}" dt="2020-07-05T14:16:25.990" v="1881" actId="26606"/>
          <ac:grpSpMkLst>
            <pc:docMk/>
            <pc:sldMk cId="3112584110" sldId="279"/>
            <ac:grpSpMk id="87" creationId="{032D8612-31EB-44CF-A1D0-14FD4C705424}"/>
          </ac:grpSpMkLst>
        </pc:grpChg>
        <pc:grpChg chg="add del">
          <ac:chgData name="Kaushik Nagarajan" userId="44c5304a5b2e4bf6" providerId="LiveId" clId="{6434D747-0486-4408-9A0B-0E919B5D08DC}" dt="2020-07-05T14:16:25.960" v="1880" actId="26606"/>
          <ac:grpSpMkLst>
            <pc:docMk/>
            <pc:sldMk cId="3112584110" sldId="279"/>
            <ac:grpSpMk id="101" creationId="{83E2E96F-17F7-4C8C-BDF1-6BB90A0C1D7F}"/>
          </ac:grpSpMkLst>
        </pc:grpChg>
        <pc:graphicFrameChg chg="add del">
          <ac:chgData name="Kaushik Nagarajan" userId="44c5304a5b2e4bf6" providerId="LiveId" clId="{6434D747-0486-4408-9A0B-0E919B5D08DC}" dt="2020-07-05T05:56:03.779" v="1508" actId="26606"/>
          <ac:graphicFrameMkLst>
            <pc:docMk/>
            <pc:sldMk cId="3112584110" sldId="279"/>
            <ac:graphicFrameMk id="56" creationId="{07207840-013C-4904-862F-CC859944637A}"/>
          </ac:graphicFrameMkLst>
        </pc:graphicFrameChg>
        <pc:graphicFrameChg chg="add del">
          <ac:chgData name="Kaushik Nagarajan" userId="44c5304a5b2e4bf6" providerId="LiveId" clId="{6434D747-0486-4408-9A0B-0E919B5D08DC}" dt="2020-07-05T05:56:26.182" v="1512" actId="26606"/>
          <ac:graphicFrameMkLst>
            <pc:docMk/>
            <pc:sldMk cId="3112584110" sldId="279"/>
            <ac:graphicFrameMk id="68" creationId="{3E952B7A-4B42-40FA-AB11-EB70288FA789}"/>
          </ac:graphicFrameMkLst>
        </pc:graphicFrameChg>
        <pc:graphicFrameChg chg="add mod modGraphic">
          <ac:chgData name="Kaushik Nagarajan" userId="44c5304a5b2e4bf6" providerId="LiveId" clId="{6434D747-0486-4408-9A0B-0E919B5D08DC}" dt="2020-07-05T14:19:10.150" v="1933" actId="20577"/>
          <ac:graphicFrameMkLst>
            <pc:docMk/>
            <pc:sldMk cId="3112584110" sldId="279"/>
            <ac:graphicFrameMk id="75" creationId="{57058BC6-C1AE-445A-860A-B7A8613F0CA2}"/>
          </ac:graphicFrameMkLst>
        </pc:graphicFrameChg>
        <pc:picChg chg="add del mod">
          <ac:chgData name="Kaushik Nagarajan" userId="44c5304a5b2e4bf6" providerId="LiveId" clId="{6434D747-0486-4408-9A0B-0E919B5D08DC}" dt="2020-07-05T05:51:07.765" v="1339" actId="478"/>
          <ac:picMkLst>
            <pc:docMk/>
            <pc:sldMk cId="3112584110" sldId="279"/>
            <ac:picMk id="5" creationId="{D181BF40-ED60-4960-B7DA-8DA1C3101975}"/>
          </ac:picMkLst>
        </pc:picChg>
        <pc:picChg chg="add del">
          <ac:chgData name="Kaushik Nagarajan" userId="44c5304a5b2e4bf6" providerId="LiveId" clId="{6434D747-0486-4408-9A0B-0E919B5D08DC}" dt="2020-07-05T05:50:26.713" v="1328" actId="26606"/>
          <ac:picMkLst>
            <pc:docMk/>
            <pc:sldMk cId="3112584110" sldId="279"/>
            <ac:picMk id="7" creationId="{1382FE73-007B-4AC3-B8A2-6B06B9FD4DD9}"/>
          </ac:picMkLst>
        </pc:picChg>
        <pc:picChg chg="add del">
          <ac:chgData name="Kaushik Nagarajan" userId="44c5304a5b2e4bf6" providerId="LiveId" clId="{6434D747-0486-4408-9A0B-0E919B5D08DC}" dt="2020-07-05T05:50:47.307" v="1337" actId="26606"/>
          <ac:picMkLst>
            <pc:docMk/>
            <pc:sldMk cId="3112584110" sldId="279"/>
            <ac:picMk id="19" creationId="{D266A5D8-E184-4E8F-9001-D6F41E3974FE}"/>
          </ac:picMkLst>
        </pc:picChg>
        <pc:picChg chg="add del">
          <ac:chgData name="Kaushik Nagarajan" userId="44c5304a5b2e4bf6" providerId="LiveId" clId="{6434D747-0486-4408-9A0B-0E919B5D08DC}" dt="2020-07-05T05:50:47.307" v="1337" actId="26606"/>
          <ac:picMkLst>
            <pc:docMk/>
            <pc:sldMk cId="3112584110" sldId="279"/>
            <ac:picMk id="20" creationId="{4EB1D02B-BBFA-4A97-A021-7816ECC34904}"/>
          </ac:picMkLst>
        </pc:picChg>
        <pc:picChg chg="add del">
          <ac:chgData name="Kaushik Nagarajan" userId="44c5304a5b2e4bf6" providerId="LiveId" clId="{6434D747-0486-4408-9A0B-0E919B5D08DC}" dt="2020-07-05T05:51:16.176" v="1341" actId="26606"/>
          <ac:picMkLst>
            <pc:docMk/>
            <pc:sldMk cId="3112584110" sldId="279"/>
            <ac:picMk id="32" creationId="{2897127E-6CEF-446C-BE87-93B7C46E49D1}"/>
          </ac:picMkLst>
        </pc:picChg>
        <pc:cxnChg chg="add del">
          <ac:chgData name="Kaushik Nagarajan" userId="44c5304a5b2e4bf6" providerId="LiveId" clId="{6434D747-0486-4408-9A0B-0E919B5D08DC}" dt="2020-07-05T05:50:35.665" v="1330" actId="700"/>
          <ac:cxnSpMkLst>
            <pc:docMk/>
            <pc:sldMk cId="3112584110" sldId="279"/>
            <ac:cxnSpMk id="11" creationId="{AA2EAA10-076F-46BD-8F0F-B9A2FB77A85C}"/>
          </ac:cxnSpMkLst>
        </pc:cxnChg>
        <pc:cxnChg chg="add del">
          <ac:chgData name="Kaushik Nagarajan" userId="44c5304a5b2e4bf6" providerId="LiveId" clId="{6434D747-0486-4408-9A0B-0E919B5D08DC}" dt="2020-07-05T05:50:35.665" v="1330" actId="700"/>
          <ac:cxnSpMkLst>
            <pc:docMk/>
            <pc:sldMk cId="3112584110" sldId="279"/>
            <ac:cxnSpMk id="13" creationId="{D891E407-403B-4764-86C9-33A56D3BCAA3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5" creationId="{EAFC8083-BBFA-464C-A805-4E844F66B23B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6" creationId="{CC752BC6-CDD2-4020-8DCF-B5E813CD3A55}"/>
          </ac:cxnSpMkLst>
        </pc:cxnChg>
        <pc:cxnChg chg="add del">
          <ac:chgData name="Kaushik Nagarajan" userId="44c5304a5b2e4bf6" providerId="LiveId" clId="{6434D747-0486-4408-9A0B-0E919B5D08DC}" dt="2020-07-05T05:50:46.254" v="1335" actId="26606"/>
          <ac:cxnSpMkLst>
            <pc:docMk/>
            <pc:sldMk cId="3112584110" sldId="279"/>
            <ac:cxnSpMk id="17" creationId="{67DF9911-4A37-4096-BE25-0CCCFECBF6DD}"/>
          </ac:cxnSpMkLst>
        </pc:cxnChg>
        <pc:cxnChg chg="add del">
          <ac:chgData name="Kaushik Nagarajan" userId="44c5304a5b2e4bf6" providerId="LiveId" clId="{6434D747-0486-4408-9A0B-0E919B5D08DC}" dt="2020-07-05T05:51:18.287" v="1343" actId="26606"/>
          <ac:cxnSpMkLst>
            <pc:docMk/>
            <pc:sldMk cId="3112584110" sldId="279"/>
            <ac:cxnSpMk id="34" creationId="{F7C8EA93-3210-4C62-99E9-153C275E3A87}"/>
          </ac:cxnSpMkLst>
        </pc:cxnChg>
        <pc:cxnChg chg="add">
          <ac:chgData name="Kaushik Nagarajan" userId="44c5304a5b2e4bf6" providerId="LiveId" clId="{6434D747-0486-4408-9A0B-0E919B5D08DC}" dt="2020-07-05T14:16:25.990" v="1881" actId="26606"/>
          <ac:cxnSpMkLst>
            <pc:docMk/>
            <pc:sldMk cId="3112584110" sldId="279"/>
            <ac:cxnSpMk id="109" creationId="{469F4FF8-F8B0-4630-BA1B-0D8B324CD5FF}"/>
          </ac:cxnSpMkLst>
        </pc:cxnChg>
      </pc:sldChg>
      <pc:sldChg chg="new del">
        <pc:chgData name="Kaushik Nagarajan" userId="44c5304a5b2e4bf6" providerId="LiveId" clId="{6434D747-0486-4408-9A0B-0E919B5D08DC}" dt="2020-07-05T14:11:30.940" v="1759" actId="680"/>
        <pc:sldMkLst>
          <pc:docMk/>
          <pc:sldMk cId="410813454" sldId="280"/>
        </pc:sldMkLst>
      </pc:sldChg>
      <pc:sldChg chg="addSp delSp modSp new mod setBg delDesignElem">
        <pc:chgData name="Kaushik Nagarajan" userId="44c5304a5b2e4bf6" providerId="LiveId" clId="{6434D747-0486-4408-9A0B-0E919B5D08DC}" dt="2020-07-05T14:18:26.778" v="1912" actId="20577"/>
        <pc:sldMkLst>
          <pc:docMk/>
          <pc:sldMk cId="921199770" sldId="280"/>
        </pc:sldMkLst>
        <pc:spChg chg="mod">
          <ac:chgData name="Kaushik Nagarajan" userId="44c5304a5b2e4bf6" providerId="LiveId" clId="{6434D747-0486-4408-9A0B-0E919B5D08DC}" dt="2020-07-05T14:18:26.778" v="1912" actId="20577"/>
          <ac:spMkLst>
            <pc:docMk/>
            <pc:sldMk cId="921199770" sldId="280"/>
            <ac:spMk id="2" creationId="{DD215028-588A-4893-BEF8-8CA882937500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21199770" sldId="280"/>
            <ac:spMk id="7" creationId="{D5B339F4-93B9-4E04-9721-143AD6782EA9}"/>
          </ac:spMkLst>
        </pc:spChg>
        <pc:spChg chg="add del">
          <ac:chgData name="Kaushik Nagarajan" userId="44c5304a5b2e4bf6" providerId="LiveId" clId="{6434D747-0486-4408-9A0B-0E919B5D08DC}" dt="2020-07-05T14:16:00.644" v="1875"/>
          <ac:spMkLst>
            <pc:docMk/>
            <pc:sldMk cId="921199770" sldId="280"/>
            <ac:spMk id="13" creationId="{871AEA07-1E14-44B4-8E55-64EF049CD66F}"/>
          </ac:spMkLst>
        </pc:spChg>
        <pc:grpChg chg="add del">
          <ac:chgData name="Kaushik Nagarajan" userId="44c5304a5b2e4bf6" providerId="LiveId" clId="{6434D747-0486-4408-9A0B-0E919B5D08DC}" dt="2020-07-05T14:16:00.644" v="1875"/>
          <ac:grpSpMkLst>
            <pc:docMk/>
            <pc:sldMk cId="921199770" sldId="280"/>
            <ac:grpSpMk id="9" creationId="{8734DDD3-F723-4DD3-8ABE-EC0B2AC87D74}"/>
          </ac:grpSpMkLst>
        </pc:grpChg>
      </pc:sldChg>
      <pc:sldChg chg="new add del ord">
        <pc:chgData name="Kaushik Nagarajan" userId="44c5304a5b2e4bf6" providerId="LiveId" clId="{6434D747-0486-4408-9A0B-0E919B5D08DC}" dt="2020-07-05T14:06:10.351" v="1632" actId="47"/>
        <pc:sldMkLst>
          <pc:docMk/>
          <pc:sldMk cId="3350277475" sldId="280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sz="2128" b="1" i="0" u="none" strike="noStrike" baseline="0" dirty="0"/>
              <a:t>Gender-Wise Distribution of Lung Cancer Patients</a:t>
            </a:r>
            <a:endParaRPr lang="en-US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No. of Lung Cancer Patients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invertIfNegative val="0"/>
          <c:dLbls>
            <c:dLbl>
              <c:idx val="0"/>
              <c:layout>
                <c:manualLayout>
                  <c:x val="1.2311481649009547E-2"/>
                  <c:y val="-3.2776731101763919E-3"/>
                </c:manualLayout>
              </c:layout>
              <c:tx>
                <c:rich>
                  <a:bodyPr/>
                  <a:lstStyle/>
                  <a:p>
                    <a:fld id="{E013AD50-89BE-4677-AFCC-C9C790CA1E10}" type="VALUE">
                      <a:rPr lang="en-US" sz="1300" b="1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334-45FE-B471-AE2841AD0869}"/>
                </c:ext>
              </c:extLst>
            </c:dLbl>
            <c:dLbl>
              <c:idx val="1"/>
              <c:layout>
                <c:manualLayout>
                  <c:x val="1.4773777978811456E-2"/>
                  <c:y val="-9.8330193305288752E-3"/>
                </c:manualLayout>
              </c:layout>
              <c:tx>
                <c:rich>
                  <a:bodyPr/>
                  <a:lstStyle/>
                  <a:p>
                    <a:fld id="{44DEE371-D56B-4584-B49C-FDD4B7B35F4E}" type="VALUE">
                      <a:rPr lang="en-US" sz="1300" b="1"/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334-45FE-B471-AE2841AD086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Male</c:v>
                </c:pt>
                <c:pt idx="1">
                  <c:v>Female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145</c:v>
                </c:pt>
                <c:pt idx="1">
                  <c:v>125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B71-4032-BAB3-3A15B0F6D57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583781488"/>
        <c:axId val="1659658128"/>
        <c:axId val="0"/>
      </c:bar3DChart>
      <c:catAx>
        <c:axId val="1583781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59658128"/>
        <c:crosses val="autoZero"/>
        <c:auto val="1"/>
        <c:lblAlgn val="ctr"/>
        <c:lblOffset val="100"/>
        <c:noMultiLvlLbl val="0"/>
      </c:catAx>
      <c:valAx>
        <c:axId val="1659658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83781488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sz="2128" b="1" i="0" u="none" strike="noStrike" baseline="0" dirty="0"/>
              <a:t>Age-Wise Distribution of Lung Cancer Patients</a:t>
            </a:r>
            <a:endParaRPr lang="en-US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Lung Cancer Patients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8890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/>
              <a:bevelB/>
            </a:sp3d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9898514-B9A9-4E9B-8177-6721E5835685}" type="VALUE">
                      <a:rPr lang="en-US" sz="13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9B3-42C5-AF56-92D9695A47C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17F30D56-2A33-4739-8EBC-0519B665F135}" type="VALUE">
                      <a:rPr lang="en-US" sz="13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9B3-42C5-AF56-92D9695A47C4}"/>
                </c:ext>
              </c:extLst>
            </c:dLbl>
            <c:dLbl>
              <c:idx val="2"/>
              <c:layout>
                <c:manualLayout>
                  <c:x val="0"/>
                  <c:y val="1.1674569982841953E-2"/>
                </c:manualLayout>
              </c:layout>
              <c:tx>
                <c:rich>
                  <a:bodyPr/>
                  <a:lstStyle/>
                  <a:p>
                    <a:fld id="{46F3E421-430E-41E3-9738-6551DCFB2D97}" type="VALUE">
                      <a:rPr lang="en-US" sz="13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2-49B3-42C5-AF56-92D9695A47C4}"/>
                </c:ext>
              </c:extLst>
            </c:dLbl>
            <c:dLbl>
              <c:idx val="3"/>
              <c:layout>
                <c:manualLayout>
                  <c:x val="-8.856580457753038E-17"/>
                  <c:y val="1.1674569982842059E-2"/>
                </c:manualLayout>
              </c:layout>
              <c:tx>
                <c:rich>
                  <a:bodyPr/>
                  <a:lstStyle/>
                  <a:p>
                    <a:fld id="{7D7FD4D6-057F-497A-951C-7E2483F004A1}" type="VALUE">
                      <a:rPr lang="en-US" sz="1300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9B3-42C5-AF56-92D9695A47C4}"/>
                </c:ext>
              </c:extLst>
            </c:dLbl>
            <c:dLbl>
              <c:idx val="4"/>
              <c:layout>
                <c:manualLayout>
                  <c:x val="0"/>
                  <c:y val="1.4593212478552548E-2"/>
                </c:manualLayout>
              </c:layout>
              <c:tx>
                <c:rich>
                  <a:bodyPr/>
                  <a:lstStyle/>
                  <a:p>
                    <a:fld id="{ADAAF7A0-75A2-48CF-A9E2-9EEBB606AA01}" type="VALUE">
                      <a:rPr lang="en-US" sz="1300" b="1" dirty="0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49B3-42C5-AF56-92D9695A47C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21-30</c:v>
                </c:pt>
                <c:pt idx="1">
                  <c:v>31-40</c:v>
                </c:pt>
                <c:pt idx="2">
                  <c:v>41-50</c:v>
                </c:pt>
                <c:pt idx="3">
                  <c:v>51-60</c:v>
                </c:pt>
                <c:pt idx="4">
                  <c:v>60+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2</c:v>
                </c:pt>
                <c:pt idx="2">
                  <c:v>10</c:v>
                </c:pt>
                <c:pt idx="3">
                  <c:v>92</c:v>
                </c:pt>
                <c:pt idx="4">
                  <c:v>166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427-418D-89A4-257619A2B9F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00"/>
        <c:shape val="box"/>
        <c:axId val="1741689920"/>
        <c:axId val="1741684160"/>
        <c:axId val="0"/>
      </c:bar3DChart>
      <c:catAx>
        <c:axId val="1741689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684160"/>
        <c:crosses val="autoZero"/>
        <c:auto val="1"/>
        <c:lblAlgn val="ctr"/>
        <c:lblOffset val="100"/>
        <c:noMultiLvlLbl val="0"/>
      </c:catAx>
      <c:valAx>
        <c:axId val="1741684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41689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dirty="0">
                <a:latin typeface="Arial Rounded MT Bold" panose="020F0704030504030204" pitchFamily="34" charset="0"/>
              </a:rPr>
              <a:t>Smokers</a:t>
            </a:r>
            <a:r>
              <a:rPr lang="en-US" baseline="0" dirty="0">
                <a:latin typeface="Arial Rounded MT Bold" panose="020F0704030504030204" pitchFamily="34" charset="0"/>
              </a:rPr>
              <a:t> Vs. Non-Smokers</a:t>
            </a:r>
            <a:endParaRPr lang="en-IN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Lung_Cancer_Patients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invertIfNegative val="0"/>
          <c:dLbls>
            <c:dLbl>
              <c:idx val="0"/>
              <c:layout>
                <c:manualLayout>
                  <c:x val="7.352941176470543E-3"/>
                  <c:y val="1.4593212478552574E-2"/>
                </c:manualLayout>
              </c:layout>
              <c:tx>
                <c:rich>
                  <a:bodyPr/>
                  <a:lstStyle/>
                  <a:p>
                    <a:fld id="{614B7A64-4DCB-4915-9E7D-8795B5068907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DFF5-446D-82B9-0D5108A8CAF9}"/>
                </c:ext>
              </c:extLst>
            </c:dLbl>
            <c:dLbl>
              <c:idx val="1"/>
              <c:layout>
                <c:manualLayout>
                  <c:x val="1.7156862745098041E-2"/>
                  <c:y val="1.1674569982842033E-2"/>
                </c:manualLayout>
              </c:layout>
              <c:tx>
                <c:rich>
                  <a:bodyPr/>
                  <a:lstStyle/>
                  <a:p>
                    <a:fld id="{872A7093-82FF-4A11-880A-51E7C4E31C85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DFF5-446D-82B9-0D5108A8CAF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Non-Smoker</c:v>
                </c:pt>
                <c:pt idx="1">
                  <c:v>Smoker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115</c:v>
                </c:pt>
                <c:pt idx="1">
                  <c:v>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B7-4FFE-807F-712B0A05EE8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5089248"/>
        <c:axId val="305084448"/>
        <c:axId val="0"/>
      </c:bar3DChart>
      <c:catAx>
        <c:axId val="305089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84448"/>
        <c:crosses val="autoZero"/>
        <c:auto val="1"/>
        <c:lblAlgn val="ctr"/>
        <c:lblOffset val="100"/>
        <c:noMultiLvlLbl val="0"/>
      </c:catAx>
      <c:valAx>
        <c:axId val="305084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89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 Rounded MT Bold" panose="020F0704030504030204" pitchFamily="34" charset="0"/>
                <a:ea typeface="+mn-ea"/>
                <a:cs typeface="+mn-cs"/>
              </a:defRPr>
            </a:pPr>
            <a:r>
              <a:rPr lang="en-US" dirty="0">
                <a:latin typeface="Arial Rounded MT Bold" panose="020F0704030504030204" pitchFamily="34" charset="0"/>
              </a:rPr>
              <a:t>Drunker</a:t>
            </a:r>
            <a:r>
              <a:rPr lang="en-US" baseline="0" dirty="0">
                <a:latin typeface="Arial Rounded MT Bold" panose="020F0704030504030204" pitchFamily="34" charset="0"/>
              </a:rPr>
              <a:t> Vs. Non-Drunker</a:t>
            </a:r>
            <a:endParaRPr lang="en-IN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Arial Rounded MT Bold" panose="020F0704030504030204" pitchFamily="34" charset="0"/>
              <a:ea typeface="+mn-ea"/>
              <a:cs typeface="+mn-cs"/>
            </a:defRPr>
          </a:pPr>
          <a:endParaRPr lang="en-IN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Lung_Cancer_Patients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  <a:bevelB prst="relaxedInset"/>
            </a:sp3d>
          </c:spPr>
          <c:invertIfNegative val="0"/>
          <c:dLbls>
            <c:dLbl>
              <c:idx val="0"/>
              <c:layout>
                <c:manualLayout>
                  <c:x val="0"/>
                  <c:y val="1.4593212478552574E-2"/>
                </c:manualLayout>
              </c:layout>
              <c:tx>
                <c:rich>
                  <a:bodyPr/>
                  <a:lstStyle/>
                  <a:p>
                    <a:fld id="{DCDAD177-3215-471E-B109-461FF8E1E999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4FA0-491B-8535-EB76CDCC7ED1}"/>
                </c:ext>
              </c:extLst>
            </c:dLbl>
            <c:dLbl>
              <c:idx val="1"/>
              <c:layout>
                <c:manualLayout>
                  <c:x val="1.2254901960784314E-2"/>
                  <c:y val="1.4593212478552574E-2"/>
                </c:manualLayout>
              </c:layout>
              <c:tx>
                <c:rich>
                  <a:bodyPr/>
                  <a:lstStyle/>
                  <a:p>
                    <a:fld id="{7D676349-1F87-44C8-9291-0D111B714D99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FA0-491B-8535-EB76CDCC7ED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Drunker</c:v>
                </c:pt>
                <c:pt idx="1">
                  <c:v>Non-Drunker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165</c:v>
                </c:pt>
                <c:pt idx="1">
                  <c:v>105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E88-430F-91D5-FDD70EA8A0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305096048"/>
        <c:axId val="305106128"/>
        <c:axId val="0"/>
      </c:bar3DChart>
      <c:catAx>
        <c:axId val="3050960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106128"/>
        <c:crosses val="autoZero"/>
        <c:auto val="1"/>
        <c:lblAlgn val="ctr"/>
        <c:lblOffset val="100"/>
        <c:noMultiLvlLbl val="0"/>
      </c:catAx>
      <c:valAx>
        <c:axId val="3051061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50960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latin typeface="Arial Rounded MT Bold" panose="020F0704030504030204" pitchFamily="34" charset="0"/>
              </a:rPr>
              <a:t>Lung Cancer Cases in Patients With and Without Chronic Diseases</a:t>
            </a:r>
            <a:endParaRPr lang="en-IN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Lung_Cancer_Patients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invertIfNegative val="0"/>
          <c:dLbls>
            <c:dLbl>
              <c:idx val="0"/>
              <c:layout>
                <c:manualLayout>
                  <c:x val="0"/>
                  <c:y val="1.4593212478552574E-2"/>
                </c:manualLayout>
              </c:layout>
              <c:tx>
                <c:rich>
                  <a:bodyPr/>
                  <a:lstStyle/>
                  <a:p>
                    <a:fld id="{8665A5AE-9B95-4E48-902E-6AF457028A96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01E9-4070-A7B3-976A9E5EE78C}"/>
                </c:ext>
              </c:extLst>
            </c:dLbl>
            <c:dLbl>
              <c:idx val="1"/>
              <c:layout>
                <c:manualLayout>
                  <c:x val="0"/>
                  <c:y val="1.1674569982842059E-2"/>
                </c:manualLayout>
              </c:layout>
              <c:tx>
                <c:rich>
                  <a:bodyPr/>
                  <a:lstStyle/>
                  <a:p>
                    <a:fld id="{28F0B691-3117-4038-B1FB-08D5C0EE16AB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01E9-4070-A7B3-976A9E5EE78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No Chronic Disease</c:v>
                </c:pt>
                <c:pt idx="1">
                  <c:v>Chronic Diease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128</c:v>
                </c:pt>
                <c:pt idx="1">
                  <c:v>142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E32-4ABF-AB23-AB110DCCAC1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866733391"/>
        <c:axId val="1866737231"/>
        <c:axId val="0"/>
      </c:bar3DChart>
      <c:catAx>
        <c:axId val="1866733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737231"/>
        <c:crosses val="autoZero"/>
        <c:auto val="1"/>
        <c:lblAlgn val="ctr"/>
        <c:lblOffset val="100"/>
        <c:noMultiLvlLbl val="0"/>
      </c:catAx>
      <c:valAx>
        <c:axId val="18667372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66733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latin typeface="Arial Rounded MT Bold" panose="020F0704030504030204" pitchFamily="34" charset="0"/>
              </a:rPr>
              <a:t>Yellow Fingers as an Indicator of Lung Cancer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Lung Cancer Patients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/>
              <a:bevelB/>
            </a:sp3d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0-1785-4BFF-A035-BA3983BDE10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cene3d>
                <a:camera prst="orthographicFront"/>
                <a:lightRig rig="threePt" dir="t"/>
              </a:scene3d>
              <a:sp3d>
                <a:bevelT/>
                <a:bevelB/>
              </a:sp3d>
            </c:spPr>
            <c:extLst>
              <c:ext xmlns:c16="http://schemas.microsoft.com/office/drawing/2014/chart" uri="{C3380CC4-5D6E-409C-BE32-E72D297353CC}">
                <c16:uniqueId val="{00000001-1785-4BFF-A035-BA3983BDE10A}"/>
              </c:ext>
            </c:extLst>
          </c:dPt>
          <c:dLbls>
            <c:dLbl>
              <c:idx val="0"/>
              <c:layout>
                <c:manualLayout>
                  <c:x val="0"/>
                  <c:y val="1.4593212478552574E-2"/>
                </c:manualLayout>
              </c:layout>
              <c:tx>
                <c:rich>
                  <a:bodyPr/>
                  <a:lstStyle/>
                  <a:p>
                    <a:fld id="{BC75C688-12BA-4FA3-A222-075A59A5525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0-1785-4BFF-A035-BA3983BDE10A}"/>
                </c:ext>
              </c:extLst>
            </c:dLbl>
            <c:dLbl>
              <c:idx val="1"/>
              <c:layout>
                <c:manualLayout>
                  <c:x val="0"/>
                  <c:y val="1.4593212478552574E-2"/>
                </c:manualLayout>
              </c:layout>
              <c:tx>
                <c:rich>
                  <a:bodyPr/>
                  <a:lstStyle/>
                  <a:p>
                    <a:fld id="{C6BDE965-F4CF-40A2-BA69-B676A840900C}" type="VALUE">
                      <a:rPr lang="en-US" b="1">
                        <a:solidFill>
                          <a:schemeClr val="bg1"/>
                        </a:solidFill>
                      </a:rPr>
                      <a:pPr/>
                      <a:t>[VALUE]</a:t>
                    </a:fld>
                    <a:endParaRPr lang="en-IN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1785-4BFF-A035-BA3983BDE1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Have Yellow Fingers</c:v>
                </c:pt>
                <c:pt idx="1">
                  <c:v>No Yellow Fingers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163</c:v>
                </c:pt>
                <c:pt idx="1">
                  <c:v>107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A1C-401A-89C1-4BF6F4AC0D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49979263"/>
        <c:axId val="1949981663"/>
        <c:axId val="0"/>
      </c:bar3DChart>
      <c:catAx>
        <c:axId val="194997926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981663"/>
        <c:crosses val="autoZero"/>
        <c:auto val="1"/>
        <c:lblAlgn val="ctr"/>
        <c:lblOffset val="100"/>
        <c:noMultiLvlLbl val="0"/>
      </c:catAx>
      <c:valAx>
        <c:axId val="19499816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9792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latin typeface="Arial Rounded MT Bold" panose="020F0704030504030204" pitchFamily="34" charset="0"/>
              </a:rPr>
              <a:t>How Anxiety and Fatigue Correlate with Lung Cancer Cases</a:t>
            </a:r>
            <a:endParaRPr lang="en-IN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30"/>
      <c:rotY val="1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Lung_Cancer_Patients</c:v>
                </c:pt>
              </c:strCache>
            </c:strRef>
          </c:tx>
          <c:explosion val="2"/>
          <c:dPt>
            <c:idx val="0"/>
            <c:bubble3D val="0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4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4C6F-4A2B-A515-BCB1258231AA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3-4C6F-4A2B-A515-BCB1258231AA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6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6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6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5-4C6F-4A2B-A515-BCB1258231AA}"/>
              </c:ext>
            </c:extLst>
          </c:dPt>
          <c:dPt>
            <c:idx val="3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lumMod val="60000"/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60000"/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>
                <a:noFill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7-4C6F-4A2B-A515-BCB1258231AA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22C370F-86A5-4083-A626-DDF2F153314E}" type="CATEGORYNAME">
                      <a:rPr lang="en-US" sz="13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3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57CD01B7-EB45-474E-A6DE-072B4E1B4B86}" type="PERCENTAGE">
                      <a:rPr lang="en-US" sz="13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3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1-4C6F-4A2B-A515-BCB1258231AA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4E7C10A-77B8-47E7-A080-F616128D4CD4}" type="CATEGORYNAME">
                      <a:rPr lang="en-US" sz="13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baseline="0" dirty="0"/>
                      <a:t>
</a:t>
                    </a:r>
                    <a:fld id="{C3A0C850-E7D2-409D-A158-996C3D861295}" type="PERCENTAGE">
                      <a:rPr lang="en-US" sz="13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baseline="0" dirty="0"/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4C6F-4A2B-A515-BCB1258231AA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F4C7B64-56D5-4268-B845-51B1CD5A9EA0}" type="CATEGORYNAME">
                      <a:rPr lang="en-US" sz="13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3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ECAE7D90-788D-4A77-9540-C188AD37D5F8}" type="PERCENTAGE">
                      <a:rPr lang="en-US" sz="13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3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4C6F-4A2B-A515-BCB1258231AA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FCE4AFA8-A7BC-4DD4-80DC-3690BD9F2F80}" type="CATEGORYNAME">
                      <a:rPr lang="en-US" sz="1300" b="1">
                        <a:solidFill>
                          <a:schemeClr val="bg1"/>
                        </a:solidFill>
                      </a:rPr>
                      <a:pPr/>
                      <a:t>[CATEGORY NAME]</a:t>
                    </a:fld>
                    <a:r>
                      <a:rPr lang="en-US" sz="1300" b="1" baseline="0" dirty="0">
                        <a:solidFill>
                          <a:schemeClr val="bg1"/>
                        </a:solidFill>
                      </a:rPr>
                      <a:t>
</a:t>
                    </a:r>
                    <a:fld id="{3082416E-B6BF-41D2-B46F-0EA549535314}" type="PERCENTAGE">
                      <a:rPr lang="en-US" sz="1300" b="1" baseline="0">
                        <a:solidFill>
                          <a:schemeClr val="bg1"/>
                        </a:solidFill>
                      </a:rPr>
                      <a:pPr/>
                      <a:t>[PERCENTAGE]</a:t>
                    </a:fld>
                    <a:endParaRPr lang="en-US" sz="1300" b="1" baseline="0" dirty="0">
                      <a:solidFill>
                        <a:schemeClr val="bg1"/>
                      </a:solidFill>
                    </a:endParaRPr>
                  </a:p>
                </c:rich>
              </c:tx>
              <c:dLblPos val="inEnd"/>
              <c:showLegendKey val="0"/>
              <c:showVal val="0"/>
              <c:showCatName val="1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7-4C6F-4A2B-A515-BCB1258231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87</c:v>
                </c:pt>
                <c:pt idx="1">
                  <c:v>102</c:v>
                </c:pt>
                <c:pt idx="2">
                  <c:v>55</c:v>
                </c:pt>
                <c:pt idx="3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477-4682-99EF-09E972488625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solidFill>
          <a:schemeClr val="bg1"/>
        </a:solidFill>
        <a:ln w="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128" b="1" i="0" u="none" strike="noStrike" baseline="0" dirty="0">
                <a:latin typeface="Arial Rounded MT Bold" panose="020F0704030504030204" pitchFamily="34" charset="0"/>
              </a:rPr>
              <a:t>Common Symptoms Among Lung Cancer Patients</a:t>
            </a:r>
            <a:endParaRPr lang="en-US" dirty="0">
              <a:latin typeface="Arial Rounded MT Bold" panose="020F0704030504030204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bar3D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Lung_Cancer_Patients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Sheet1!$A$2:$A$9</c:f>
              <c:strCache>
                <c:ptCount val="8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  <c:pt idx="4">
                  <c:v>Category 5</c:v>
                </c:pt>
                <c:pt idx="5">
                  <c:v>Category 6</c:v>
                </c:pt>
                <c:pt idx="6">
                  <c:v>Category 7</c:v>
                </c:pt>
                <c:pt idx="7">
                  <c:v>Category 8</c:v>
                </c:pt>
              </c:strCache>
            </c:strRef>
          </c:cat>
          <c:val>
            <c:numRef>
              <c:f>Sheet1!$B$2:$B$9</c:f>
              <c:numCache>
                <c:formatCode>General</c:formatCode>
                <c:ptCount val="8"/>
                <c:pt idx="0">
                  <c:v>84</c:v>
                </c:pt>
                <c:pt idx="1">
                  <c:v>45</c:v>
                </c:pt>
                <c:pt idx="2">
                  <c:v>34</c:v>
                </c:pt>
                <c:pt idx="3">
                  <c:v>24</c:v>
                </c:pt>
                <c:pt idx="4">
                  <c:v>23</c:v>
                </c:pt>
                <c:pt idx="5">
                  <c:v>22</c:v>
                </c:pt>
                <c:pt idx="6">
                  <c:v>20</c:v>
                </c:pt>
                <c:pt idx="7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E5-4806-8809-416D5E89806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49985503"/>
        <c:axId val="1949973023"/>
        <c:axId val="0"/>
      </c:bar3DChart>
      <c:catAx>
        <c:axId val="19499855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973023"/>
        <c:crosses val="autoZero"/>
        <c:auto val="1"/>
        <c:lblAlgn val="ctr"/>
        <c:lblOffset val="100"/>
        <c:noMultiLvlLbl val="0"/>
      </c:catAx>
      <c:valAx>
        <c:axId val="19499730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49985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34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34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CE139B-002C-4D58-8CCD-3C10C11C1513}" type="doc">
      <dgm:prSet loTypeId="urn:microsoft.com/office/officeart/2005/8/layout/vList5" loCatId="list" qsTypeId="urn:microsoft.com/office/officeart/2005/8/quickstyle/3d2" qsCatId="3D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C4A4C878-4AA7-4774-BE07-DCFCD7D5CD83}">
      <dgm:prSet/>
      <dgm:spPr/>
      <dgm:t>
        <a:bodyPr/>
        <a:lstStyle/>
        <a:p>
          <a:r>
            <a:rPr lang="en-US" dirty="0"/>
            <a:t>Objectives </a:t>
          </a:r>
        </a:p>
      </dgm:t>
    </dgm:pt>
    <dgm:pt modelId="{7A430237-EFFA-4130-B95E-F752FC0CEDFA}" type="parTrans" cxnId="{3AE32866-579E-4A95-91BB-D29B26DC7458}">
      <dgm:prSet/>
      <dgm:spPr/>
      <dgm:t>
        <a:bodyPr/>
        <a:lstStyle/>
        <a:p>
          <a:endParaRPr lang="en-US"/>
        </a:p>
      </dgm:t>
    </dgm:pt>
    <dgm:pt modelId="{8C00F359-0C2B-4751-8ADD-17ED33C7EEE0}" type="sibTrans" cxnId="{3AE32866-579E-4A95-91BB-D29B26DC7458}">
      <dgm:prSet/>
      <dgm:spPr/>
      <dgm:t>
        <a:bodyPr/>
        <a:lstStyle/>
        <a:p>
          <a:endParaRPr lang="en-US"/>
        </a:p>
      </dgm:t>
    </dgm:pt>
    <dgm:pt modelId="{9B03663E-AD48-43EE-A7A2-C07C0F129871}">
      <dgm:prSet/>
      <dgm:spPr/>
      <dgm:t>
        <a:bodyPr/>
        <a:lstStyle/>
        <a:p>
          <a:r>
            <a:rPr lang="en-US" dirty="0"/>
            <a:t>Data Analysis</a:t>
          </a:r>
        </a:p>
      </dgm:t>
    </dgm:pt>
    <dgm:pt modelId="{412B6041-1D5C-46F1-B1EC-0B98716F59A6}" type="parTrans" cxnId="{F234DFB5-16A9-40EF-B1E0-0AA67B75BC8C}">
      <dgm:prSet/>
      <dgm:spPr/>
      <dgm:t>
        <a:bodyPr/>
        <a:lstStyle/>
        <a:p>
          <a:endParaRPr lang="en-US"/>
        </a:p>
      </dgm:t>
    </dgm:pt>
    <dgm:pt modelId="{F5EDC5C9-300A-42FC-89D1-8423A8A4C7F0}" type="sibTrans" cxnId="{F234DFB5-16A9-40EF-B1E0-0AA67B75BC8C}">
      <dgm:prSet/>
      <dgm:spPr/>
      <dgm:t>
        <a:bodyPr/>
        <a:lstStyle/>
        <a:p>
          <a:endParaRPr lang="en-US"/>
        </a:p>
      </dgm:t>
    </dgm:pt>
    <dgm:pt modelId="{BCA475A6-DAB5-4904-B7E3-5E151792BE6B}">
      <dgm:prSet/>
      <dgm:spPr/>
      <dgm:t>
        <a:bodyPr/>
        <a:lstStyle/>
        <a:p>
          <a:r>
            <a:rPr lang="en-US" dirty="0"/>
            <a:t>Important factors</a:t>
          </a:r>
        </a:p>
      </dgm:t>
    </dgm:pt>
    <dgm:pt modelId="{A242644E-789A-4895-878D-7D3482D08238}" type="parTrans" cxnId="{24A38025-67D1-4349-8070-31F115F5F5D4}">
      <dgm:prSet/>
      <dgm:spPr/>
      <dgm:t>
        <a:bodyPr/>
        <a:lstStyle/>
        <a:p>
          <a:endParaRPr lang="en-US"/>
        </a:p>
      </dgm:t>
    </dgm:pt>
    <dgm:pt modelId="{D50AF25B-0C60-4108-A3B9-ED896A3A8B96}" type="sibTrans" cxnId="{24A38025-67D1-4349-8070-31F115F5F5D4}">
      <dgm:prSet/>
      <dgm:spPr/>
      <dgm:t>
        <a:bodyPr/>
        <a:lstStyle/>
        <a:p>
          <a:endParaRPr lang="en-US"/>
        </a:p>
      </dgm:t>
    </dgm:pt>
    <dgm:pt modelId="{3D9B77AE-64FC-4600-AF66-4078BDB14911}">
      <dgm:prSet/>
      <dgm:spPr/>
      <dgm:t>
        <a:bodyPr/>
        <a:lstStyle/>
        <a:p>
          <a:r>
            <a:rPr lang="en-US" dirty="0"/>
            <a:t>Demographic Factors</a:t>
          </a:r>
        </a:p>
      </dgm:t>
    </dgm:pt>
    <dgm:pt modelId="{E55D9126-A83A-42B4-81CA-3BE10EB6C593}" type="parTrans" cxnId="{22195938-9DBA-4BE5-8358-B34E3F8CE571}">
      <dgm:prSet/>
      <dgm:spPr/>
      <dgm:t>
        <a:bodyPr/>
        <a:lstStyle/>
        <a:p>
          <a:endParaRPr lang="en-US"/>
        </a:p>
      </dgm:t>
    </dgm:pt>
    <dgm:pt modelId="{722BA4F9-5FC7-4A54-B887-35F235AF5085}" type="sibTrans" cxnId="{22195938-9DBA-4BE5-8358-B34E3F8CE571}">
      <dgm:prSet/>
      <dgm:spPr/>
      <dgm:t>
        <a:bodyPr/>
        <a:lstStyle/>
        <a:p>
          <a:endParaRPr lang="en-US"/>
        </a:p>
      </dgm:t>
    </dgm:pt>
    <dgm:pt modelId="{F2EB8CB4-F3DD-44B6-9EBD-936F3F57BEF5}">
      <dgm:prSet/>
      <dgm:spPr/>
      <dgm:t>
        <a:bodyPr/>
        <a:lstStyle/>
        <a:p>
          <a:r>
            <a:rPr lang="en-US" dirty="0"/>
            <a:t>Lifestyle Factors</a:t>
          </a:r>
        </a:p>
      </dgm:t>
    </dgm:pt>
    <dgm:pt modelId="{E87E20A7-8076-40EE-B477-ADBAB6F643B3}" type="parTrans" cxnId="{CCA19E1F-9B10-4784-97AB-8993E484DCC2}">
      <dgm:prSet/>
      <dgm:spPr/>
      <dgm:t>
        <a:bodyPr/>
        <a:lstStyle/>
        <a:p>
          <a:endParaRPr lang="en-US"/>
        </a:p>
      </dgm:t>
    </dgm:pt>
    <dgm:pt modelId="{008B9EB3-4D53-43ED-A340-8E3C7BAEB5C9}" type="sibTrans" cxnId="{CCA19E1F-9B10-4784-97AB-8993E484DCC2}">
      <dgm:prSet/>
      <dgm:spPr/>
      <dgm:t>
        <a:bodyPr/>
        <a:lstStyle/>
        <a:p>
          <a:endParaRPr lang="en-US"/>
        </a:p>
      </dgm:t>
    </dgm:pt>
    <dgm:pt modelId="{996918F7-AD47-4EE9-A9F8-894F8F20E9D8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Physical and Medical Indicators </a:t>
          </a:r>
          <a:r>
            <a:rPr lang="en-US" dirty="0"/>
            <a:t>Revenue</a:t>
          </a:r>
        </a:p>
      </dgm:t>
    </dgm:pt>
    <dgm:pt modelId="{D0F9B2B4-157A-4E7F-9EDF-0F4378DDC73B}" type="parTrans" cxnId="{3EAA01F8-51B9-4342-8762-AD5DC92A8B2E}">
      <dgm:prSet/>
      <dgm:spPr/>
      <dgm:t>
        <a:bodyPr/>
        <a:lstStyle/>
        <a:p>
          <a:endParaRPr lang="en-US"/>
        </a:p>
      </dgm:t>
    </dgm:pt>
    <dgm:pt modelId="{09CA0A16-9949-4C74-B967-E1EDF2D33E86}" type="sibTrans" cxnId="{3EAA01F8-51B9-4342-8762-AD5DC92A8B2E}">
      <dgm:prSet/>
      <dgm:spPr/>
      <dgm:t>
        <a:bodyPr/>
        <a:lstStyle/>
        <a:p>
          <a:endParaRPr lang="en-US"/>
        </a:p>
      </dgm:t>
    </dgm:pt>
    <dgm:pt modelId="{31674719-2D0A-42B3-8F6F-D3D76F86BDF5}">
      <dgm:prSet/>
      <dgm:spPr/>
      <dgm:t>
        <a:bodyPr/>
        <a:lstStyle/>
        <a:p>
          <a:r>
            <a:rPr lang="en-IN" dirty="0">
              <a:latin typeface="+mn-lt"/>
              <a:cs typeface="Arial" panose="020B0604020202020204" pitchFamily="34" charset="0"/>
            </a:rPr>
            <a:t>Psychological and Emotional Factors </a:t>
          </a:r>
          <a:endParaRPr lang="en-US" dirty="0">
            <a:latin typeface="+mn-lt"/>
          </a:endParaRPr>
        </a:p>
      </dgm:t>
    </dgm:pt>
    <dgm:pt modelId="{E6F7046D-6B56-42A3-8E4A-32E3F45249D7}" type="parTrans" cxnId="{A14B3D63-1D32-4A16-94FA-9DE1DDC8151E}">
      <dgm:prSet/>
      <dgm:spPr/>
      <dgm:t>
        <a:bodyPr/>
        <a:lstStyle/>
        <a:p>
          <a:endParaRPr lang="en-US"/>
        </a:p>
      </dgm:t>
    </dgm:pt>
    <dgm:pt modelId="{ACB300B2-4312-43B2-8BD3-5FDC6DD46E74}" type="sibTrans" cxnId="{A14B3D63-1D32-4A16-94FA-9DE1DDC8151E}">
      <dgm:prSet/>
      <dgm:spPr/>
      <dgm:t>
        <a:bodyPr/>
        <a:lstStyle/>
        <a:p>
          <a:endParaRPr lang="en-US"/>
        </a:p>
      </dgm:t>
    </dgm:pt>
    <dgm:pt modelId="{CADA6ECE-A243-467A-AAA0-53E5AC8411CE}">
      <dgm:prSet/>
      <dgm:spPr/>
      <dgm:t>
        <a:bodyPr/>
        <a:lstStyle/>
        <a:p>
          <a:r>
            <a:rPr lang="en-US" dirty="0"/>
            <a:t>Findings</a:t>
          </a:r>
        </a:p>
      </dgm:t>
    </dgm:pt>
    <dgm:pt modelId="{599EAED6-4ACA-44E1-93AA-230EAC8F4784}" type="sibTrans" cxnId="{85B52289-EE30-4A39-8288-25E970D1E55D}">
      <dgm:prSet/>
      <dgm:spPr/>
      <dgm:t>
        <a:bodyPr/>
        <a:lstStyle/>
        <a:p>
          <a:endParaRPr lang="en-US"/>
        </a:p>
      </dgm:t>
    </dgm:pt>
    <dgm:pt modelId="{0B6ED29C-6BC3-4667-BAE6-DC33256FCD35}" type="parTrans" cxnId="{85B52289-EE30-4A39-8288-25E970D1E55D}">
      <dgm:prSet/>
      <dgm:spPr/>
      <dgm:t>
        <a:bodyPr/>
        <a:lstStyle/>
        <a:p>
          <a:endParaRPr lang="en-US"/>
        </a:p>
      </dgm:t>
    </dgm:pt>
    <dgm:pt modelId="{2C9B2030-8D08-47DA-B21D-0F5BB22DAAED}">
      <dgm:prSet/>
      <dgm:spPr/>
      <dgm:t>
        <a:bodyPr/>
        <a:lstStyle/>
        <a:p>
          <a:r>
            <a:rPr lang="en-US" dirty="0"/>
            <a:t>Table Analysis</a:t>
          </a:r>
        </a:p>
      </dgm:t>
    </dgm:pt>
    <dgm:pt modelId="{6AECE332-9968-4F57-936F-B7AE615BE509}" type="sibTrans" cxnId="{FD10E786-F317-483F-A894-CDB3A13893D3}">
      <dgm:prSet/>
      <dgm:spPr/>
      <dgm:t>
        <a:bodyPr/>
        <a:lstStyle/>
        <a:p>
          <a:endParaRPr lang="en-US"/>
        </a:p>
      </dgm:t>
    </dgm:pt>
    <dgm:pt modelId="{50FB1ABA-5A63-4506-A955-497A821585FA}" type="parTrans" cxnId="{FD10E786-F317-483F-A894-CDB3A13893D3}">
      <dgm:prSet/>
      <dgm:spPr/>
      <dgm:t>
        <a:bodyPr/>
        <a:lstStyle/>
        <a:p>
          <a:endParaRPr lang="en-US"/>
        </a:p>
      </dgm:t>
    </dgm:pt>
    <dgm:pt modelId="{1408A9BA-451B-4BEC-BAA9-C0E67316B3AF}">
      <dgm:prSet/>
      <dgm:spPr/>
      <dgm:t>
        <a:bodyPr/>
        <a:lstStyle/>
        <a:p>
          <a:r>
            <a:rPr lang="en-US" dirty="0"/>
            <a:t>Case Study</a:t>
          </a:r>
        </a:p>
      </dgm:t>
    </dgm:pt>
    <dgm:pt modelId="{F443C8E8-9396-4959-854E-EC35E01A1BE0}" type="parTrans" cxnId="{5B565B71-345A-4856-A5D3-EEF9D6FD6E29}">
      <dgm:prSet/>
      <dgm:spPr/>
      <dgm:t>
        <a:bodyPr/>
        <a:lstStyle/>
        <a:p>
          <a:endParaRPr lang="en-IN"/>
        </a:p>
      </dgm:t>
    </dgm:pt>
    <dgm:pt modelId="{F4DD4B60-29AB-4EBD-B497-17CA195B0294}" type="sibTrans" cxnId="{5B565B71-345A-4856-A5D3-EEF9D6FD6E29}">
      <dgm:prSet/>
      <dgm:spPr/>
      <dgm:t>
        <a:bodyPr/>
        <a:lstStyle/>
        <a:p>
          <a:endParaRPr lang="en-IN"/>
        </a:p>
      </dgm:t>
    </dgm:pt>
    <dgm:pt modelId="{2441C8BA-36C6-478C-AECA-9CD07653068F}">
      <dgm:prSet/>
      <dgm:spPr/>
      <dgm:t>
        <a:bodyPr/>
        <a:lstStyle/>
        <a:p>
          <a:r>
            <a:rPr lang="en-IN" dirty="0">
              <a:latin typeface="Arial" panose="020B0604020202020204" pitchFamily="34" charset="0"/>
              <a:cs typeface="Arial" panose="020B0604020202020204" pitchFamily="34" charset="0"/>
            </a:rPr>
            <a:t>Multi-Symptom Risk Evaluation </a:t>
          </a:r>
          <a:endParaRPr lang="en-US" dirty="0"/>
        </a:p>
      </dgm:t>
    </dgm:pt>
    <dgm:pt modelId="{6DDE2501-B333-4E4B-B987-0A5EC5398C35}" type="parTrans" cxnId="{140D18E4-F374-4B14-A7FA-82757E082804}">
      <dgm:prSet/>
      <dgm:spPr/>
      <dgm:t>
        <a:bodyPr/>
        <a:lstStyle/>
        <a:p>
          <a:endParaRPr lang="en-IN"/>
        </a:p>
      </dgm:t>
    </dgm:pt>
    <dgm:pt modelId="{75D8E39A-248A-40E4-8D38-7B363DA414A0}" type="sibTrans" cxnId="{140D18E4-F374-4B14-A7FA-82757E082804}">
      <dgm:prSet/>
      <dgm:spPr/>
      <dgm:t>
        <a:bodyPr/>
        <a:lstStyle/>
        <a:p>
          <a:endParaRPr lang="en-IN"/>
        </a:p>
      </dgm:t>
    </dgm:pt>
    <dgm:pt modelId="{FEDA43F3-A3A7-4A45-AF02-4513F8B64655}" type="pres">
      <dgm:prSet presAssocID="{6ECE139B-002C-4D58-8CCD-3C10C11C1513}" presName="Name0" presStyleCnt="0">
        <dgm:presLayoutVars>
          <dgm:dir/>
          <dgm:animLvl val="lvl"/>
          <dgm:resizeHandles val="exact"/>
        </dgm:presLayoutVars>
      </dgm:prSet>
      <dgm:spPr/>
    </dgm:pt>
    <dgm:pt modelId="{01BF72D5-C0DB-4716-ACF8-DAD5675DF36D}" type="pres">
      <dgm:prSet presAssocID="{1408A9BA-451B-4BEC-BAA9-C0E67316B3AF}" presName="linNode" presStyleCnt="0"/>
      <dgm:spPr/>
    </dgm:pt>
    <dgm:pt modelId="{D027800B-0F71-4BC3-84E0-D33A80B34750}" type="pres">
      <dgm:prSet presAssocID="{1408A9BA-451B-4BEC-BAA9-C0E67316B3AF}" presName="parentText" presStyleLbl="node1" presStyleIdx="0" presStyleCnt="11">
        <dgm:presLayoutVars>
          <dgm:chMax val="1"/>
          <dgm:bulletEnabled val="1"/>
        </dgm:presLayoutVars>
      </dgm:prSet>
      <dgm:spPr/>
    </dgm:pt>
    <dgm:pt modelId="{3BE73E41-90D3-4E6B-AB5B-30189F43FE7C}" type="pres">
      <dgm:prSet presAssocID="{F4DD4B60-29AB-4EBD-B497-17CA195B0294}" presName="sp" presStyleCnt="0"/>
      <dgm:spPr/>
    </dgm:pt>
    <dgm:pt modelId="{51A82103-10A4-4763-9B50-54D34A695EB9}" type="pres">
      <dgm:prSet presAssocID="{C4A4C878-4AA7-4774-BE07-DCFCD7D5CD83}" presName="linNode" presStyleCnt="0"/>
      <dgm:spPr/>
    </dgm:pt>
    <dgm:pt modelId="{6B4D0FE5-8CCF-4BDE-81D2-180B2A28C28D}" type="pres">
      <dgm:prSet presAssocID="{C4A4C878-4AA7-4774-BE07-DCFCD7D5CD83}" presName="parentText" presStyleLbl="node1" presStyleIdx="1" presStyleCnt="11">
        <dgm:presLayoutVars>
          <dgm:chMax val="1"/>
          <dgm:bulletEnabled val="1"/>
        </dgm:presLayoutVars>
      </dgm:prSet>
      <dgm:spPr/>
    </dgm:pt>
    <dgm:pt modelId="{A18D1B88-AB81-4BAC-8A9D-772780D8D445}" type="pres">
      <dgm:prSet presAssocID="{8C00F359-0C2B-4751-8ADD-17ED33C7EEE0}" presName="sp" presStyleCnt="0"/>
      <dgm:spPr/>
    </dgm:pt>
    <dgm:pt modelId="{CD6B5AFE-74EA-42CD-A2BA-DFC557C412A0}" type="pres">
      <dgm:prSet presAssocID="{9B03663E-AD48-43EE-A7A2-C07C0F129871}" presName="linNode" presStyleCnt="0"/>
      <dgm:spPr/>
    </dgm:pt>
    <dgm:pt modelId="{4F7CAA4A-F5A6-473B-B4F1-FC84D5A7BFEE}" type="pres">
      <dgm:prSet presAssocID="{9B03663E-AD48-43EE-A7A2-C07C0F129871}" presName="parentText" presStyleLbl="node1" presStyleIdx="2" presStyleCnt="11">
        <dgm:presLayoutVars>
          <dgm:chMax val="1"/>
          <dgm:bulletEnabled val="1"/>
        </dgm:presLayoutVars>
      </dgm:prSet>
      <dgm:spPr/>
    </dgm:pt>
    <dgm:pt modelId="{C154BEEA-DB68-4063-85F8-94CC76395174}" type="pres">
      <dgm:prSet presAssocID="{F5EDC5C9-300A-42FC-89D1-8423A8A4C7F0}" presName="sp" presStyleCnt="0"/>
      <dgm:spPr/>
    </dgm:pt>
    <dgm:pt modelId="{C3FDA05A-6FE4-43F7-94AC-E080C149DB16}" type="pres">
      <dgm:prSet presAssocID="{BCA475A6-DAB5-4904-B7E3-5E151792BE6B}" presName="linNode" presStyleCnt="0"/>
      <dgm:spPr/>
    </dgm:pt>
    <dgm:pt modelId="{ACDA9A51-6201-41A9-9908-8D421BA2154A}" type="pres">
      <dgm:prSet presAssocID="{BCA475A6-DAB5-4904-B7E3-5E151792BE6B}" presName="parentText" presStyleLbl="node1" presStyleIdx="3" presStyleCnt="11">
        <dgm:presLayoutVars>
          <dgm:chMax val="1"/>
          <dgm:bulletEnabled val="1"/>
        </dgm:presLayoutVars>
      </dgm:prSet>
      <dgm:spPr/>
    </dgm:pt>
    <dgm:pt modelId="{25745F82-A023-4488-B12F-AADDD0E99541}" type="pres">
      <dgm:prSet presAssocID="{D50AF25B-0C60-4108-A3B9-ED896A3A8B96}" presName="sp" presStyleCnt="0"/>
      <dgm:spPr/>
    </dgm:pt>
    <dgm:pt modelId="{C51AE2CE-946A-41D2-94A1-76D2EC888869}" type="pres">
      <dgm:prSet presAssocID="{2C9B2030-8D08-47DA-B21D-0F5BB22DAAED}" presName="linNode" presStyleCnt="0"/>
      <dgm:spPr/>
    </dgm:pt>
    <dgm:pt modelId="{B69D6698-133C-4009-A2EA-1E26C31891D1}" type="pres">
      <dgm:prSet presAssocID="{2C9B2030-8D08-47DA-B21D-0F5BB22DAAED}" presName="parentText" presStyleLbl="node1" presStyleIdx="4" presStyleCnt="11">
        <dgm:presLayoutVars>
          <dgm:chMax val="1"/>
          <dgm:bulletEnabled val="1"/>
        </dgm:presLayoutVars>
      </dgm:prSet>
      <dgm:spPr/>
    </dgm:pt>
    <dgm:pt modelId="{2578A2F4-2A19-4FB8-9866-A1D17E8AABC6}" type="pres">
      <dgm:prSet presAssocID="{6AECE332-9968-4F57-936F-B7AE615BE509}" presName="sp" presStyleCnt="0"/>
      <dgm:spPr/>
    </dgm:pt>
    <dgm:pt modelId="{A6CE9466-E25D-4313-BE4B-27691E95F45F}" type="pres">
      <dgm:prSet presAssocID="{3D9B77AE-64FC-4600-AF66-4078BDB14911}" presName="linNode" presStyleCnt="0"/>
      <dgm:spPr/>
    </dgm:pt>
    <dgm:pt modelId="{18A1192D-42B3-402A-BA95-E4BAF3BF3AC8}" type="pres">
      <dgm:prSet presAssocID="{3D9B77AE-64FC-4600-AF66-4078BDB14911}" presName="parentText" presStyleLbl="node1" presStyleIdx="5" presStyleCnt="11">
        <dgm:presLayoutVars>
          <dgm:chMax val="1"/>
          <dgm:bulletEnabled val="1"/>
        </dgm:presLayoutVars>
      </dgm:prSet>
      <dgm:spPr/>
    </dgm:pt>
    <dgm:pt modelId="{925CC460-0ED5-4AEB-8AA8-662525C9F230}" type="pres">
      <dgm:prSet presAssocID="{722BA4F9-5FC7-4A54-B887-35F235AF5085}" presName="sp" presStyleCnt="0"/>
      <dgm:spPr/>
    </dgm:pt>
    <dgm:pt modelId="{200C1813-FE25-4606-A41C-050967320F39}" type="pres">
      <dgm:prSet presAssocID="{F2EB8CB4-F3DD-44B6-9EBD-936F3F57BEF5}" presName="linNode" presStyleCnt="0"/>
      <dgm:spPr/>
    </dgm:pt>
    <dgm:pt modelId="{4A8B3341-DBF9-4916-B851-11551E9F7ABB}" type="pres">
      <dgm:prSet presAssocID="{F2EB8CB4-F3DD-44B6-9EBD-936F3F57BEF5}" presName="parentText" presStyleLbl="node1" presStyleIdx="6" presStyleCnt="11">
        <dgm:presLayoutVars>
          <dgm:chMax val="1"/>
          <dgm:bulletEnabled val="1"/>
        </dgm:presLayoutVars>
      </dgm:prSet>
      <dgm:spPr/>
    </dgm:pt>
    <dgm:pt modelId="{2FCA79CD-E24D-4861-AB7A-0CF26A68E349}" type="pres">
      <dgm:prSet presAssocID="{008B9EB3-4D53-43ED-A340-8E3C7BAEB5C9}" presName="sp" presStyleCnt="0"/>
      <dgm:spPr/>
    </dgm:pt>
    <dgm:pt modelId="{15625A22-57A5-4639-83F2-367C9BE0EACC}" type="pres">
      <dgm:prSet presAssocID="{996918F7-AD47-4EE9-A9F8-894F8F20E9D8}" presName="linNode" presStyleCnt="0"/>
      <dgm:spPr/>
    </dgm:pt>
    <dgm:pt modelId="{2F0AACF0-353F-42AB-A5D7-696042D7C462}" type="pres">
      <dgm:prSet presAssocID="{996918F7-AD47-4EE9-A9F8-894F8F20E9D8}" presName="parentText" presStyleLbl="node1" presStyleIdx="7" presStyleCnt="11">
        <dgm:presLayoutVars>
          <dgm:chMax val="1"/>
          <dgm:bulletEnabled val="1"/>
        </dgm:presLayoutVars>
      </dgm:prSet>
      <dgm:spPr/>
    </dgm:pt>
    <dgm:pt modelId="{D73AD5BD-DE99-43CF-B08D-775902947472}" type="pres">
      <dgm:prSet presAssocID="{09CA0A16-9949-4C74-B967-E1EDF2D33E86}" presName="sp" presStyleCnt="0"/>
      <dgm:spPr/>
    </dgm:pt>
    <dgm:pt modelId="{F6E40B35-8108-4CA6-B718-6CE943017EEF}" type="pres">
      <dgm:prSet presAssocID="{31674719-2D0A-42B3-8F6F-D3D76F86BDF5}" presName="linNode" presStyleCnt="0"/>
      <dgm:spPr/>
    </dgm:pt>
    <dgm:pt modelId="{491C87D1-E670-4912-BDD7-00562286CC5D}" type="pres">
      <dgm:prSet presAssocID="{31674719-2D0A-42B3-8F6F-D3D76F86BDF5}" presName="parentText" presStyleLbl="node1" presStyleIdx="8" presStyleCnt="11">
        <dgm:presLayoutVars>
          <dgm:chMax val="1"/>
          <dgm:bulletEnabled val="1"/>
        </dgm:presLayoutVars>
      </dgm:prSet>
      <dgm:spPr/>
    </dgm:pt>
    <dgm:pt modelId="{19F4F3E8-AAB8-48C4-AED2-389CBC6BE2FB}" type="pres">
      <dgm:prSet presAssocID="{ACB300B2-4312-43B2-8BD3-5FDC6DD46E74}" presName="sp" presStyleCnt="0"/>
      <dgm:spPr/>
    </dgm:pt>
    <dgm:pt modelId="{D61CA2E1-821E-4F59-9F56-36EE2EB7678D}" type="pres">
      <dgm:prSet presAssocID="{2441C8BA-36C6-478C-AECA-9CD07653068F}" presName="linNode" presStyleCnt="0"/>
      <dgm:spPr/>
    </dgm:pt>
    <dgm:pt modelId="{89A056D2-0869-4367-9DA0-D329A36FB265}" type="pres">
      <dgm:prSet presAssocID="{2441C8BA-36C6-478C-AECA-9CD07653068F}" presName="parentText" presStyleLbl="node1" presStyleIdx="9" presStyleCnt="11">
        <dgm:presLayoutVars>
          <dgm:chMax val="1"/>
          <dgm:bulletEnabled val="1"/>
        </dgm:presLayoutVars>
      </dgm:prSet>
      <dgm:spPr/>
    </dgm:pt>
    <dgm:pt modelId="{926683DC-B237-414D-AF43-5957E7468922}" type="pres">
      <dgm:prSet presAssocID="{75D8E39A-248A-40E4-8D38-7B363DA414A0}" presName="sp" presStyleCnt="0"/>
      <dgm:spPr/>
    </dgm:pt>
    <dgm:pt modelId="{C14DA7C5-FCAC-4D85-A95A-09EE3734BC85}" type="pres">
      <dgm:prSet presAssocID="{CADA6ECE-A243-467A-AAA0-53E5AC8411CE}" presName="linNode" presStyleCnt="0"/>
      <dgm:spPr/>
    </dgm:pt>
    <dgm:pt modelId="{267C0EA4-35C5-40AE-9C87-D1872143BE08}" type="pres">
      <dgm:prSet presAssocID="{CADA6ECE-A243-467A-AAA0-53E5AC8411CE}" presName="parentText" presStyleLbl="node1" presStyleIdx="10" presStyleCnt="11">
        <dgm:presLayoutVars>
          <dgm:chMax val="1"/>
          <dgm:bulletEnabled val="1"/>
        </dgm:presLayoutVars>
      </dgm:prSet>
      <dgm:spPr/>
    </dgm:pt>
  </dgm:ptLst>
  <dgm:cxnLst>
    <dgm:cxn modelId="{0917EB0F-582D-4761-91B8-695507E93460}" type="presOf" srcId="{F2EB8CB4-F3DD-44B6-9EBD-936F3F57BEF5}" destId="{4A8B3341-DBF9-4916-B851-11551E9F7ABB}" srcOrd="0" destOrd="0" presId="urn:microsoft.com/office/officeart/2005/8/layout/vList5"/>
    <dgm:cxn modelId="{4F5CD110-7242-473D-A9B7-3C6C91B797AA}" type="presOf" srcId="{1408A9BA-451B-4BEC-BAA9-C0E67316B3AF}" destId="{D027800B-0F71-4BC3-84E0-D33A80B34750}" srcOrd="0" destOrd="0" presId="urn:microsoft.com/office/officeart/2005/8/layout/vList5"/>
    <dgm:cxn modelId="{DDF8DD1C-EC46-4EF1-9C4D-86441E26F75C}" type="presOf" srcId="{BCA475A6-DAB5-4904-B7E3-5E151792BE6B}" destId="{ACDA9A51-6201-41A9-9908-8D421BA2154A}" srcOrd="0" destOrd="0" presId="urn:microsoft.com/office/officeart/2005/8/layout/vList5"/>
    <dgm:cxn modelId="{CCA19E1F-9B10-4784-97AB-8993E484DCC2}" srcId="{6ECE139B-002C-4D58-8CCD-3C10C11C1513}" destId="{F2EB8CB4-F3DD-44B6-9EBD-936F3F57BEF5}" srcOrd="6" destOrd="0" parTransId="{E87E20A7-8076-40EE-B477-ADBAB6F643B3}" sibTransId="{008B9EB3-4D53-43ED-A340-8E3C7BAEB5C9}"/>
    <dgm:cxn modelId="{24A38025-67D1-4349-8070-31F115F5F5D4}" srcId="{6ECE139B-002C-4D58-8CCD-3C10C11C1513}" destId="{BCA475A6-DAB5-4904-B7E3-5E151792BE6B}" srcOrd="3" destOrd="0" parTransId="{A242644E-789A-4895-878D-7D3482D08238}" sibTransId="{D50AF25B-0C60-4108-A3B9-ED896A3A8B96}"/>
    <dgm:cxn modelId="{22195938-9DBA-4BE5-8358-B34E3F8CE571}" srcId="{6ECE139B-002C-4D58-8CCD-3C10C11C1513}" destId="{3D9B77AE-64FC-4600-AF66-4078BDB14911}" srcOrd="5" destOrd="0" parTransId="{E55D9126-A83A-42B4-81CA-3BE10EB6C593}" sibTransId="{722BA4F9-5FC7-4A54-B887-35F235AF5085}"/>
    <dgm:cxn modelId="{3BA63C3B-B8CF-4516-A719-A36A70E7B9A7}" type="presOf" srcId="{C4A4C878-4AA7-4774-BE07-DCFCD7D5CD83}" destId="{6B4D0FE5-8CCF-4BDE-81D2-180B2A28C28D}" srcOrd="0" destOrd="0" presId="urn:microsoft.com/office/officeart/2005/8/layout/vList5"/>
    <dgm:cxn modelId="{A8CBEE42-89C7-4C98-894C-5C629553A7B7}" type="presOf" srcId="{31674719-2D0A-42B3-8F6F-D3D76F86BDF5}" destId="{491C87D1-E670-4912-BDD7-00562286CC5D}" srcOrd="0" destOrd="0" presId="urn:microsoft.com/office/officeart/2005/8/layout/vList5"/>
    <dgm:cxn modelId="{A14B3D63-1D32-4A16-94FA-9DE1DDC8151E}" srcId="{6ECE139B-002C-4D58-8CCD-3C10C11C1513}" destId="{31674719-2D0A-42B3-8F6F-D3D76F86BDF5}" srcOrd="8" destOrd="0" parTransId="{E6F7046D-6B56-42A3-8E4A-32E3F45249D7}" sibTransId="{ACB300B2-4312-43B2-8BD3-5FDC6DD46E74}"/>
    <dgm:cxn modelId="{3AE32866-579E-4A95-91BB-D29B26DC7458}" srcId="{6ECE139B-002C-4D58-8CCD-3C10C11C1513}" destId="{C4A4C878-4AA7-4774-BE07-DCFCD7D5CD83}" srcOrd="1" destOrd="0" parTransId="{7A430237-EFFA-4130-B95E-F752FC0CEDFA}" sibTransId="{8C00F359-0C2B-4751-8ADD-17ED33C7EEE0}"/>
    <dgm:cxn modelId="{5AEB864E-3E7C-4053-AA4F-52E3101AEF83}" type="presOf" srcId="{6ECE139B-002C-4D58-8CCD-3C10C11C1513}" destId="{FEDA43F3-A3A7-4A45-AF02-4513F8B64655}" srcOrd="0" destOrd="0" presId="urn:microsoft.com/office/officeart/2005/8/layout/vList5"/>
    <dgm:cxn modelId="{5B565B71-345A-4856-A5D3-EEF9D6FD6E29}" srcId="{6ECE139B-002C-4D58-8CCD-3C10C11C1513}" destId="{1408A9BA-451B-4BEC-BAA9-C0E67316B3AF}" srcOrd="0" destOrd="0" parTransId="{F443C8E8-9396-4959-854E-EC35E01A1BE0}" sibTransId="{F4DD4B60-29AB-4EBD-B497-17CA195B0294}"/>
    <dgm:cxn modelId="{A42C6357-B977-471B-8E8D-A1C827A9831A}" type="presOf" srcId="{3D9B77AE-64FC-4600-AF66-4078BDB14911}" destId="{18A1192D-42B3-402A-BA95-E4BAF3BF3AC8}" srcOrd="0" destOrd="0" presId="urn:microsoft.com/office/officeart/2005/8/layout/vList5"/>
    <dgm:cxn modelId="{FD10E786-F317-483F-A894-CDB3A13893D3}" srcId="{6ECE139B-002C-4D58-8CCD-3C10C11C1513}" destId="{2C9B2030-8D08-47DA-B21D-0F5BB22DAAED}" srcOrd="4" destOrd="0" parTransId="{50FB1ABA-5A63-4506-A955-497A821585FA}" sibTransId="{6AECE332-9968-4F57-936F-B7AE615BE509}"/>
    <dgm:cxn modelId="{85B52289-EE30-4A39-8288-25E970D1E55D}" srcId="{6ECE139B-002C-4D58-8CCD-3C10C11C1513}" destId="{CADA6ECE-A243-467A-AAA0-53E5AC8411CE}" srcOrd="10" destOrd="0" parTransId="{0B6ED29C-6BC3-4667-BAE6-DC33256FCD35}" sibTransId="{599EAED6-4ACA-44E1-93AA-230EAC8F4784}"/>
    <dgm:cxn modelId="{3B843994-2193-4418-8722-F431E92A6F12}" type="presOf" srcId="{2441C8BA-36C6-478C-AECA-9CD07653068F}" destId="{89A056D2-0869-4367-9DA0-D329A36FB265}" srcOrd="0" destOrd="0" presId="urn:microsoft.com/office/officeart/2005/8/layout/vList5"/>
    <dgm:cxn modelId="{C66E389B-E746-46FF-9C56-8195551EB980}" type="presOf" srcId="{CADA6ECE-A243-467A-AAA0-53E5AC8411CE}" destId="{267C0EA4-35C5-40AE-9C87-D1872143BE08}" srcOrd="0" destOrd="0" presId="urn:microsoft.com/office/officeart/2005/8/layout/vList5"/>
    <dgm:cxn modelId="{4418719D-1A81-4F9C-B999-85220798F2DE}" type="presOf" srcId="{9B03663E-AD48-43EE-A7A2-C07C0F129871}" destId="{4F7CAA4A-F5A6-473B-B4F1-FC84D5A7BFEE}" srcOrd="0" destOrd="0" presId="urn:microsoft.com/office/officeart/2005/8/layout/vList5"/>
    <dgm:cxn modelId="{F234DFB5-16A9-40EF-B1E0-0AA67B75BC8C}" srcId="{6ECE139B-002C-4D58-8CCD-3C10C11C1513}" destId="{9B03663E-AD48-43EE-A7A2-C07C0F129871}" srcOrd="2" destOrd="0" parTransId="{412B6041-1D5C-46F1-B1EC-0B98716F59A6}" sibTransId="{F5EDC5C9-300A-42FC-89D1-8423A8A4C7F0}"/>
    <dgm:cxn modelId="{4CB428CB-4E02-444E-B77C-76F544EB6215}" type="presOf" srcId="{2C9B2030-8D08-47DA-B21D-0F5BB22DAAED}" destId="{B69D6698-133C-4009-A2EA-1E26C31891D1}" srcOrd="0" destOrd="0" presId="urn:microsoft.com/office/officeart/2005/8/layout/vList5"/>
    <dgm:cxn modelId="{140D18E4-F374-4B14-A7FA-82757E082804}" srcId="{6ECE139B-002C-4D58-8CCD-3C10C11C1513}" destId="{2441C8BA-36C6-478C-AECA-9CD07653068F}" srcOrd="9" destOrd="0" parTransId="{6DDE2501-B333-4E4B-B987-0A5EC5398C35}" sibTransId="{75D8E39A-248A-40E4-8D38-7B363DA414A0}"/>
    <dgm:cxn modelId="{3EAA01F8-51B9-4342-8762-AD5DC92A8B2E}" srcId="{6ECE139B-002C-4D58-8CCD-3C10C11C1513}" destId="{996918F7-AD47-4EE9-A9F8-894F8F20E9D8}" srcOrd="7" destOrd="0" parTransId="{D0F9B2B4-157A-4E7F-9EDF-0F4378DDC73B}" sibTransId="{09CA0A16-9949-4C74-B967-E1EDF2D33E86}"/>
    <dgm:cxn modelId="{4FA9DEFC-6330-4A1C-9AB5-3FB0D9A24C8A}" type="presOf" srcId="{996918F7-AD47-4EE9-A9F8-894F8F20E9D8}" destId="{2F0AACF0-353F-42AB-A5D7-696042D7C462}" srcOrd="0" destOrd="0" presId="urn:microsoft.com/office/officeart/2005/8/layout/vList5"/>
    <dgm:cxn modelId="{4042E308-2B9E-4BB0-A917-1BBF2C97914B}" type="presParOf" srcId="{FEDA43F3-A3A7-4A45-AF02-4513F8B64655}" destId="{01BF72D5-C0DB-4716-ACF8-DAD5675DF36D}" srcOrd="0" destOrd="0" presId="urn:microsoft.com/office/officeart/2005/8/layout/vList5"/>
    <dgm:cxn modelId="{06D3C54D-9C92-4B09-A4E9-21F2941E8355}" type="presParOf" srcId="{01BF72D5-C0DB-4716-ACF8-DAD5675DF36D}" destId="{D027800B-0F71-4BC3-84E0-D33A80B34750}" srcOrd="0" destOrd="0" presId="urn:microsoft.com/office/officeart/2005/8/layout/vList5"/>
    <dgm:cxn modelId="{BF388C99-EF7E-4C94-BDC1-26EC883D8896}" type="presParOf" srcId="{FEDA43F3-A3A7-4A45-AF02-4513F8B64655}" destId="{3BE73E41-90D3-4E6B-AB5B-30189F43FE7C}" srcOrd="1" destOrd="0" presId="urn:microsoft.com/office/officeart/2005/8/layout/vList5"/>
    <dgm:cxn modelId="{AE3FB6E2-9745-4B7E-8FF9-F2B7CF596A13}" type="presParOf" srcId="{FEDA43F3-A3A7-4A45-AF02-4513F8B64655}" destId="{51A82103-10A4-4763-9B50-54D34A695EB9}" srcOrd="2" destOrd="0" presId="urn:microsoft.com/office/officeart/2005/8/layout/vList5"/>
    <dgm:cxn modelId="{19CBCD49-A8CC-49CE-B447-14D1C27AA6A7}" type="presParOf" srcId="{51A82103-10A4-4763-9B50-54D34A695EB9}" destId="{6B4D0FE5-8CCF-4BDE-81D2-180B2A28C28D}" srcOrd="0" destOrd="0" presId="urn:microsoft.com/office/officeart/2005/8/layout/vList5"/>
    <dgm:cxn modelId="{F0AACB23-6ED5-4B5D-87D2-2156699490F3}" type="presParOf" srcId="{FEDA43F3-A3A7-4A45-AF02-4513F8B64655}" destId="{A18D1B88-AB81-4BAC-8A9D-772780D8D445}" srcOrd="3" destOrd="0" presId="urn:microsoft.com/office/officeart/2005/8/layout/vList5"/>
    <dgm:cxn modelId="{B546E0FF-2B8A-430F-8B3B-156E36915BDD}" type="presParOf" srcId="{FEDA43F3-A3A7-4A45-AF02-4513F8B64655}" destId="{CD6B5AFE-74EA-42CD-A2BA-DFC557C412A0}" srcOrd="4" destOrd="0" presId="urn:microsoft.com/office/officeart/2005/8/layout/vList5"/>
    <dgm:cxn modelId="{09E855D7-3066-4BF0-922C-5AED5D782CB7}" type="presParOf" srcId="{CD6B5AFE-74EA-42CD-A2BA-DFC557C412A0}" destId="{4F7CAA4A-F5A6-473B-B4F1-FC84D5A7BFEE}" srcOrd="0" destOrd="0" presId="urn:microsoft.com/office/officeart/2005/8/layout/vList5"/>
    <dgm:cxn modelId="{88F86492-9689-47BE-B55B-4F895A36445F}" type="presParOf" srcId="{FEDA43F3-A3A7-4A45-AF02-4513F8B64655}" destId="{C154BEEA-DB68-4063-85F8-94CC76395174}" srcOrd="5" destOrd="0" presId="urn:microsoft.com/office/officeart/2005/8/layout/vList5"/>
    <dgm:cxn modelId="{C7BACD04-EF1D-4DBD-98F9-A353BC4692BB}" type="presParOf" srcId="{FEDA43F3-A3A7-4A45-AF02-4513F8B64655}" destId="{C3FDA05A-6FE4-43F7-94AC-E080C149DB16}" srcOrd="6" destOrd="0" presId="urn:microsoft.com/office/officeart/2005/8/layout/vList5"/>
    <dgm:cxn modelId="{6FA6415B-33B8-4254-99F9-016EEE21591B}" type="presParOf" srcId="{C3FDA05A-6FE4-43F7-94AC-E080C149DB16}" destId="{ACDA9A51-6201-41A9-9908-8D421BA2154A}" srcOrd="0" destOrd="0" presId="urn:microsoft.com/office/officeart/2005/8/layout/vList5"/>
    <dgm:cxn modelId="{FDD333B5-4902-46BF-9D2B-FF6E8984EEAB}" type="presParOf" srcId="{FEDA43F3-A3A7-4A45-AF02-4513F8B64655}" destId="{25745F82-A023-4488-B12F-AADDD0E99541}" srcOrd="7" destOrd="0" presId="urn:microsoft.com/office/officeart/2005/8/layout/vList5"/>
    <dgm:cxn modelId="{B4BE632D-AEBF-442C-AB69-2AB68F2FA190}" type="presParOf" srcId="{FEDA43F3-A3A7-4A45-AF02-4513F8B64655}" destId="{C51AE2CE-946A-41D2-94A1-76D2EC888869}" srcOrd="8" destOrd="0" presId="urn:microsoft.com/office/officeart/2005/8/layout/vList5"/>
    <dgm:cxn modelId="{91C5CDFF-1970-403B-B9B3-D06A98F2EFEF}" type="presParOf" srcId="{C51AE2CE-946A-41D2-94A1-76D2EC888869}" destId="{B69D6698-133C-4009-A2EA-1E26C31891D1}" srcOrd="0" destOrd="0" presId="urn:microsoft.com/office/officeart/2005/8/layout/vList5"/>
    <dgm:cxn modelId="{4716A999-0EF3-4AEC-8DA2-5BD3F20A5846}" type="presParOf" srcId="{FEDA43F3-A3A7-4A45-AF02-4513F8B64655}" destId="{2578A2F4-2A19-4FB8-9866-A1D17E8AABC6}" srcOrd="9" destOrd="0" presId="urn:microsoft.com/office/officeart/2005/8/layout/vList5"/>
    <dgm:cxn modelId="{1C22B328-E976-4055-8235-F6F86C54AE4B}" type="presParOf" srcId="{FEDA43F3-A3A7-4A45-AF02-4513F8B64655}" destId="{A6CE9466-E25D-4313-BE4B-27691E95F45F}" srcOrd="10" destOrd="0" presId="urn:microsoft.com/office/officeart/2005/8/layout/vList5"/>
    <dgm:cxn modelId="{5D7D09AC-2991-4F6D-9815-ED52CC7DE291}" type="presParOf" srcId="{A6CE9466-E25D-4313-BE4B-27691E95F45F}" destId="{18A1192D-42B3-402A-BA95-E4BAF3BF3AC8}" srcOrd="0" destOrd="0" presId="urn:microsoft.com/office/officeart/2005/8/layout/vList5"/>
    <dgm:cxn modelId="{45B72A6F-BC96-4535-9447-13B3DC795C85}" type="presParOf" srcId="{FEDA43F3-A3A7-4A45-AF02-4513F8B64655}" destId="{925CC460-0ED5-4AEB-8AA8-662525C9F230}" srcOrd="11" destOrd="0" presId="urn:microsoft.com/office/officeart/2005/8/layout/vList5"/>
    <dgm:cxn modelId="{9FC3C4DE-6E50-4373-BE20-F26825D82B70}" type="presParOf" srcId="{FEDA43F3-A3A7-4A45-AF02-4513F8B64655}" destId="{200C1813-FE25-4606-A41C-050967320F39}" srcOrd="12" destOrd="0" presId="urn:microsoft.com/office/officeart/2005/8/layout/vList5"/>
    <dgm:cxn modelId="{231AB6BB-3079-43C7-91E9-7FA8C93EA483}" type="presParOf" srcId="{200C1813-FE25-4606-A41C-050967320F39}" destId="{4A8B3341-DBF9-4916-B851-11551E9F7ABB}" srcOrd="0" destOrd="0" presId="urn:microsoft.com/office/officeart/2005/8/layout/vList5"/>
    <dgm:cxn modelId="{8732E1B5-1488-4E77-A97D-0886E552352E}" type="presParOf" srcId="{FEDA43F3-A3A7-4A45-AF02-4513F8B64655}" destId="{2FCA79CD-E24D-4861-AB7A-0CF26A68E349}" srcOrd="13" destOrd="0" presId="urn:microsoft.com/office/officeart/2005/8/layout/vList5"/>
    <dgm:cxn modelId="{6176D30E-92C2-40B0-B264-367694E6B730}" type="presParOf" srcId="{FEDA43F3-A3A7-4A45-AF02-4513F8B64655}" destId="{15625A22-57A5-4639-83F2-367C9BE0EACC}" srcOrd="14" destOrd="0" presId="urn:microsoft.com/office/officeart/2005/8/layout/vList5"/>
    <dgm:cxn modelId="{651E6895-29B9-4436-A1C4-621EFE13C48C}" type="presParOf" srcId="{15625A22-57A5-4639-83F2-367C9BE0EACC}" destId="{2F0AACF0-353F-42AB-A5D7-696042D7C462}" srcOrd="0" destOrd="0" presId="urn:microsoft.com/office/officeart/2005/8/layout/vList5"/>
    <dgm:cxn modelId="{049858E5-983B-4E83-901A-C54B83DE4937}" type="presParOf" srcId="{FEDA43F3-A3A7-4A45-AF02-4513F8B64655}" destId="{D73AD5BD-DE99-43CF-B08D-775902947472}" srcOrd="15" destOrd="0" presId="urn:microsoft.com/office/officeart/2005/8/layout/vList5"/>
    <dgm:cxn modelId="{F51A137C-DB0C-4A6F-8ED6-FA0E29B9CB67}" type="presParOf" srcId="{FEDA43F3-A3A7-4A45-AF02-4513F8B64655}" destId="{F6E40B35-8108-4CA6-B718-6CE943017EEF}" srcOrd="16" destOrd="0" presId="urn:microsoft.com/office/officeart/2005/8/layout/vList5"/>
    <dgm:cxn modelId="{0438ED1F-09E7-45F8-B341-2D0AC9755639}" type="presParOf" srcId="{F6E40B35-8108-4CA6-B718-6CE943017EEF}" destId="{491C87D1-E670-4912-BDD7-00562286CC5D}" srcOrd="0" destOrd="0" presId="urn:microsoft.com/office/officeart/2005/8/layout/vList5"/>
    <dgm:cxn modelId="{002D66C1-7CEB-4F08-8303-A395500A32AF}" type="presParOf" srcId="{FEDA43F3-A3A7-4A45-AF02-4513F8B64655}" destId="{19F4F3E8-AAB8-48C4-AED2-389CBC6BE2FB}" srcOrd="17" destOrd="0" presId="urn:microsoft.com/office/officeart/2005/8/layout/vList5"/>
    <dgm:cxn modelId="{CAD069A6-4F44-49CE-A1BE-A833023BCED3}" type="presParOf" srcId="{FEDA43F3-A3A7-4A45-AF02-4513F8B64655}" destId="{D61CA2E1-821E-4F59-9F56-36EE2EB7678D}" srcOrd="18" destOrd="0" presId="urn:microsoft.com/office/officeart/2005/8/layout/vList5"/>
    <dgm:cxn modelId="{DCAD1FDE-B8EC-4FE2-AB85-B552ED3E0FCB}" type="presParOf" srcId="{D61CA2E1-821E-4F59-9F56-36EE2EB7678D}" destId="{89A056D2-0869-4367-9DA0-D329A36FB265}" srcOrd="0" destOrd="0" presId="urn:microsoft.com/office/officeart/2005/8/layout/vList5"/>
    <dgm:cxn modelId="{93AF5CA4-6270-43C3-A925-94371759B6EA}" type="presParOf" srcId="{FEDA43F3-A3A7-4A45-AF02-4513F8B64655}" destId="{926683DC-B237-414D-AF43-5957E7468922}" srcOrd="19" destOrd="0" presId="urn:microsoft.com/office/officeart/2005/8/layout/vList5"/>
    <dgm:cxn modelId="{54A17608-F2E1-4C15-B104-65F943E340D8}" type="presParOf" srcId="{FEDA43F3-A3A7-4A45-AF02-4513F8B64655}" destId="{C14DA7C5-FCAC-4D85-A95A-09EE3734BC85}" srcOrd="20" destOrd="0" presId="urn:microsoft.com/office/officeart/2005/8/layout/vList5"/>
    <dgm:cxn modelId="{21994A0F-6F98-4C36-A6D1-1D43562D14CD}" type="presParOf" srcId="{C14DA7C5-FCAC-4D85-A95A-09EE3734BC85}" destId="{267C0EA4-35C5-40AE-9C87-D1872143BE08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027800B-0F71-4BC3-84E0-D33A80B34750}">
      <dsp:nvSpPr>
        <dsp:cNvPr id="0" name=""/>
        <dsp:cNvSpPr/>
      </dsp:nvSpPr>
      <dsp:spPr>
        <a:xfrm>
          <a:off x="2108381" y="1439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Case Study</a:t>
          </a:r>
        </a:p>
      </dsp:txBody>
      <dsp:txXfrm>
        <a:off x="2133400" y="26458"/>
        <a:ext cx="2321890" cy="462471"/>
      </dsp:txXfrm>
    </dsp:sp>
    <dsp:sp modelId="{6B4D0FE5-8CCF-4BDE-81D2-180B2A28C28D}">
      <dsp:nvSpPr>
        <dsp:cNvPr id="0" name=""/>
        <dsp:cNvSpPr/>
      </dsp:nvSpPr>
      <dsp:spPr>
        <a:xfrm>
          <a:off x="2108381" y="539575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675854"/>
                <a:satOff val="-1742"/>
                <a:lumOff val="-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"/>
                <a:satOff val="-1742"/>
                <a:lumOff val="-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"/>
                <a:satOff val="-1742"/>
                <a:lumOff val="-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Objectives </a:t>
          </a:r>
        </a:p>
      </dsp:txBody>
      <dsp:txXfrm>
        <a:off x="2133400" y="564594"/>
        <a:ext cx="2321890" cy="462471"/>
      </dsp:txXfrm>
    </dsp:sp>
    <dsp:sp modelId="{4F7CAA4A-F5A6-473B-B4F1-FC84D5A7BFEE}">
      <dsp:nvSpPr>
        <dsp:cNvPr id="0" name=""/>
        <dsp:cNvSpPr/>
      </dsp:nvSpPr>
      <dsp:spPr>
        <a:xfrm>
          <a:off x="2108381" y="1077710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1351709"/>
                <a:satOff val="-3484"/>
                <a:lumOff val="-235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351709"/>
                <a:satOff val="-3484"/>
                <a:lumOff val="-235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351709"/>
                <a:satOff val="-3484"/>
                <a:lumOff val="-235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Analysis</a:t>
          </a:r>
        </a:p>
      </dsp:txBody>
      <dsp:txXfrm>
        <a:off x="2133400" y="1102729"/>
        <a:ext cx="2321890" cy="462471"/>
      </dsp:txXfrm>
    </dsp:sp>
    <dsp:sp modelId="{ACDA9A51-6201-41A9-9908-8D421BA2154A}">
      <dsp:nvSpPr>
        <dsp:cNvPr id="0" name=""/>
        <dsp:cNvSpPr/>
      </dsp:nvSpPr>
      <dsp:spPr>
        <a:xfrm>
          <a:off x="2108381" y="1615845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2027563"/>
                <a:satOff val="-5226"/>
                <a:lumOff val="-353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027563"/>
                <a:satOff val="-5226"/>
                <a:lumOff val="-353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027563"/>
                <a:satOff val="-5226"/>
                <a:lumOff val="-353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Important factors</a:t>
          </a:r>
        </a:p>
      </dsp:txBody>
      <dsp:txXfrm>
        <a:off x="2133400" y="1640864"/>
        <a:ext cx="2321890" cy="462471"/>
      </dsp:txXfrm>
    </dsp:sp>
    <dsp:sp modelId="{B69D6698-133C-4009-A2EA-1E26C31891D1}">
      <dsp:nvSpPr>
        <dsp:cNvPr id="0" name=""/>
        <dsp:cNvSpPr/>
      </dsp:nvSpPr>
      <dsp:spPr>
        <a:xfrm>
          <a:off x="2108381" y="2153981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2703417"/>
                <a:satOff val="-6968"/>
                <a:lumOff val="-470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703417"/>
                <a:satOff val="-6968"/>
                <a:lumOff val="-470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703417"/>
                <a:satOff val="-6968"/>
                <a:lumOff val="-470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Table Analysis</a:t>
          </a:r>
        </a:p>
      </dsp:txBody>
      <dsp:txXfrm>
        <a:off x="2133400" y="2179000"/>
        <a:ext cx="2321890" cy="462471"/>
      </dsp:txXfrm>
    </dsp:sp>
    <dsp:sp modelId="{18A1192D-42B3-402A-BA95-E4BAF3BF3AC8}">
      <dsp:nvSpPr>
        <dsp:cNvPr id="0" name=""/>
        <dsp:cNvSpPr/>
      </dsp:nvSpPr>
      <dsp:spPr>
        <a:xfrm>
          <a:off x="2108381" y="2692116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Demographic Factors</a:t>
          </a:r>
        </a:p>
      </dsp:txBody>
      <dsp:txXfrm>
        <a:off x="2133400" y="2717135"/>
        <a:ext cx="2321890" cy="462471"/>
      </dsp:txXfrm>
    </dsp:sp>
    <dsp:sp modelId="{4A8B3341-DBF9-4916-B851-11551E9F7ABB}">
      <dsp:nvSpPr>
        <dsp:cNvPr id="0" name=""/>
        <dsp:cNvSpPr/>
      </dsp:nvSpPr>
      <dsp:spPr>
        <a:xfrm>
          <a:off x="2108381" y="3230251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4055126"/>
                <a:satOff val="-10451"/>
                <a:lumOff val="-705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055126"/>
                <a:satOff val="-10451"/>
                <a:lumOff val="-705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055126"/>
                <a:satOff val="-10451"/>
                <a:lumOff val="-705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Lifestyle Factors</a:t>
          </a:r>
        </a:p>
      </dsp:txBody>
      <dsp:txXfrm>
        <a:off x="2133400" y="3255270"/>
        <a:ext cx="2321890" cy="462471"/>
      </dsp:txXfrm>
    </dsp:sp>
    <dsp:sp modelId="{2F0AACF0-353F-42AB-A5D7-696042D7C462}">
      <dsp:nvSpPr>
        <dsp:cNvPr id="0" name=""/>
        <dsp:cNvSpPr/>
      </dsp:nvSpPr>
      <dsp:spPr>
        <a:xfrm>
          <a:off x="2108381" y="3768387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4730980"/>
                <a:satOff val="-12193"/>
                <a:lumOff val="-823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730980"/>
                <a:satOff val="-12193"/>
                <a:lumOff val="-823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730980"/>
                <a:satOff val="-12193"/>
                <a:lumOff val="-823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Physical and Medical Indicators </a:t>
          </a:r>
          <a:r>
            <a:rPr lang="en-US" sz="1400" kern="1200" dirty="0"/>
            <a:t>Revenue</a:t>
          </a:r>
        </a:p>
      </dsp:txBody>
      <dsp:txXfrm>
        <a:off x="2133400" y="3793406"/>
        <a:ext cx="2321890" cy="462471"/>
      </dsp:txXfrm>
    </dsp:sp>
    <dsp:sp modelId="{491C87D1-E670-4912-BDD7-00562286CC5D}">
      <dsp:nvSpPr>
        <dsp:cNvPr id="0" name=""/>
        <dsp:cNvSpPr/>
      </dsp:nvSpPr>
      <dsp:spPr>
        <a:xfrm>
          <a:off x="2108381" y="4306522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5406834"/>
                <a:satOff val="-13935"/>
                <a:lumOff val="-941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406834"/>
                <a:satOff val="-13935"/>
                <a:lumOff val="-941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406834"/>
                <a:satOff val="-13935"/>
                <a:lumOff val="-941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+mn-lt"/>
              <a:cs typeface="Arial" panose="020B0604020202020204" pitchFamily="34" charset="0"/>
            </a:rPr>
            <a:t>Psychological and Emotional Factors </a:t>
          </a:r>
          <a:endParaRPr lang="en-US" sz="1400" kern="1200" dirty="0">
            <a:latin typeface="+mn-lt"/>
          </a:endParaRPr>
        </a:p>
      </dsp:txBody>
      <dsp:txXfrm>
        <a:off x="2133400" y="4331541"/>
        <a:ext cx="2321890" cy="462471"/>
      </dsp:txXfrm>
    </dsp:sp>
    <dsp:sp modelId="{89A056D2-0869-4367-9DA0-D329A36FB265}">
      <dsp:nvSpPr>
        <dsp:cNvPr id="0" name=""/>
        <dsp:cNvSpPr/>
      </dsp:nvSpPr>
      <dsp:spPr>
        <a:xfrm>
          <a:off x="2108381" y="4844658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6082688"/>
                <a:satOff val="-15677"/>
                <a:lumOff val="-1058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82688"/>
                <a:satOff val="-15677"/>
                <a:lumOff val="-1058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82688"/>
                <a:satOff val="-15677"/>
                <a:lumOff val="-1058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latin typeface="Arial" panose="020B0604020202020204" pitchFamily="34" charset="0"/>
              <a:cs typeface="Arial" panose="020B0604020202020204" pitchFamily="34" charset="0"/>
            </a:rPr>
            <a:t>Multi-Symptom Risk Evaluation </a:t>
          </a:r>
          <a:endParaRPr lang="en-US" sz="1400" kern="1200" dirty="0"/>
        </a:p>
      </dsp:txBody>
      <dsp:txXfrm>
        <a:off x="2133400" y="4869677"/>
        <a:ext cx="2321890" cy="462471"/>
      </dsp:txXfrm>
    </dsp:sp>
    <dsp:sp modelId="{267C0EA4-35C5-40AE-9C87-D1872143BE08}">
      <dsp:nvSpPr>
        <dsp:cNvPr id="0" name=""/>
        <dsp:cNvSpPr/>
      </dsp:nvSpPr>
      <dsp:spPr>
        <a:xfrm>
          <a:off x="2108381" y="5382793"/>
          <a:ext cx="2371928" cy="512509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Findings</a:t>
          </a:r>
        </a:p>
      </dsp:txBody>
      <dsp:txXfrm>
        <a:off x="2133400" y="5407812"/>
        <a:ext cx="2321890" cy="462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61FE1-A140-451A-A2BD-ADE5235A4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F7191B-3631-4BF2-B77F-9C7F0A030D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2190CA-A108-4595-B3EE-7402F8B0F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9040D-E7F7-49A5-94F3-FE003DB5A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0A55E-B035-4A66-8279-EAC0C51DB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2131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8044E-2462-4092-9489-64FB778C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1AEB-0EC6-405D-9FAF-FAA79A0FB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186915-5C59-4C26-9A3E-CA44B525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CE413-399B-4781-BF68-339792E4C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C90AFC-89FF-4792-B38A-05DF4BCD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509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F1769B-FB20-4E49-B80A-9B910954C5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DA480-3582-433A-9C01-9FA6164D3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C2ADA-C397-4D13-BD03-013F6906D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44FED-5BA1-482F-A7B0-35ED22C2F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433E7-0C1B-4518-8B93-47B3EA7B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22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FDFE0-D67A-410D-A476-6D821E5E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0BACC-51C3-4986-B3BB-9D5359FD8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A423C-DF4F-4627-88E8-60226D7D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D20382-736B-4950-B55E-ADEC232D8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110869-C1E6-4BC6-8F93-8FA3F9947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149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F713-98A1-4EC6-9DF9-BFC899AA6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22E41A-D42A-4AF3-87C8-A6D2B65A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3F432-3073-498F-89D4-5516D640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27D29-A91A-4479-8172-8FC4486DE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2F321-1CD3-4D6E-9D3A-B763D7FCD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165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6B151-0CAF-4944-A982-115C9556E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B5F8-AADC-4589-9ED5-C81CF31F21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43FF4-976C-441D-90A7-28BE9A7CA4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FBD641-A37C-4185-A461-C783F4B66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B4D20-0D68-490D-BE7F-061D5024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F879C-4BFD-45D6-8AF0-CD7712449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221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5715-3611-4823-9652-AA45535CB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A35D61-8A6B-4F94-99F1-9510D55248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7654B-4F7D-49F6-A025-8C0C02EBDC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08987-390E-4FD5-AE26-726972B3B9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8370AD-D0A8-43B2-8FCA-46E8340E0A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AD7A1A-2E28-46A3-9C26-EBDA1B6C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22F22-A4FA-4A69-B9AA-AAF9E7BD4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49301C-0009-427C-A02E-78EF035E0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5373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145E1-C4A6-4448-996A-EA09DDD64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98B002-F797-40F0-8192-779D8F315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E117D0-2B35-4731-AAC4-700734EA7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77FD20-B8B7-4ECA-98B5-AF872DD47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4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58CFFE-AB56-43A5-BDC6-9C5B8881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8885DF-123C-4FF8-BF87-29B0B5A65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0E4A7-D88C-4C51-BB3B-9B3F25777E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3782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55F99-A579-4FDE-ACC4-AE764B7BC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B7A1-E295-4BB3-92CA-B19ACAF41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126DDE-9C91-434C-9AEF-B268479E8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75A7E7-A029-41E4-9B6E-6944DA121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BAC5A-C12F-44FB-BDD8-ACAB1C67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42743-8BBA-452D-938B-66D659080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941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0086-E23B-47CB-817C-09B6C83CC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CA0560-9013-48E8-A264-BCC9E1C21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0C495-52F6-4527-94C2-38BED157B0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CF8720-5606-4C3B-BB8F-A9FDC8A9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4AB14-7201-408E-8EEF-2A1305A18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3DDD4-CDEE-465E-BB73-B49FE610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7410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701BDC-F25E-40F8-AF66-0A600BC60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846062-E309-48E3-BED7-FC6224FCB0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DFE53-7311-412B-A98D-5DE4B447B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B731C7-3C92-41D7-9F2A-769551AB8137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19E12-9AC7-4F8D-B13A-9D5AE47431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1B99C-964F-4B9A-AEEC-9855B9F501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21D0A-225D-4BB1-AD50-73BD54B5AE1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9386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D41CCBED-E4E1-4997-A072-94D325AE3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599"/>
            <a:ext cx="12192000" cy="62484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0FF57-369C-4BD3-AB9F-53798F768E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7226" y="4914111"/>
            <a:ext cx="10640754" cy="775845"/>
          </a:xfrm>
        </p:spPr>
        <p:txBody>
          <a:bodyPr anchor="ctr">
            <a:normAutofit/>
          </a:bodyPr>
          <a:lstStyle/>
          <a:p>
            <a:pPr algn="l"/>
            <a:r>
              <a:rPr lang="en-IN" sz="4400" b="1" dirty="0">
                <a:solidFill>
                  <a:schemeClr val="bg1"/>
                </a:solidFill>
                <a:latin typeface="Arial Rounded MT Bold" panose="020F0704030504030204" pitchFamily="34" charset="0"/>
              </a:rPr>
              <a:t>Lung Cancer CASE STUDY</a:t>
            </a:r>
            <a:endParaRPr lang="en-IN" sz="4400" dirty="0">
              <a:solidFill>
                <a:schemeClr val="bg1"/>
              </a:solidFill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227F50A4-96DC-44F7-8805-D1713FA4C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716" b="33968"/>
          <a:stretch/>
        </p:blipFill>
        <p:spPr>
          <a:xfrm flipV="1">
            <a:off x="0" y="4030580"/>
            <a:ext cx="12192000" cy="1393277"/>
          </a:xfrm>
          <a:custGeom>
            <a:avLst/>
            <a:gdLst>
              <a:gd name="connsiteX0" fmla="*/ 0 w 12192000"/>
              <a:gd name="connsiteY0" fmla="*/ 0 h 3049325"/>
              <a:gd name="connsiteX1" fmla="*/ 12192000 w 12192000"/>
              <a:gd name="connsiteY1" fmla="*/ 0 h 3049325"/>
              <a:gd name="connsiteX2" fmla="*/ 12192000 w 12192000"/>
              <a:gd name="connsiteY2" fmla="*/ 3049325 h 3049325"/>
              <a:gd name="connsiteX3" fmla="*/ 0 w 12192000"/>
              <a:gd name="connsiteY3" fmla="*/ 3049325 h 30493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3049325">
                <a:moveTo>
                  <a:pt x="0" y="0"/>
                </a:moveTo>
                <a:lnTo>
                  <a:pt x="12192000" y="0"/>
                </a:lnTo>
                <a:lnTo>
                  <a:pt x="12192000" y="3049325"/>
                </a:lnTo>
                <a:lnTo>
                  <a:pt x="0" y="3049325"/>
                </a:lnTo>
                <a:close/>
              </a:path>
            </a:pathLst>
          </a:cu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1631C0C6-7895-46B2-B335-51644426CB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7226" y="5742930"/>
            <a:ext cx="9163757" cy="450447"/>
          </a:xfrm>
        </p:spPr>
        <p:txBody>
          <a:bodyPr anchor="ctr">
            <a:normAutofit/>
          </a:bodyPr>
          <a:lstStyle/>
          <a:p>
            <a:pPr algn="l"/>
            <a:r>
              <a:rPr lang="en-IN" dirty="0">
                <a:solidFill>
                  <a:schemeClr val="bg1"/>
                </a:solidFill>
                <a:latin typeface="Arial Rounded MT Bold" panose="020F0704030504030204" pitchFamily="34" charset="0"/>
              </a:rPr>
              <a:t>A research project by Gourab</a:t>
            </a:r>
          </a:p>
          <a:p>
            <a:pPr algn="l"/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657922F-06FC-4A81-9EC2-4047535D1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417495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2C429F-ABC7-4EB6-983C-897A51EFA5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618" b="8618"/>
          <a:stretch/>
        </p:blipFill>
        <p:spPr>
          <a:xfrm>
            <a:off x="1412651" y="445153"/>
            <a:ext cx="9366698" cy="3585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43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EA6FA8-434A-4755-A095-B9D2DA916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Age group wise Lung Cancer risk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DD5FC-5284-482C-9856-DBE794345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Lung cancer risk increases significantly with age.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majority of lung cancer patients are in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60+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 group category.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But a huge jump in lung cancer cases in the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51-60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age group suggests that this is a high-risk group.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Younger age groups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21-40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show very few cases, possibly indicating that lung cancer develops over decades.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7291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1B754FE1-16E4-4BB9-DDA0-D1E5F3507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Lifestyle Factors (Smoking and Alcohol Consumption)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5" name="Content Placeholder 14">
            <a:extLst>
              <a:ext uri="{FF2B5EF4-FFF2-40B4-BE49-F238E27FC236}">
                <a16:creationId xmlns:a16="http://schemas.microsoft.com/office/drawing/2014/main" id="{DE1E9AF1-D9F1-64A4-B331-CAA8FDCE2C0C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270002918"/>
              </p:ext>
            </p:extLst>
          </p:nvPr>
        </p:nvGraphicFramePr>
        <p:xfrm>
          <a:off x="8280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3" name="Content Placeholder 22">
            <a:extLst>
              <a:ext uri="{FF2B5EF4-FFF2-40B4-BE49-F238E27FC236}">
                <a16:creationId xmlns:a16="http://schemas.microsoft.com/office/drawing/2014/main" id="{418C6D7A-1DD8-A85A-1FE6-0019B9E0BAC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93439663"/>
              </p:ext>
            </p:extLst>
          </p:nvPr>
        </p:nvGraphicFramePr>
        <p:xfrm>
          <a:off x="6172200" y="1825625"/>
          <a:ext cx="5181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0040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ED3E69-4E51-45E2-8B09-6A7FEF0A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3651648" cy="4680583"/>
          </a:xfrm>
        </p:spPr>
        <p:txBody>
          <a:bodyPr anchor="ctr"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Lifestyle Factors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06F503-EE35-40C1-B95E-3A2A6AA2D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4980" y="1239927"/>
            <a:ext cx="5478767" cy="4680583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155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lung cancer cases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57%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are from smokers, showing a strong link between smoking and lung cancer.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Although smoking is a major risk factor, lung cancer prevention should also address non-smoking causes.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165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lung cancer cases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61%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are from alcohol consumers, compared to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105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cases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39%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in non-drinkers.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Lung cancer prevention should consider alcohol consumption as a possible risk factor alongside smoking.</a:t>
            </a:r>
          </a:p>
        </p:txBody>
      </p:sp>
    </p:spTree>
    <p:extLst>
      <p:ext uri="{BB962C8B-B14F-4D97-AF65-F5344CB8AC3E}">
        <p14:creationId xmlns:p14="http://schemas.microsoft.com/office/powerpoint/2010/main" val="19873673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2EE63F-7EC6-84F4-4330-A17A3EC4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Rounded MT Bold" panose="020F0704030504030204" pitchFamily="34" charset="0"/>
                <a:cs typeface="Arial" panose="020B0604020202020204" pitchFamily="34" charset="0"/>
              </a:rPr>
              <a:t>Physical and Medical Indicators (Chronic Disease and Yellow Fingers)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14509837-0AB4-9998-C6DA-4FF366F16ADB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24334680"/>
              </p:ext>
            </p:extLst>
          </p:nvPr>
        </p:nvGraphicFramePr>
        <p:xfrm>
          <a:off x="838200" y="1825624"/>
          <a:ext cx="5181600" cy="45191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40B9E9D9-6DA7-0EA7-94A7-94B9742AD9D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65710650"/>
              </p:ext>
            </p:extLst>
          </p:nvPr>
        </p:nvGraphicFramePr>
        <p:xfrm>
          <a:off x="6172200" y="1825625"/>
          <a:ext cx="5181600" cy="4519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41817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0301E4-FCC1-486D-AC97-AFB968983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008586" cy="4680583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  <a:cs typeface="Arial" panose="020B0604020202020204" pitchFamily="34" charset="0"/>
              </a:rPr>
              <a:t>Physical and Medical Indicators</a:t>
            </a:r>
            <a:br>
              <a:rPr lang="en-IN" sz="4800" dirty="0">
                <a:latin typeface="Arial Rounded MT Bold" panose="020F0704030504030204" pitchFamily="34" charset="0"/>
                <a:cs typeface="Arial" panose="020B0604020202020204" pitchFamily="34" charset="0"/>
              </a:rPr>
            </a:br>
            <a:endParaRPr lang="en-IN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0AAE8-BD4E-441B-90D9-B4E17DBD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142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lung cancer patients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53%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have a chronic disease, while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128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cases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47%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do not.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Although chronic disease is a contributing factor, a significant number of lung cancer cases occur in individuals without pre-existing conditions.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163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lung cancer patients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60%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have yellow fingers, while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107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cases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40%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do not.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Yellow fingers are often a sign of heavy smoking, which is a major risk factor for lung cancer.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2998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8D2AF7-D5F3-5226-FDF1-B8D72B73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>
                <a:latin typeface="Arial Rounded MT Bold" panose="020F0704030504030204" pitchFamily="34" charset="0"/>
                <a:cs typeface="Arial" panose="020B0604020202020204" pitchFamily="34" charset="0"/>
              </a:rPr>
              <a:t>Psychological and Emotional Factors (Anxiety and Fatigue)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BB8D7E4A-9906-53D4-5AA6-3C44F95662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73605"/>
              </p:ext>
            </p:extLst>
          </p:nvPr>
        </p:nvGraphicFramePr>
        <p:xfrm>
          <a:off x="838200" y="1816294"/>
          <a:ext cx="662629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6439AF9-F6ED-F0F8-6E16-0B85F6A6CA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8255812"/>
              </p:ext>
            </p:extLst>
          </p:nvPr>
        </p:nvGraphicFramePr>
        <p:xfrm>
          <a:off x="8108302" y="2501900"/>
          <a:ext cx="3163077" cy="1854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54359">
                  <a:extLst>
                    <a:ext uri="{9D8B030D-6E8A-4147-A177-3AD203B41FA5}">
                      <a16:colId xmlns:a16="http://schemas.microsoft.com/office/drawing/2014/main" val="3285274747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2021695771"/>
                    </a:ext>
                  </a:extLst>
                </a:gridCol>
                <a:gridCol w="1054359">
                  <a:extLst>
                    <a:ext uri="{9D8B030D-6E8A-4147-A177-3AD203B41FA5}">
                      <a16:colId xmlns:a16="http://schemas.microsoft.com/office/drawing/2014/main" val="37624877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ANXIETY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FATIGUE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392391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Category 1</a:t>
                      </a:r>
                      <a:endParaRPr lang="en-IN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19161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2284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6095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65073770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3CF86E7-5142-4877-7109-27B68D260CED}"/>
              </a:ext>
            </a:extLst>
          </p:cNvPr>
          <p:cNvSpPr txBox="1"/>
          <p:nvPr/>
        </p:nvSpPr>
        <p:spPr>
          <a:xfrm>
            <a:off x="8108302" y="4400349"/>
            <a:ext cx="316307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Note : 1</a:t>
            </a:r>
            <a:r>
              <a:rPr lang="en-US" sz="1600" dirty="0"/>
              <a:t> means they have that problem  and </a:t>
            </a:r>
            <a:r>
              <a:rPr lang="en-US" sz="1600" b="1" dirty="0"/>
              <a:t>0 </a:t>
            </a:r>
            <a:r>
              <a:rPr lang="en-US" sz="1600" dirty="0"/>
              <a:t>means they have not that problem</a:t>
            </a:r>
            <a:r>
              <a:rPr lang="en-US" sz="1800" dirty="0"/>
              <a:t>.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73558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A566E-288D-4B10-9337-938277C4B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373" y="1336329"/>
            <a:ext cx="4473604" cy="4382588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  <a:cs typeface="Arial" panose="020B0604020202020204" pitchFamily="34" charset="0"/>
              </a:rPr>
              <a:t>Psychological and Emotional Factors</a:t>
            </a:r>
            <a:r>
              <a:rPr lang="en-IN" sz="4800" dirty="0">
                <a:latin typeface="Arial Rounded MT Bold" panose="020F0704030504030204" pitchFamily="34" charset="0"/>
              </a:rPr>
              <a:t>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34405-E404-479F-A2F0-C140A7B7C3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32%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patients experience both anxiety and fatigue, indicating that emotional and physical distress may coexist in lung cancer cases.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highest number of cases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38%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) are in patients with fatigue but no anxiety, suggesting fatigue is a stronger indicator of lung cancer than anxiety.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9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0EA86-B14C-4F33-97D6-F1B33B252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0481"/>
            <a:ext cx="10515600" cy="1325563"/>
          </a:xfrm>
        </p:spPr>
        <p:txBody>
          <a:bodyPr>
            <a:noAutofit/>
          </a:bodyPr>
          <a:lstStyle/>
          <a:p>
            <a:r>
              <a:rPr lang="en-IN" sz="3800" dirty="0">
                <a:latin typeface="Arial Rounded MT Bold" panose="020F0704030504030204" pitchFamily="34" charset="0"/>
                <a:cs typeface="Arial" panose="020B0604020202020204" pitchFamily="34" charset="0"/>
              </a:rPr>
              <a:t>Multi-Symptom Risk Evaluation (Coughing, Shortness of breath and Chest pain)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8F5F56F-14C7-F86F-92F1-29AD18CEA1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4346207"/>
              </p:ext>
            </p:extLst>
          </p:nvPr>
        </p:nvGraphicFramePr>
        <p:xfrm>
          <a:off x="838200" y="1825625"/>
          <a:ext cx="6868886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918649B-1487-AA82-26E7-39377D5DDE70}"/>
              </a:ext>
            </a:extLst>
          </p:cNvPr>
          <p:cNvSpPr txBox="1"/>
          <p:nvPr/>
        </p:nvSpPr>
        <p:spPr>
          <a:xfrm>
            <a:off x="7707086" y="2295331"/>
            <a:ext cx="3452325" cy="376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4457F1B-822F-0414-90D3-538E97EF94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169326"/>
              </p:ext>
            </p:extLst>
          </p:nvPr>
        </p:nvGraphicFramePr>
        <p:xfrm>
          <a:off x="7890068" y="1862732"/>
          <a:ext cx="3463732" cy="33401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65933">
                  <a:extLst>
                    <a:ext uri="{9D8B030D-6E8A-4147-A177-3AD203B41FA5}">
                      <a16:colId xmlns:a16="http://schemas.microsoft.com/office/drawing/2014/main" val="3107499546"/>
                    </a:ext>
                  </a:extLst>
                </a:gridCol>
                <a:gridCol w="865933">
                  <a:extLst>
                    <a:ext uri="{9D8B030D-6E8A-4147-A177-3AD203B41FA5}">
                      <a16:colId xmlns:a16="http://schemas.microsoft.com/office/drawing/2014/main" val="2105566880"/>
                    </a:ext>
                  </a:extLst>
                </a:gridCol>
                <a:gridCol w="865933">
                  <a:extLst>
                    <a:ext uri="{9D8B030D-6E8A-4147-A177-3AD203B41FA5}">
                      <a16:colId xmlns:a16="http://schemas.microsoft.com/office/drawing/2014/main" val="3864399488"/>
                    </a:ext>
                  </a:extLst>
                </a:gridCol>
                <a:gridCol w="865933">
                  <a:extLst>
                    <a:ext uri="{9D8B030D-6E8A-4147-A177-3AD203B41FA5}">
                      <a16:colId xmlns:a16="http://schemas.microsoft.com/office/drawing/2014/main" val="2160095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COUGHING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SHORTNESS OF BREATH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CHEST PAIN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6695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Category 1</a:t>
                      </a:r>
                      <a:endParaRPr lang="en-I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81139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2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16945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3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62974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4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51310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5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71901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6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62588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7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7254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Category 8</a:t>
                      </a:r>
                      <a:endParaRPr lang="en-I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802301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B776E9A-8127-02C5-945C-398B2B14C285}"/>
              </a:ext>
            </a:extLst>
          </p:cNvPr>
          <p:cNvSpPr txBox="1"/>
          <p:nvPr/>
        </p:nvSpPr>
        <p:spPr>
          <a:xfrm>
            <a:off x="7871407" y="5290425"/>
            <a:ext cx="3463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Note : 1</a:t>
            </a:r>
            <a:r>
              <a:rPr lang="en-US" sz="1600" dirty="0"/>
              <a:t> means they have that problem    and </a:t>
            </a:r>
            <a:r>
              <a:rPr lang="en-US" sz="1600" b="1" dirty="0"/>
              <a:t>0 </a:t>
            </a:r>
            <a:r>
              <a:rPr lang="en-US" sz="1600" dirty="0"/>
              <a:t>means they have not that</a:t>
            </a:r>
          </a:p>
          <a:p>
            <a:r>
              <a:rPr lang="en-US" sz="1600" dirty="0"/>
              <a:t>problem.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619185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B9AA7C6-5E5A-498E-A6DF-A943376E0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EAB11A-76F7-48F4-9B4F-5BFDF4BF9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4300" y="2385102"/>
            <a:ext cx="574091" cy="2087796"/>
            <a:chOff x="209668" y="2857422"/>
            <a:chExt cx="463662" cy="208779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4D4C416-D5F4-4F6F-A6F1-87A21CD4F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423947" y="2857422"/>
              <a:ext cx="249383" cy="208779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6AC1C30-21C6-4BF6-93EE-B211D7A85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209668" y="2857423"/>
              <a:ext cx="1" cy="208779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140AE-0ABF-47C8-BF32-7D2F0CF2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631767"/>
            <a:ext cx="11111729" cy="575240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4A4E5D-279E-4B5E-9724-35122665A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618" y="1239927"/>
            <a:ext cx="4633078" cy="4680583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  <a:cs typeface="Arial" panose="020B0604020202020204" pitchFamily="34" charset="0"/>
              </a:rPr>
              <a:t>Multi-Symptom Risk Evaluation</a:t>
            </a:r>
            <a:endParaRPr lang="en-IN" sz="4800"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438DB-33DF-4F09-B9B2-50E5D439A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1923" y="1239927"/>
            <a:ext cx="4971824" cy="46805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 highest number of lung cancer cases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84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patients) experience all three symptoms (coughing, shortness of breath, and chest pain).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small group (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patients) have lung cancer without experiencing any of these symptoms, suggesting that lung cancer can sometimes develop silently.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449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B7457D-88BF-4064-AE67-E5ACE5240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38" y="386930"/>
            <a:ext cx="9236700" cy="1188950"/>
          </a:xfrm>
        </p:spPr>
        <p:txBody>
          <a:bodyPr anchor="b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Findings</a:t>
            </a:r>
          </a:p>
        </p:txBody>
      </p:sp>
      <p:grpSp>
        <p:nvGrpSpPr>
          <p:cNvPr id="17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1998368"/>
            <a:ext cx="11695083" cy="782176"/>
            <a:chOff x="-2" y="1998368"/>
            <a:chExt cx="11695083" cy="782176"/>
          </a:xfrm>
        </p:grpSpPr>
        <p:sp>
          <p:nvSpPr>
            <p:cNvPr id="18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3B8DC-53D6-4CA8-AE26-E4A1FD184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38" y="2286000"/>
            <a:ext cx="10143668" cy="3657600"/>
          </a:xfrm>
        </p:spPr>
        <p:txBody>
          <a:bodyPr anchor="ctr">
            <a:noAutofit/>
          </a:bodyPr>
          <a:lstStyle/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Men have slightly higher lung cancer cases but both men and women are at significant risk.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Lung cancer cases increase significantly with age.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Smoking increases lung cancer risk, but non-smokers are also affected.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Alcohol consumption is linked to a higher number of lung cancer cases.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Lung cancer cases are higher in patients with chronic diseases.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Yellow fingers are associated with a higher number of lung cancer cases.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Fatigue is more common in lung cancer patients than anxiety.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Coughing, shortness of breath, and chest pain are significant indicators of lung cancer.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12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7" name="Rectangle 98">
            <a:extLst>
              <a:ext uri="{FF2B5EF4-FFF2-40B4-BE49-F238E27FC236}">
                <a16:creationId xmlns:a16="http://schemas.microsoft.com/office/drawing/2014/main" id="{3DAD86CA-8235-409B-982B-5E7A033E23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0">
            <a:extLst>
              <a:ext uri="{FF2B5EF4-FFF2-40B4-BE49-F238E27FC236}">
                <a16:creationId xmlns:a16="http://schemas.microsoft.com/office/drawing/2014/main" id="{9F234FBA-3501-47B4-AE0C-AA4AFBC8F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518714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B5EF893B-0491-416E-9D33-BADE960079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99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4">
            <a:extLst>
              <a:ext uri="{FF2B5EF4-FFF2-40B4-BE49-F238E27FC236}">
                <a16:creationId xmlns:a16="http://schemas.microsoft.com/office/drawing/2014/main" id="{469F4FF8-F8B0-4630-BA1B-0D8B324CD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29769"/>
            <a:ext cx="11000232" cy="0"/>
          </a:xfrm>
          <a:prstGeom prst="line">
            <a:avLst/>
          </a:prstGeom>
          <a:ln w="152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45FAAF5-78C3-4B74-874B-1D34F49D8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3130041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dirty="0">
                <a:latin typeface="Arial Rounded MT Bold" panose="020F0704030504030204" pitchFamily="34" charset="0"/>
              </a:rPr>
              <a:t>Contents</a:t>
            </a:r>
          </a:p>
        </p:txBody>
      </p:sp>
      <p:graphicFrame>
        <p:nvGraphicFramePr>
          <p:cNvPr id="75" name="Content Placeholder 3">
            <a:extLst>
              <a:ext uri="{FF2B5EF4-FFF2-40B4-BE49-F238E27FC236}">
                <a16:creationId xmlns:a16="http://schemas.microsoft.com/office/drawing/2014/main" id="{57058BC6-C1AE-445A-860A-B7A8613F0C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23462642"/>
              </p:ext>
            </p:extLst>
          </p:nvPr>
        </p:nvGraphicFramePr>
        <p:xfrm>
          <a:off x="5092336" y="303591"/>
          <a:ext cx="6588691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25841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5B339F4-93B9-4E04-9721-143AD6782E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734DDD3-F723-4DD3-8ABE-EC0B2AC87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522324" y="0"/>
            <a:ext cx="7147352" cy="5777808"/>
            <a:chOff x="329184" y="1"/>
            <a:chExt cx="524256" cy="577780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7C8EA93-3210-4C62-99E9-153C275E3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329184" y="5777809"/>
              <a:ext cx="523824" cy="0"/>
            </a:xfrm>
            <a:prstGeom prst="line">
              <a:avLst/>
            </a:prstGeom>
            <a:ln w="1524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EB7D2A2-F448-44D4-938C-DC84CBCB3B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9184" y="1"/>
              <a:ext cx="524256" cy="553211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1"/>
            <a:ext cx="10999072" cy="532513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215028-588A-4893-BEF8-8CA882937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31961"/>
            <a:ext cx="9144000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kern="1200" dirty="0">
                <a:solidFill>
                  <a:schemeClr val="tx1"/>
                </a:solidFill>
                <a:latin typeface="Arial Rounded MT Bold" panose="020F070403050403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21199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5AF3BB-CA7B-434A-9124-70CBFCEB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Case study 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CB5C19-C632-4662-BEFB-9BB0CECD9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case study consists of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dataset only.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The dataset consists details of patients who was affected or not affected by lung cancer.</a:t>
            </a:r>
          </a:p>
          <a:p>
            <a:pPr marL="0" indent="0">
              <a:buNone/>
            </a:pP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3170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445D8E-743A-48D8-9C71-8E3F0BFCD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30D9B-EF59-43E5-8545-FE8E886D8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070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Analyze the risk factors associated with lung cancer based on patient data and identify key predictors.</a:t>
            </a:r>
          </a:p>
          <a:p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4500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1D170-D2A9-4F71-8A29-B6C6963A4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N" sz="480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Data Analysis</a:t>
            </a:r>
          </a:p>
        </p:txBody>
      </p:sp>
      <p:sp>
        <p:nvSpPr>
          <p:cNvPr id="14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2644-4DAC-4A5C-9E92-86D65A882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analysing the data, various factors are affecting patients(</a:t>
            </a:r>
            <a:r>
              <a:rPr lang="en-IN" sz="20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i.e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important attributes) should be listed out. </a:t>
            </a:r>
          </a:p>
          <a:p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this case study, there is </a:t>
            </a:r>
            <a:r>
              <a:rPr lang="en-IN" sz="20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IN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table cancer which is consisting of patients’ details.</a:t>
            </a:r>
            <a:endParaRPr lang="en-IN" sz="2000" dirty="0">
              <a:solidFill>
                <a:srgbClr val="000000"/>
              </a:solidFill>
            </a:endParaRPr>
          </a:p>
          <a:p>
            <a:endParaRPr lang="en-IN" sz="2000" dirty="0">
              <a:solidFill>
                <a:srgbClr val="00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1C84DC-96FB-25BF-1F38-39A531B2C8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2" y="1653353"/>
            <a:ext cx="3683977" cy="3487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84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2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922919"/>
            <a:ext cx="11111729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33137D-F69F-435D-8659-8F7E4031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848" y="248083"/>
            <a:ext cx="10401954" cy="1349671"/>
          </a:xfrm>
        </p:spPr>
        <p:txBody>
          <a:bodyPr anchor="b">
            <a:normAutofit/>
          </a:bodyPr>
          <a:lstStyle/>
          <a:p>
            <a:r>
              <a:rPr lang="en-IN" sz="4200" dirty="0">
                <a:latin typeface="Arial Rounded MT Bold" panose="020F0704030504030204" pitchFamily="34" charset="0"/>
              </a:rPr>
              <a:t>Important factors to optimize business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9C93C-E1E9-426B-96AD-398D84448A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9304" y="2902913"/>
            <a:ext cx="9849751" cy="3032168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Demographic Factors (Gender and Age wise lung cancer risk) 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Lifestyle Factors (Smoking and Alcohol Consumption)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Physical and Medical Indicators (Chronic Disease and Yellow Fingers)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Psychological and Emotional Factors (Anxiety and Fatigue)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Multi-Symptom Risk Evaluation (Coughing, Shortness of breath and Chest pain)</a:t>
            </a:r>
          </a:p>
          <a:p>
            <a:endParaRPr lang="en-IN" sz="1700" dirty="0"/>
          </a:p>
          <a:p>
            <a:endParaRPr lang="en-IN" sz="1700" dirty="0"/>
          </a:p>
        </p:txBody>
      </p:sp>
    </p:spTree>
    <p:extLst>
      <p:ext uri="{BB962C8B-B14F-4D97-AF65-F5344CB8AC3E}">
        <p14:creationId xmlns:p14="http://schemas.microsoft.com/office/powerpoint/2010/main" val="2024780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7515D20E-1AB7-4E74-9236-2B72B63D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9D08A-43F6-4598-B4B9-9778FF74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8" y="1336329"/>
            <a:ext cx="3892732" cy="4382588"/>
          </a:xfrm>
        </p:spPr>
        <p:txBody>
          <a:bodyPr anchor="ctr">
            <a:normAutofit/>
          </a:bodyPr>
          <a:lstStyle/>
          <a:p>
            <a:r>
              <a:rPr lang="en-IN" sz="4800" dirty="0">
                <a:latin typeface="Arial Rounded MT Bold" panose="020F0704030504030204" pitchFamily="34" charset="0"/>
              </a:rPr>
              <a:t>Table Analysis </a:t>
            </a:r>
          </a:p>
        </p:txBody>
      </p:sp>
      <p:grpSp>
        <p:nvGrpSpPr>
          <p:cNvPr id="18" name="Group 9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163461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9" name="Rectangle 10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982976"/>
            <a:ext cx="6009366" cy="512063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64AB1-DC94-4DDB-8F19-43884155B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36329"/>
            <a:ext cx="5260848" cy="4382588"/>
          </a:xfrm>
        </p:spPr>
        <p:txBody>
          <a:bodyPr anchor="ctr">
            <a:normAutofit/>
          </a:bodyPr>
          <a:lstStyle/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This dataset consists of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table.</a:t>
            </a:r>
          </a:p>
          <a:p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It consists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309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records of patients.</a:t>
            </a:r>
          </a:p>
          <a:p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336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0C45-F801-4465-B0B3-3DB547C4F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507" y="318472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dirty="0">
                <a:latin typeface="Arial Rounded MT Bold" panose="020F0704030504030204" pitchFamily="34" charset="0"/>
              </a:rPr>
              <a:t>Demographic Factors (Gender wise Lung Cancer risk)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5E3D91-534E-4572-8327-E062CB9F3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50307" y="1856791"/>
            <a:ext cx="5505094" cy="4342202"/>
          </a:xfrm>
        </p:spPr>
        <p:txBody>
          <a:bodyPr>
            <a:normAutofit/>
          </a:bodyPr>
          <a:lstStyle/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145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male patients vs.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125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female patients diagnosed with lung cancer.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While men have slightly higher cases, the difference is not drastic, indicating that lung cancer affects both genders significantly.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9BD0D6D2-4F36-56FD-5301-0C6DE9E2B6E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30970284"/>
              </p:ext>
            </p:extLst>
          </p:nvPr>
        </p:nvGraphicFramePr>
        <p:xfrm>
          <a:off x="792520" y="1856791"/>
          <a:ext cx="5157787" cy="3874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38459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060B49C-60DB-F4A9-1929-DC4793E9D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Rounded MT Bold" panose="020F0704030504030204" pitchFamily="34" charset="0"/>
              </a:rPr>
              <a:t>Demographic Factors (Age group wise Lung Cancer risk)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7C1F7A7-5445-DAC6-492B-ECDF5C41B5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14734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2730235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1709</TotalTime>
  <Words>919</Words>
  <Application>Microsoft Office PowerPoint</Application>
  <PresentationFormat>Widescreen</PresentationFormat>
  <Paragraphs>153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Office Theme</vt:lpstr>
      <vt:lpstr>Lung Cancer CASE STUDY</vt:lpstr>
      <vt:lpstr>Contents</vt:lpstr>
      <vt:lpstr>Case study </vt:lpstr>
      <vt:lpstr>Objectives</vt:lpstr>
      <vt:lpstr>Data Analysis</vt:lpstr>
      <vt:lpstr>Important factors to optimize business</vt:lpstr>
      <vt:lpstr>Table Analysis </vt:lpstr>
      <vt:lpstr>Demographic Factors (Gender wise Lung Cancer risk)</vt:lpstr>
      <vt:lpstr>Demographic Factors (Age group wise Lung Cancer risk)</vt:lpstr>
      <vt:lpstr>Age group wise Lung Cancer risk</vt:lpstr>
      <vt:lpstr>Lifestyle Factors (Smoking and Alcohol Consumption)</vt:lpstr>
      <vt:lpstr>Lifestyle Factors</vt:lpstr>
      <vt:lpstr>Physical and Medical Indicators (Chronic Disease and Yellow Fingers)</vt:lpstr>
      <vt:lpstr>Physical and Medical Indicators </vt:lpstr>
      <vt:lpstr>Psychological and Emotional Factors (Anxiety and Fatigue)</vt:lpstr>
      <vt:lpstr>Psychological and Emotional Factors </vt:lpstr>
      <vt:lpstr>Multi-Symptom Risk Evaluation (Coughing, Shortness of breath and Chest pain)</vt:lpstr>
      <vt:lpstr>Multi-Symptom Risk Evaluation</vt:lpstr>
      <vt:lpstr>Findings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OYO CASE STUDY</dc:title>
  <dc:creator>Kaushik Nagarajan</dc:creator>
  <cp:lastModifiedBy>Gourab Biswas</cp:lastModifiedBy>
  <cp:revision>12</cp:revision>
  <dcterms:created xsi:type="dcterms:W3CDTF">2020-07-05T14:16:25Z</dcterms:created>
  <dcterms:modified xsi:type="dcterms:W3CDTF">2025-03-06T10:42:21Z</dcterms:modified>
</cp:coreProperties>
</file>