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4" name="Picture 3" descr="her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99D9EA"/>
              </a:clrFrom>
              <a:clrTo>
                <a:srgbClr val="99D9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8600" y="5791200"/>
            <a:ext cx="380982" cy="380982"/>
          </a:xfrm>
          <a:prstGeom prst="rect">
            <a:avLst/>
          </a:prstGeom>
        </p:spPr>
      </p:pic>
      <p:pic>
        <p:nvPicPr>
          <p:cNvPr id="5" name="Picture 4" descr="her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5029200"/>
            <a:ext cx="609524" cy="933332"/>
          </a:xfrm>
          <a:prstGeom prst="rect">
            <a:avLst/>
          </a:prstGeom>
        </p:spPr>
      </p:pic>
      <p:pic>
        <p:nvPicPr>
          <p:cNvPr id="6" name="Picture 5" descr="vil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7400" y="5410200"/>
            <a:ext cx="609685" cy="933580"/>
          </a:xfrm>
          <a:prstGeom prst="rect">
            <a:avLst/>
          </a:prstGeom>
        </p:spPr>
      </p:pic>
      <p:pic>
        <p:nvPicPr>
          <p:cNvPr id="7" name="Picture 6" descr="cloud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5800" y="5257800"/>
            <a:ext cx="609846" cy="933827"/>
          </a:xfrm>
          <a:prstGeom prst="rect">
            <a:avLst/>
          </a:prstGeom>
        </p:spPr>
      </p:pic>
      <p:pic>
        <p:nvPicPr>
          <p:cNvPr id="8" name="Picture 7" descr="cloud2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6200" y="5257800"/>
            <a:ext cx="609846" cy="933827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5410200"/>
            <a:ext cx="609685" cy="933580"/>
          </a:xfrm>
          <a:prstGeom prst="rect">
            <a:avLst/>
          </a:prstGeom>
        </p:spPr>
      </p:pic>
      <p:pic>
        <p:nvPicPr>
          <p:cNvPr id="10" name="Picture 9" descr="cloud4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5105400"/>
            <a:ext cx="609685" cy="933580"/>
          </a:xfrm>
          <a:prstGeom prst="rect">
            <a:avLst/>
          </a:prstGeom>
        </p:spPr>
      </p:pic>
      <p:pic>
        <p:nvPicPr>
          <p:cNvPr id="11" name="Picture 10" descr="cloud1.pn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57800"/>
            <a:ext cx="628571" cy="952381"/>
          </a:xfrm>
          <a:prstGeom prst="rect">
            <a:avLst/>
          </a:prstGeom>
        </p:spPr>
      </p:pic>
      <p:pic>
        <p:nvPicPr>
          <p:cNvPr id="12" name="Picture 11" descr="cloud2.png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0" y="5562600"/>
            <a:ext cx="628571" cy="952381"/>
          </a:xfrm>
          <a:prstGeom prst="rect">
            <a:avLst/>
          </a:prstGeom>
        </p:spPr>
      </p:pic>
      <p:pic>
        <p:nvPicPr>
          <p:cNvPr id="13" name="Picture 12" descr="cloud3.png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5334000"/>
            <a:ext cx="628571" cy="952381"/>
          </a:xfrm>
          <a:prstGeom prst="rect">
            <a:avLst/>
          </a:prstGeom>
        </p:spPr>
      </p:pic>
      <p:pic>
        <p:nvPicPr>
          <p:cNvPr id="14" name="Picture 13" descr="hero.png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5800" y="5181600"/>
            <a:ext cx="628571" cy="952381"/>
          </a:xfrm>
          <a:prstGeom prst="rect">
            <a:avLst/>
          </a:prstGeom>
        </p:spPr>
      </p:pic>
      <p:pic>
        <p:nvPicPr>
          <p:cNvPr id="15" name="Picture 14" descr="bullet1.pn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5410200"/>
            <a:ext cx="609685" cy="933580"/>
          </a:xfrm>
          <a:prstGeom prst="rect">
            <a:avLst/>
          </a:prstGeom>
        </p:spPr>
      </p:pic>
      <p:pic>
        <p:nvPicPr>
          <p:cNvPr id="16" name="Picture 15" descr="bullet1.png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5867400"/>
            <a:ext cx="304762" cy="304762"/>
          </a:xfrm>
          <a:prstGeom prst="rect">
            <a:avLst/>
          </a:prstGeom>
        </p:spPr>
      </p:pic>
      <p:pic>
        <p:nvPicPr>
          <p:cNvPr id="17" name="Picture 16" descr="brutal_fresh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6392" y="2771683"/>
            <a:ext cx="2791215" cy="13146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00150"/>
            <a:ext cx="68580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ullet_fresh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490" y="3095490"/>
            <a:ext cx="667020" cy="667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</vt:lpstr>
      <vt:lpstr>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ADMIN</dc:creator>
  <cp:lastModifiedBy>ADMIN</cp:lastModifiedBy>
  <cp:revision>18</cp:revision>
  <dcterms:created xsi:type="dcterms:W3CDTF">2006-08-16T00:00:00Z</dcterms:created>
  <dcterms:modified xsi:type="dcterms:W3CDTF">2021-10-27T13:37:00Z</dcterms:modified>
</cp:coreProperties>
</file>