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62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4446-D273-4D12-B5B8-118C1EE196F1}" type="datetimeFigureOut">
              <a:rPr lang="en-IN" smtClean="0"/>
              <a:t>30-01-2020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BC807-1322-492C-9AA8-9D32B8820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D0AD-406B-4565-888F-CAF763D3F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A8B14-E672-45EF-B921-17AC4141E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1C42-EB67-456E-B612-9E0FC02B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8BC8-1695-474B-B39D-9DEB18C6523F}" type="datetime1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582AC-1819-4F9B-9748-3948B20D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Prashant Dhirendra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06E2-9365-44AE-83CF-F57EB69A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7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B7E0-44A1-49C7-A9C0-2D7C2E8D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0E409-50F9-45C8-B05C-6ED716423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5659-A55C-4DA5-9718-60E8F058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D150-504D-4666-992A-4CE768133002}" type="datetime1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B06A-74D1-43B6-A54A-290FE534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Prashant Dhirendra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4EB0-B9B6-4C1C-9072-5902CB79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2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46506-24F1-406A-ACB8-0D1EADB53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1837C-CCC3-433A-BAE5-E80311714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BFAA-A410-4B8B-9CA0-007C375F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5856-6A94-42EA-B17F-F1A32CE8AEC2}" type="datetime1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F55BA-D4C5-4E8F-8D16-88D8851D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Prashant Dhirendra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2F36-063A-44D2-81B7-234A1886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DAAA-4E05-4237-AFA4-96181DA3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156B-C737-4E39-980A-268401D4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60B0-598A-4FBD-AC30-9AB16DF9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7C24-3D6A-4E95-954B-DCCC960A3354}" type="datetime1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1A16-49AC-416C-A8F9-C5A93D05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Prashant Dhirendra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66C3-A0C3-4020-B556-BDCD10F8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4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5E6C-DCD9-4FEE-AD0E-D1B4D367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A6380-D85A-428A-8985-E148A8E2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5C159-E899-49A1-AADF-CF6FBE61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A8A4-4B08-42B6-82D1-65AA193DE321}" type="datetime1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3C29-BE41-41FB-B994-3697BFC0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Prashant Dhirendra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044C0-359C-4D28-95E9-E3616909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0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8ADD-D5A2-4F6D-9EC5-4C1834A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2276-ED96-4BD3-AF36-828C06D17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027C6-F349-45FD-8324-AA071AE31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5353-3BE7-4934-B605-14DEDE44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B6C-E20F-4C67-BC93-B103211CB89A}" type="datetime1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ACE77-B889-421B-BC79-881E8D63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Prashant Dhirendra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5CDC6-BCD3-4392-AA04-F30965A8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5EC-3679-4F9A-9104-AD782EA5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032E5-DE4C-48F3-B514-EBA9DB4F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917E8-7038-467C-B845-0747C78C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4C55B-12F9-4A4C-8C2F-AFB765E17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1D3CA-E0E3-430D-B1D7-186162198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A3561-1976-4B9F-AFED-E36349E5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E31C-C975-448C-9A5D-900EC83AAF89}" type="datetime1">
              <a:rPr lang="en-IN" smtClean="0"/>
              <a:t>30-01-2020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87F11-FEE2-45A2-88DF-FA079694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Prashant Dhirendra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845F8-5EEC-447B-A9BE-F398C797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1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4556-FB69-4FF2-ABB2-7C92E788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86BE6-4321-4AC5-8D21-C4FA6DEA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31C7-55DB-4E65-A15A-CB3A6204DF34}" type="datetime1">
              <a:rPr lang="en-IN" smtClean="0"/>
              <a:t>30-01-2020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C1219-17C4-4E0E-BD91-CD292D22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Prashant Dhirendra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AF758-96A1-439D-AF97-16963A1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5B332-076E-42E3-9301-ABCA5154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9A7F-8537-4077-8346-5B9A50883FFC}" type="datetime1">
              <a:rPr lang="en-IN" smtClean="0"/>
              <a:t>30-01-2020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F28BA-CFC6-46BE-91ED-06E26F18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Prashant Dhirendra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6A97C-EBDE-438C-9637-A3CD2079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3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C5FE-8943-451E-B0D5-D9DB9E3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4225-4D0B-447C-BE31-BD3045E8D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0D8D3-FE66-48C2-A6D9-33D29893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866A9-0558-496B-81F7-FB17692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1CE3-37D6-40AD-B1F7-CB6B3A961AAF}" type="datetime1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83B5B-437E-458B-8D16-4BE601C9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Prashant Dhirendra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38B1E-4AD0-4F2D-941E-36CE40CF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A73D-78A1-4383-A21C-81A10B08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25D32-A23E-4ECC-A21B-EF97CDE75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12DF8-8FB9-4C05-AD6A-C0E193F5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FB6A8-8FDF-4A45-83C1-156E43F9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EAC5-B97F-4C35-977E-6D7D5153AADB}" type="datetime1">
              <a:rPr lang="en-IN" smtClean="0"/>
              <a:t>30-01-2020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B5357-54F7-44E8-AE41-6BC3CB3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Prashant Dhirendra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4D718-BED1-4668-85F4-486EB9B3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8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E88A5-A67A-4374-880B-F1B16340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3BB83-6FD3-4591-8DF5-B6B53AC0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CA602-C3DD-4B56-87DF-F9220675C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ADCC-F646-410B-ACE1-DCFBCF945B3A}" type="datetime1">
              <a:rPr lang="en-IN" smtClean="0"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FB41-9BD3-4120-BF2F-34AAA53DB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Prashant Dhirendra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5AB52-FBCA-4A21-AC0B-C767DC5B7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0727D-135E-4756-AAB0-EFF8D5693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0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population.XLS" TargetMode="External"/><Relationship Id="rId2" Type="http://schemas.openxmlformats.org/officeDocument/2006/relationships/hyperlink" Target="27_Nature_of_complaints_received_by_police.csv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12_Police_strength_actual_and_sanctioned.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75E3-3870-4BAB-A681-46C2E93E5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158" y="845126"/>
            <a:ext cx="10187188" cy="2092037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model for recommending police workforce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DF537-7076-4B13-80E0-BF2523A82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98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u="sng" dirty="0"/>
              <a:t>Project Member :</a:t>
            </a:r>
            <a:r>
              <a:rPr lang="en-IN" dirty="0"/>
              <a:t>  					          </a:t>
            </a:r>
            <a:r>
              <a:rPr lang="en-IN" u="sng" dirty="0"/>
              <a:t>Guided By :</a:t>
            </a:r>
          </a:p>
          <a:p>
            <a:pPr algn="l"/>
            <a:r>
              <a:rPr lang="en-IN" dirty="0"/>
              <a:t>19MCA0065 Prashant Dhirendra			          Prof. Deepa N </a:t>
            </a:r>
          </a:p>
          <a:p>
            <a:pPr algn="l"/>
            <a:r>
              <a:rPr lang="en-IN" dirty="0"/>
              <a:t>19MCA0209 </a:t>
            </a:r>
            <a:r>
              <a:rPr lang="en-IN" dirty="0" err="1"/>
              <a:t>Gourav</a:t>
            </a:r>
            <a:r>
              <a:rPr lang="en-IN" dirty="0"/>
              <a:t> Joshi</a:t>
            </a:r>
          </a:p>
          <a:p>
            <a:pPr algn="l"/>
            <a:r>
              <a:rPr lang="en-IN" dirty="0"/>
              <a:t>19MCA0002 Vaibhav </a:t>
            </a:r>
            <a:r>
              <a:rPr lang="en-IN" dirty="0" err="1"/>
              <a:t>Bhana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55A8B-5FEF-4246-9379-8F919685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Prashant Dhirendra</a:t>
            </a:r>
          </a:p>
        </p:txBody>
      </p:sp>
    </p:spTree>
    <p:extLst>
      <p:ext uri="{BB962C8B-B14F-4D97-AF65-F5344CB8AC3E}">
        <p14:creationId xmlns:p14="http://schemas.microsoft.com/office/powerpoint/2010/main" val="63139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814F-2B2F-49B9-B40C-26DDFA7734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Benchmark Data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0F04E-0EDD-46E4-9AE1-C0AB2922A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Data Set contains the following:</a:t>
            </a:r>
          </a:p>
          <a:p>
            <a:pPr lvl="1"/>
            <a:r>
              <a:rPr lang="en-IN" dirty="0"/>
              <a:t>Cases Registered under IPC (state and year wise)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Population Census(state and year wise)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Structure of police</a:t>
            </a:r>
          </a:p>
          <a:p>
            <a:pPr lvl="2"/>
            <a:r>
              <a:rPr lang="en-IN" dirty="0"/>
              <a:t>State</a:t>
            </a:r>
          </a:p>
          <a:p>
            <a:pPr lvl="2"/>
            <a:r>
              <a:rPr lang="en-IN" dirty="0"/>
              <a:t>Year</a:t>
            </a:r>
          </a:p>
          <a:p>
            <a:pPr lvl="2"/>
            <a:r>
              <a:rPr lang="en-IN" dirty="0"/>
              <a:t>No of hawaladar, inspector ,DSP etc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20D618-C748-4C72-9FE9-7C4CB9A5B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Dataset Link</a:t>
            </a:r>
          </a:p>
          <a:p>
            <a:pPr lvl="1"/>
            <a:r>
              <a:rPr lang="en-US" dirty="0">
                <a:hlinkClick r:id="rId2" action="ppaction://hlinkfile"/>
              </a:rPr>
              <a:t>Nature_of_complaints_received_by_police.csv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3" action="ppaction://hlinkfile"/>
              </a:rPr>
              <a:t>population.XLS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 action="ppaction://hlinkfile"/>
              </a:rPr>
              <a:t>Police_strength_actual_and_sanctioned.csv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F37D-8D32-4FE9-99E3-A6A66672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Prashant Dhirendra</a:t>
            </a:r>
          </a:p>
        </p:txBody>
      </p:sp>
    </p:spTree>
    <p:extLst>
      <p:ext uri="{BB962C8B-B14F-4D97-AF65-F5344CB8AC3E}">
        <p14:creationId xmlns:p14="http://schemas.microsoft.com/office/powerpoint/2010/main" val="279261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814F-2B2F-49B9-B40C-26DDFA7734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Pre-Processing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FCD8-44F1-4C42-BFF8-2FF8A686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Missing Data : </a:t>
            </a:r>
          </a:p>
          <a:p>
            <a:pPr lvl="1"/>
            <a:r>
              <a:rPr lang="en-IN" dirty="0"/>
              <a:t>filling global constant, if algorithm work with NULL</a:t>
            </a:r>
          </a:p>
          <a:p>
            <a:pPr lvl="1"/>
            <a:r>
              <a:rPr lang="en-IN" dirty="0"/>
              <a:t>otherwise, ignore whole tuple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Data Summaries:</a:t>
            </a:r>
          </a:p>
          <a:p>
            <a:pPr lvl="1"/>
            <a:r>
              <a:rPr lang="en-IN" dirty="0"/>
              <a:t>5 point summary of data of</a:t>
            </a:r>
          </a:p>
          <a:p>
            <a:pPr lvl="1"/>
            <a:r>
              <a:rPr lang="en-IN" dirty="0"/>
              <a:t>FIR per state</a:t>
            </a:r>
          </a:p>
          <a:p>
            <a:pPr lvl="1"/>
            <a:r>
              <a:rPr lang="en-IN" dirty="0"/>
              <a:t>Population of each state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A36A2-57A5-4609-A1D9-89CB1F4F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Prashant Dhirendra</a:t>
            </a:r>
          </a:p>
        </p:txBody>
      </p:sp>
    </p:spTree>
    <p:extLst>
      <p:ext uri="{BB962C8B-B14F-4D97-AF65-F5344CB8AC3E}">
        <p14:creationId xmlns:p14="http://schemas.microsoft.com/office/powerpoint/2010/main" val="91550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814F-2B2F-49B9-B40C-26DDFA7734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Pre-Processing Techniques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FCD8-44F1-4C42-BFF8-2FF8A686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Normalization</a:t>
            </a:r>
          </a:p>
          <a:p>
            <a:pPr marL="0" indent="0" algn="just">
              <a:buNone/>
            </a:pPr>
            <a:r>
              <a:rPr lang="en-IN" dirty="0"/>
              <a:t>	We cannot compare registered cases and structure of polices between state because there might be a significant difference between the population density ( Ex : Haryana and Mizoram )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u="sng" dirty="0"/>
              <a:t>We can do the following to encounter that  : - </a:t>
            </a:r>
          </a:p>
          <a:p>
            <a:pPr marL="0" indent="0" algn="just">
              <a:buNone/>
            </a:pPr>
            <a:r>
              <a:rPr lang="en-IN" dirty="0"/>
              <a:t>	Step 1 : FIR per 10,000 person </a:t>
            </a:r>
          </a:p>
          <a:p>
            <a:pPr marL="0" indent="0" algn="just">
              <a:buNone/>
            </a:pPr>
            <a:r>
              <a:rPr lang="en-IN" dirty="0"/>
              <a:t>	Step 2 : Convert into ration (Ex. Hawaladar :: Inspector :: DSP)</a:t>
            </a:r>
          </a:p>
          <a:p>
            <a:pPr marL="0" indent="0" algn="just">
              <a:buNone/>
            </a:pPr>
            <a:r>
              <a:rPr lang="en-IN" dirty="0"/>
              <a:t>Now since the scale is different we will use </a:t>
            </a:r>
            <a:r>
              <a:rPr lang="en-IN" b="1" dirty="0"/>
              <a:t>MIN-MAX normalization.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A36A2-57A5-4609-A1D9-89CB1F4F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Prashant Dhirendra</a:t>
            </a:r>
          </a:p>
        </p:txBody>
      </p:sp>
    </p:spTree>
    <p:extLst>
      <p:ext uri="{BB962C8B-B14F-4D97-AF65-F5344CB8AC3E}">
        <p14:creationId xmlns:p14="http://schemas.microsoft.com/office/powerpoint/2010/main" val="112562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814F-2B2F-49B9-B40C-26DDFA7734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FCD8-44F1-4C42-BFF8-2FF8A686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77755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Finding State with Good Performance</a:t>
            </a:r>
          </a:p>
          <a:p>
            <a:pPr lvl="1"/>
            <a:r>
              <a:rPr lang="en-IN" b="1" dirty="0"/>
              <a:t>Clustering of State into two category using</a:t>
            </a:r>
          </a:p>
          <a:p>
            <a:pPr lvl="1"/>
            <a:r>
              <a:rPr lang="en-IN" b="1" dirty="0"/>
              <a:t> K-Means clustering algorithm </a:t>
            </a:r>
          </a:p>
          <a:p>
            <a:pPr lvl="1"/>
            <a:endParaRPr lang="en-IN" dirty="0"/>
          </a:p>
          <a:p>
            <a:r>
              <a:rPr lang="en-IN" dirty="0"/>
              <a:t>Predicting number of FIR</a:t>
            </a:r>
          </a:p>
          <a:p>
            <a:pPr lvl="1"/>
            <a:r>
              <a:rPr lang="en-IN" b="1" dirty="0"/>
              <a:t>Multiple Linear Regression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Applying BI to find the optimal number of police force required for the predicted number of FIR</a:t>
            </a:r>
          </a:p>
          <a:p>
            <a:pPr lvl="1"/>
            <a:r>
              <a:rPr lang="en-IN" b="1" dirty="0"/>
              <a:t>Artificial Neural Network </a:t>
            </a:r>
          </a:p>
          <a:p>
            <a:pPr lvl="1"/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 </a:t>
            </a:r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7638FE-DD8A-45CD-B1F6-38595DF509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48" y="1771692"/>
            <a:ext cx="3197851" cy="222960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E0194-DCE3-4C50-9BF1-A72B66E1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Prashant Dhirendra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EDB79-5904-46BD-9C48-515CD0AD2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t="10179" b="6316"/>
          <a:stretch/>
        </p:blipFill>
        <p:spPr>
          <a:xfrm>
            <a:off x="7804194" y="4222180"/>
            <a:ext cx="2768958" cy="21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814F-2B2F-49B9-B40C-26DDFA7734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Proposed Frame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6E9BE-B35B-4E22-81EC-A118E873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Prashant Dhirendra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9D18AB-D341-4658-A910-5995F4E1E430}"/>
              </a:ext>
            </a:extLst>
          </p:cNvPr>
          <p:cNvSpPr/>
          <p:nvPr/>
        </p:nvSpPr>
        <p:spPr>
          <a:xfrm>
            <a:off x="838200" y="2092817"/>
            <a:ext cx="3348507" cy="90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 Data	</a:t>
            </a:r>
          </a:p>
          <a:p>
            <a:pPr algn="ctr"/>
            <a:r>
              <a:rPr lang="en-IN" dirty="0"/>
              <a:t>(population, IPC cases, year, police force structure)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29DEC-A990-4A62-9627-7192A300FD0D}"/>
              </a:ext>
            </a:extLst>
          </p:cNvPr>
          <p:cNvSpPr/>
          <p:nvPr/>
        </p:nvSpPr>
        <p:spPr>
          <a:xfrm>
            <a:off x="5165501" y="2094145"/>
            <a:ext cx="3348507" cy="90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 Processing</a:t>
            </a:r>
          </a:p>
          <a:p>
            <a:pPr algn="ctr"/>
            <a:r>
              <a:rPr lang="en-IN" dirty="0"/>
              <a:t>(Missing data, data summery for outliers and normalization)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C42CA2-58D7-4EF5-BC03-8D4421E26B27}"/>
              </a:ext>
            </a:extLst>
          </p:cNvPr>
          <p:cNvSpPr/>
          <p:nvPr/>
        </p:nvSpPr>
        <p:spPr>
          <a:xfrm>
            <a:off x="2799008" y="3897188"/>
            <a:ext cx="3348507" cy="90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State with low crime rate</a:t>
            </a:r>
          </a:p>
          <a:p>
            <a:pPr algn="ctr"/>
            <a:r>
              <a:rPr lang="en-IN" dirty="0"/>
              <a:t>(clustering of state using K-means and data visualization)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0018A3-4023-4851-B24E-509E422406F5}"/>
              </a:ext>
            </a:extLst>
          </p:cNvPr>
          <p:cNvSpPr/>
          <p:nvPr/>
        </p:nvSpPr>
        <p:spPr>
          <a:xfrm>
            <a:off x="7758447" y="3897188"/>
            <a:ext cx="3348507" cy="90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Predicting future Crime Rate for each state</a:t>
            </a:r>
          </a:p>
          <a:p>
            <a:pPr algn="ctr"/>
            <a:r>
              <a:rPr lang="en-IN" dirty="0"/>
              <a:t>(using Linear Regression)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E4ABC8-D9AE-4ACC-8564-AD80DABA45A2}"/>
              </a:ext>
            </a:extLst>
          </p:cNvPr>
          <p:cNvSpPr/>
          <p:nvPr/>
        </p:nvSpPr>
        <p:spPr>
          <a:xfrm>
            <a:off x="5513230" y="5454828"/>
            <a:ext cx="3348507" cy="90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Recommending the police force in future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5262AB-A225-4957-BF7B-EA666ED2FEC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86707" y="2543578"/>
            <a:ext cx="978794" cy="1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66FFF53-FB4D-4EFE-988B-DBB72C5D3E5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205748" y="2263181"/>
            <a:ext cx="901522" cy="236649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AD09F6F-485B-4E9B-B611-AA00F7F68E6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7685467" y="2149954"/>
            <a:ext cx="901522" cy="259294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9783F2D-A947-465D-9284-522E1D944444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4439806" y="4832165"/>
            <a:ext cx="1106880" cy="1039968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C0AF703-9054-485D-97CF-B98BAD460294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8593779" y="5066667"/>
            <a:ext cx="1106880" cy="57096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49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357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Predictive analysis model for recommending police workforce</vt:lpstr>
      <vt:lpstr> Benchmark Data Set</vt:lpstr>
      <vt:lpstr> Data Pre-Processing Techniques </vt:lpstr>
      <vt:lpstr> Data Pre-Processing Techniques (cont.)</vt:lpstr>
      <vt:lpstr> Methodology Used</vt:lpstr>
      <vt:lpstr> Proposed Frame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model for recommending police workforce</dc:title>
  <dc:creator>prashantDhirendra</dc:creator>
  <cp:lastModifiedBy>prashantDhirendra</cp:lastModifiedBy>
  <cp:revision>23</cp:revision>
  <dcterms:created xsi:type="dcterms:W3CDTF">2020-01-29T16:33:39Z</dcterms:created>
  <dcterms:modified xsi:type="dcterms:W3CDTF">2020-01-30T17:09:47Z</dcterms:modified>
</cp:coreProperties>
</file>