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79" r:id="rId7"/>
    <p:sldId id="280" r:id="rId8"/>
    <p:sldId id="291" r:id="rId9"/>
    <p:sldId id="290" r:id="rId10"/>
    <p:sldId id="286" r:id="rId11"/>
    <p:sldId id="287" r:id="rId12"/>
    <p:sldId id="288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0"/>
            <p14:sldId id="291"/>
            <p14:sldId id="290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Gadia" userId="e0ef2253-7c51-4506-82a5-5a72e3797614" providerId="ADAL" clId="{842D7369-7A01-452C-9E9A-71666D01F8D0}"/>
    <pc:docChg chg="custSel addSld delSld modSld delSection modSection">
      <pc:chgData name="Manish Gadia" userId="e0ef2253-7c51-4506-82a5-5a72e3797614" providerId="ADAL" clId="{842D7369-7A01-452C-9E9A-71666D01F8D0}" dt="2023-07-07T01:59:41.360" v="431" actId="20577"/>
      <pc:docMkLst>
        <pc:docMk/>
      </pc:docMkLst>
      <pc:sldChg chg="modSp mod">
        <pc:chgData name="Manish Gadia" userId="e0ef2253-7c51-4506-82a5-5a72e3797614" providerId="ADAL" clId="{842D7369-7A01-452C-9E9A-71666D01F8D0}" dt="2023-07-07T01:59:41.360" v="431" actId="20577"/>
        <pc:sldMkLst>
          <pc:docMk/>
          <pc:sldMk cId="2471807738" sldId="256"/>
        </pc:sldMkLst>
        <pc:spChg chg="mod">
          <ac:chgData name="Manish Gadia" userId="e0ef2253-7c51-4506-82a5-5a72e3797614" providerId="ADAL" clId="{842D7369-7A01-452C-9E9A-71666D01F8D0}" dt="2023-07-07T01:59:41.360" v="431" actId="20577"/>
          <ac:spMkLst>
            <pc:docMk/>
            <pc:sldMk cId="2471807738" sldId="256"/>
            <ac:spMk id="2" creationId="{00000000-0000-0000-0000-000000000000}"/>
          </ac:spMkLst>
        </pc:spChg>
      </pc:sldChg>
      <pc:sldChg chg="del">
        <pc:chgData name="Manish Gadia" userId="e0ef2253-7c51-4506-82a5-5a72e3797614" providerId="ADAL" clId="{842D7369-7A01-452C-9E9A-71666D01F8D0}" dt="2023-07-07T01:43:30.135" v="408" actId="47"/>
        <pc:sldMkLst>
          <pc:docMk/>
          <pc:sldMk cId="893025881" sldId="282"/>
        </pc:sldMkLst>
      </pc:sldChg>
      <pc:sldChg chg="addSp delSp modSp mod setBg">
        <pc:chgData name="Manish Gadia" userId="e0ef2253-7c51-4506-82a5-5a72e3797614" providerId="ADAL" clId="{842D7369-7A01-452C-9E9A-71666D01F8D0}" dt="2023-07-07T01:43:00.775" v="407" actId="26606"/>
        <pc:sldMkLst>
          <pc:docMk/>
          <pc:sldMk cId="3971630221" sldId="291"/>
        </pc:sldMkLst>
        <pc:spChg chg="mod">
          <ac:chgData name="Manish Gadia" userId="e0ef2253-7c51-4506-82a5-5a72e3797614" providerId="ADAL" clId="{842D7369-7A01-452C-9E9A-71666D01F8D0}" dt="2023-07-07T01:43:00.775" v="407" actId="26606"/>
          <ac:spMkLst>
            <pc:docMk/>
            <pc:sldMk cId="3971630221" sldId="291"/>
            <ac:spMk id="2" creationId="{19ADBD57-EFB5-BB20-E8DD-EC827AE2E67E}"/>
          </ac:spMkLst>
        </pc:spChg>
        <pc:spChg chg="del mod">
          <ac:chgData name="Manish Gadia" userId="e0ef2253-7c51-4506-82a5-5a72e3797614" providerId="ADAL" clId="{842D7369-7A01-452C-9E9A-71666D01F8D0}" dt="2023-07-07T01:43:00.775" v="407" actId="26606"/>
          <ac:spMkLst>
            <pc:docMk/>
            <pc:sldMk cId="3971630221" sldId="291"/>
            <ac:spMk id="3" creationId="{AB0ECFBD-7113-31BF-FFA2-FCAD4C698173}"/>
          </ac:spMkLst>
        </pc:spChg>
        <pc:spChg chg="add">
          <ac:chgData name="Manish Gadia" userId="e0ef2253-7c51-4506-82a5-5a72e3797614" providerId="ADAL" clId="{842D7369-7A01-452C-9E9A-71666D01F8D0}" dt="2023-07-07T01:43:00.775" v="407" actId="26606"/>
          <ac:spMkLst>
            <pc:docMk/>
            <pc:sldMk cId="3971630221" sldId="291"/>
            <ac:spMk id="9" creationId="{BACC6370-2D7E-4714-9D71-7542949D7D5D}"/>
          </ac:spMkLst>
        </pc:spChg>
        <pc:spChg chg="add">
          <ac:chgData name="Manish Gadia" userId="e0ef2253-7c51-4506-82a5-5a72e3797614" providerId="ADAL" clId="{842D7369-7A01-452C-9E9A-71666D01F8D0}" dt="2023-07-07T01:43:00.775" v="407" actId="26606"/>
          <ac:spMkLst>
            <pc:docMk/>
            <pc:sldMk cId="3971630221" sldId="291"/>
            <ac:spMk id="11" creationId="{256B2C21-A230-48C0-8DF1-C46611373C44}"/>
          </ac:spMkLst>
        </pc:spChg>
        <pc:spChg chg="add">
          <ac:chgData name="Manish Gadia" userId="e0ef2253-7c51-4506-82a5-5a72e3797614" providerId="ADAL" clId="{842D7369-7A01-452C-9E9A-71666D01F8D0}" dt="2023-07-07T01:43:00.775" v="407" actId="26606"/>
          <ac:spMkLst>
            <pc:docMk/>
            <pc:sldMk cId="3971630221" sldId="291"/>
            <ac:spMk id="13" creationId="{3847E18C-932D-4C95-AABA-FEC7C9499AD7}"/>
          </ac:spMkLst>
        </pc:spChg>
        <pc:spChg chg="add">
          <ac:chgData name="Manish Gadia" userId="e0ef2253-7c51-4506-82a5-5a72e3797614" providerId="ADAL" clId="{842D7369-7A01-452C-9E9A-71666D01F8D0}" dt="2023-07-07T01:43:00.775" v="407" actId="26606"/>
          <ac:spMkLst>
            <pc:docMk/>
            <pc:sldMk cId="3971630221" sldId="291"/>
            <ac:spMk id="15" creationId="{3150CB11-0C61-439E-910F-5787759E72A0}"/>
          </ac:spMkLst>
        </pc:spChg>
        <pc:spChg chg="add">
          <ac:chgData name="Manish Gadia" userId="e0ef2253-7c51-4506-82a5-5a72e3797614" providerId="ADAL" clId="{842D7369-7A01-452C-9E9A-71666D01F8D0}" dt="2023-07-07T01:43:00.775" v="407" actId="26606"/>
          <ac:spMkLst>
            <pc:docMk/>
            <pc:sldMk cId="3971630221" sldId="291"/>
            <ac:spMk id="17" creationId="{43F8A58B-5155-44CE-A5FF-7647B47D0A7A}"/>
          </ac:spMkLst>
        </pc:spChg>
        <pc:spChg chg="add">
          <ac:chgData name="Manish Gadia" userId="e0ef2253-7c51-4506-82a5-5a72e3797614" providerId="ADAL" clId="{842D7369-7A01-452C-9E9A-71666D01F8D0}" dt="2023-07-07T01:43:00.775" v="407" actId="26606"/>
          <ac:spMkLst>
            <pc:docMk/>
            <pc:sldMk cId="3971630221" sldId="291"/>
            <ac:spMk id="19" creationId="{443F2ACA-E6D6-4028-82DD-F03C262D5DE6}"/>
          </ac:spMkLst>
        </pc:spChg>
        <pc:graphicFrameChg chg="add">
          <ac:chgData name="Manish Gadia" userId="e0ef2253-7c51-4506-82a5-5a72e3797614" providerId="ADAL" clId="{842D7369-7A01-452C-9E9A-71666D01F8D0}" dt="2023-07-07T01:43:00.775" v="407" actId="26606"/>
          <ac:graphicFrameMkLst>
            <pc:docMk/>
            <pc:sldMk cId="3971630221" sldId="291"/>
            <ac:graphicFrameMk id="5" creationId="{8CFEAB96-C810-C87E-0DBA-07CD7CC0ABF7}"/>
          </ac:graphicFrameMkLst>
        </pc:graphicFrameChg>
      </pc:sldChg>
      <pc:sldChg chg="modSp new del mod">
        <pc:chgData name="Manish Gadia" userId="e0ef2253-7c51-4506-82a5-5a72e3797614" providerId="ADAL" clId="{842D7369-7A01-452C-9E9A-71666D01F8D0}" dt="2023-07-07T01:44:04.826" v="427" actId="47"/>
        <pc:sldMkLst>
          <pc:docMk/>
          <pc:sldMk cId="763520900" sldId="292"/>
        </pc:sldMkLst>
        <pc:spChg chg="mod">
          <ac:chgData name="Manish Gadia" userId="e0ef2253-7c51-4506-82a5-5a72e3797614" providerId="ADAL" clId="{842D7369-7A01-452C-9E9A-71666D01F8D0}" dt="2023-07-07T01:44:00.768" v="426" actId="6549"/>
          <ac:spMkLst>
            <pc:docMk/>
            <pc:sldMk cId="763520900" sldId="292"/>
            <ac:spMk id="2" creationId="{B12D87F7-E95F-ED83-B1D0-C02EACA5C242}"/>
          </ac:spMkLst>
        </pc:spChg>
      </pc:sldChg>
      <pc:sldMasterChg chg="delSldLayout">
        <pc:chgData name="Manish Gadia" userId="e0ef2253-7c51-4506-82a5-5a72e3797614" providerId="ADAL" clId="{842D7369-7A01-452C-9E9A-71666D01F8D0}" dt="2023-07-07T01:43:30.135" v="408" actId="47"/>
        <pc:sldMasterMkLst>
          <pc:docMk/>
          <pc:sldMasterMk cId="4271690830" sldId="2147483664"/>
        </pc:sldMasterMkLst>
        <pc:sldLayoutChg chg="del">
          <pc:chgData name="Manish Gadia" userId="e0ef2253-7c51-4506-82a5-5a72e3797614" providerId="ADAL" clId="{842D7369-7A01-452C-9E9A-71666D01F8D0}" dt="2023-07-07T01:43:30.135" v="408" actId="47"/>
          <pc:sldLayoutMkLst>
            <pc:docMk/>
            <pc:sldMasterMk cId="4271690830" sldId="2147483664"/>
            <pc:sldLayoutMk cId="1789611853" sldId="2147483678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87D8E7-FF0A-4097-8DC4-401EB4BD2432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433F1EF-AB44-4CE1-96DC-4FFCBD2A85A6}">
      <dgm:prSet/>
      <dgm:spPr/>
      <dgm:t>
        <a:bodyPr/>
        <a:lstStyle/>
        <a:p>
          <a:r>
            <a:rPr lang="en-IN"/>
            <a:t>If Sustainable development in not given priority then our future generations will face and serious threat on their ability to fulfil their needs. </a:t>
          </a:r>
          <a:endParaRPr lang="en-US"/>
        </a:p>
      </dgm:t>
    </dgm:pt>
    <dgm:pt modelId="{97B8CD47-0954-4EDE-8FC8-E1C40BE4D40B}" type="parTrans" cxnId="{044A5765-DDA6-4EDC-BEAB-4481C35C96DC}">
      <dgm:prSet/>
      <dgm:spPr/>
      <dgm:t>
        <a:bodyPr/>
        <a:lstStyle/>
        <a:p>
          <a:endParaRPr lang="en-US"/>
        </a:p>
      </dgm:t>
    </dgm:pt>
    <dgm:pt modelId="{8EC21C30-DCB1-44B8-94CA-44222779859B}" type="sibTrans" cxnId="{044A5765-DDA6-4EDC-BEAB-4481C35C96DC}">
      <dgm:prSet/>
      <dgm:spPr/>
      <dgm:t>
        <a:bodyPr/>
        <a:lstStyle/>
        <a:p>
          <a:endParaRPr lang="en-US"/>
        </a:p>
      </dgm:t>
    </dgm:pt>
    <dgm:pt modelId="{D1D23BD4-9BD5-4AFF-86F1-A55516B968BF}">
      <dgm:prSet/>
      <dgm:spPr/>
      <dgm:t>
        <a:bodyPr/>
        <a:lstStyle/>
        <a:p>
          <a:r>
            <a:rPr lang="en-IN"/>
            <a:t>Population is increasing and consumption is increasing day by day.</a:t>
          </a:r>
          <a:endParaRPr lang="en-US"/>
        </a:p>
      </dgm:t>
    </dgm:pt>
    <dgm:pt modelId="{20BF3FD0-3338-420E-90E9-C48C68DC4B0D}" type="parTrans" cxnId="{73CA5C89-E3D2-4412-ACB1-766E5D5C07A1}">
      <dgm:prSet/>
      <dgm:spPr/>
      <dgm:t>
        <a:bodyPr/>
        <a:lstStyle/>
        <a:p>
          <a:endParaRPr lang="en-US"/>
        </a:p>
      </dgm:t>
    </dgm:pt>
    <dgm:pt modelId="{DE25FF50-A2DD-443B-A159-85293B32DE5B}" type="sibTrans" cxnId="{73CA5C89-E3D2-4412-ACB1-766E5D5C07A1}">
      <dgm:prSet/>
      <dgm:spPr/>
      <dgm:t>
        <a:bodyPr/>
        <a:lstStyle/>
        <a:p>
          <a:endParaRPr lang="en-US"/>
        </a:p>
      </dgm:t>
    </dgm:pt>
    <dgm:pt modelId="{C49FAF00-CA34-49C7-AD83-C0C554B77075}">
      <dgm:prSet/>
      <dgm:spPr/>
      <dgm:t>
        <a:bodyPr/>
        <a:lstStyle/>
        <a:p>
          <a:r>
            <a:rPr lang="en-IN"/>
            <a:t>Thus various sustainable methods must be adopted to prevent the destruction of the environment.</a:t>
          </a:r>
          <a:endParaRPr lang="en-US"/>
        </a:p>
      </dgm:t>
    </dgm:pt>
    <dgm:pt modelId="{9479E84B-6679-4758-9E1F-F954F00A3360}" type="parTrans" cxnId="{EFAFCA6A-2DB6-4317-82CF-2BE0CFD63AD5}">
      <dgm:prSet/>
      <dgm:spPr/>
      <dgm:t>
        <a:bodyPr/>
        <a:lstStyle/>
        <a:p>
          <a:endParaRPr lang="en-US"/>
        </a:p>
      </dgm:t>
    </dgm:pt>
    <dgm:pt modelId="{A063B95A-BD6B-4B7A-A5CB-870E6D95C963}" type="sibTrans" cxnId="{EFAFCA6A-2DB6-4317-82CF-2BE0CFD63AD5}">
      <dgm:prSet/>
      <dgm:spPr/>
      <dgm:t>
        <a:bodyPr/>
        <a:lstStyle/>
        <a:p>
          <a:endParaRPr lang="en-US"/>
        </a:p>
      </dgm:t>
    </dgm:pt>
    <dgm:pt modelId="{91AF03CD-478A-4985-8DC6-B20E0D15C5B3}">
      <dgm:prSet/>
      <dgm:spPr/>
      <dgm:t>
        <a:bodyPr/>
        <a:lstStyle/>
        <a:p>
          <a:r>
            <a:rPr lang="en-IN"/>
            <a:t>This can only happen if initiative is taken at the individual level.</a:t>
          </a:r>
          <a:endParaRPr lang="en-US"/>
        </a:p>
      </dgm:t>
    </dgm:pt>
    <dgm:pt modelId="{C680B2D1-C4CD-4D28-9A52-4222473576CA}" type="parTrans" cxnId="{61ACE340-9081-4201-B43C-C84F9193B66C}">
      <dgm:prSet/>
      <dgm:spPr/>
      <dgm:t>
        <a:bodyPr/>
        <a:lstStyle/>
        <a:p>
          <a:endParaRPr lang="en-US"/>
        </a:p>
      </dgm:t>
    </dgm:pt>
    <dgm:pt modelId="{0D53C8C5-D849-4B61-986D-26C80AC004F6}" type="sibTrans" cxnId="{61ACE340-9081-4201-B43C-C84F9193B66C}">
      <dgm:prSet/>
      <dgm:spPr/>
      <dgm:t>
        <a:bodyPr/>
        <a:lstStyle/>
        <a:p>
          <a:endParaRPr lang="en-US"/>
        </a:p>
      </dgm:t>
    </dgm:pt>
    <dgm:pt modelId="{812DBC06-DB95-4DC0-87B5-1EED55308684}" type="pres">
      <dgm:prSet presAssocID="{F387D8E7-FF0A-4097-8DC4-401EB4BD2432}" presName="outerComposite" presStyleCnt="0">
        <dgm:presLayoutVars>
          <dgm:chMax val="5"/>
          <dgm:dir/>
          <dgm:resizeHandles val="exact"/>
        </dgm:presLayoutVars>
      </dgm:prSet>
      <dgm:spPr/>
    </dgm:pt>
    <dgm:pt modelId="{AAB92392-BB82-4B5A-827A-9780B393DFAC}" type="pres">
      <dgm:prSet presAssocID="{F387D8E7-FF0A-4097-8DC4-401EB4BD2432}" presName="dummyMaxCanvas" presStyleCnt="0">
        <dgm:presLayoutVars/>
      </dgm:prSet>
      <dgm:spPr/>
    </dgm:pt>
    <dgm:pt modelId="{7F1FE06D-786C-466A-B07D-A22AF692F93C}" type="pres">
      <dgm:prSet presAssocID="{F387D8E7-FF0A-4097-8DC4-401EB4BD2432}" presName="FourNodes_1" presStyleLbl="node1" presStyleIdx="0" presStyleCnt="4">
        <dgm:presLayoutVars>
          <dgm:bulletEnabled val="1"/>
        </dgm:presLayoutVars>
      </dgm:prSet>
      <dgm:spPr/>
    </dgm:pt>
    <dgm:pt modelId="{09034CED-1E93-4296-ACE7-3B22EF0D204B}" type="pres">
      <dgm:prSet presAssocID="{F387D8E7-FF0A-4097-8DC4-401EB4BD2432}" presName="FourNodes_2" presStyleLbl="node1" presStyleIdx="1" presStyleCnt="4">
        <dgm:presLayoutVars>
          <dgm:bulletEnabled val="1"/>
        </dgm:presLayoutVars>
      </dgm:prSet>
      <dgm:spPr/>
    </dgm:pt>
    <dgm:pt modelId="{A566876C-44B5-4C78-8B5F-4756E9D617A7}" type="pres">
      <dgm:prSet presAssocID="{F387D8E7-FF0A-4097-8DC4-401EB4BD2432}" presName="FourNodes_3" presStyleLbl="node1" presStyleIdx="2" presStyleCnt="4">
        <dgm:presLayoutVars>
          <dgm:bulletEnabled val="1"/>
        </dgm:presLayoutVars>
      </dgm:prSet>
      <dgm:spPr/>
    </dgm:pt>
    <dgm:pt modelId="{E1CB0F30-51D6-470D-905B-56205ED463C6}" type="pres">
      <dgm:prSet presAssocID="{F387D8E7-FF0A-4097-8DC4-401EB4BD2432}" presName="FourNodes_4" presStyleLbl="node1" presStyleIdx="3" presStyleCnt="4">
        <dgm:presLayoutVars>
          <dgm:bulletEnabled val="1"/>
        </dgm:presLayoutVars>
      </dgm:prSet>
      <dgm:spPr/>
    </dgm:pt>
    <dgm:pt modelId="{943751DB-4E14-4B3C-9631-0D207086073C}" type="pres">
      <dgm:prSet presAssocID="{F387D8E7-FF0A-4097-8DC4-401EB4BD2432}" presName="FourConn_1-2" presStyleLbl="fgAccFollowNode1" presStyleIdx="0" presStyleCnt="3">
        <dgm:presLayoutVars>
          <dgm:bulletEnabled val="1"/>
        </dgm:presLayoutVars>
      </dgm:prSet>
      <dgm:spPr/>
    </dgm:pt>
    <dgm:pt modelId="{EFAEA991-ECB4-477B-99B2-1C89A3388C88}" type="pres">
      <dgm:prSet presAssocID="{F387D8E7-FF0A-4097-8DC4-401EB4BD2432}" presName="FourConn_2-3" presStyleLbl="fgAccFollowNode1" presStyleIdx="1" presStyleCnt="3">
        <dgm:presLayoutVars>
          <dgm:bulletEnabled val="1"/>
        </dgm:presLayoutVars>
      </dgm:prSet>
      <dgm:spPr/>
    </dgm:pt>
    <dgm:pt modelId="{A8CEFBEF-C701-4865-8D30-F34A0E691F7D}" type="pres">
      <dgm:prSet presAssocID="{F387D8E7-FF0A-4097-8DC4-401EB4BD2432}" presName="FourConn_3-4" presStyleLbl="fgAccFollowNode1" presStyleIdx="2" presStyleCnt="3">
        <dgm:presLayoutVars>
          <dgm:bulletEnabled val="1"/>
        </dgm:presLayoutVars>
      </dgm:prSet>
      <dgm:spPr/>
    </dgm:pt>
    <dgm:pt modelId="{E3E13A14-6FA7-40A6-8F41-6E5E98234A55}" type="pres">
      <dgm:prSet presAssocID="{F387D8E7-FF0A-4097-8DC4-401EB4BD2432}" presName="FourNodes_1_text" presStyleLbl="node1" presStyleIdx="3" presStyleCnt="4">
        <dgm:presLayoutVars>
          <dgm:bulletEnabled val="1"/>
        </dgm:presLayoutVars>
      </dgm:prSet>
      <dgm:spPr/>
    </dgm:pt>
    <dgm:pt modelId="{A7DC5910-F2B7-4E64-BF77-AA4460233F77}" type="pres">
      <dgm:prSet presAssocID="{F387D8E7-FF0A-4097-8DC4-401EB4BD2432}" presName="FourNodes_2_text" presStyleLbl="node1" presStyleIdx="3" presStyleCnt="4">
        <dgm:presLayoutVars>
          <dgm:bulletEnabled val="1"/>
        </dgm:presLayoutVars>
      </dgm:prSet>
      <dgm:spPr/>
    </dgm:pt>
    <dgm:pt modelId="{A428D5D9-F11D-4419-88C7-8E6EE8D9A400}" type="pres">
      <dgm:prSet presAssocID="{F387D8E7-FF0A-4097-8DC4-401EB4BD2432}" presName="FourNodes_3_text" presStyleLbl="node1" presStyleIdx="3" presStyleCnt="4">
        <dgm:presLayoutVars>
          <dgm:bulletEnabled val="1"/>
        </dgm:presLayoutVars>
      </dgm:prSet>
      <dgm:spPr/>
    </dgm:pt>
    <dgm:pt modelId="{0B3C9400-1CE9-43D2-BDB9-D23DAEAFDCF3}" type="pres">
      <dgm:prSet presAssocID="{F387D8E7-FF0A-4097-8DC4-401EB4BD243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7B0E008-D3FE-4A7D-A368-9B2001FF9AF6}" type="presOf" srcId="{91AF03CD-478A-4985-8DC6-B20E0D15C5B3}" destId="{E1CB0F30-51D6-470D-905B-56205ED463C6}" srcOrd="0" destOrd="0" presId="urn:microsoft.com/office/officeart/2005/8/layout/vProcess5"/>
    <dgm:cxn modelId="{59C04C23-AA66-47EA-95C9-2F56103A0A6A}" type="presOf" srcId="{D433F1EF-AB44-4CE1-96DC-4FFCBD2A85A6}" destId="{E3E13A14-6FA7-40A6-8F41-6E5E98234A55}" srcOrd="1" destOrd="0" presId="urn:microsoft.com/office/officeart/2005/8/layout/vProcess5"/>
    <dgm:cxn modelId="{161CB523-3B15-4267-AF7E-4775E30A2A65}" type="presOf" srcId="{D1D23BD4-9BD5-4AFF-86F1-A55516B968BF}" destId="{09034CED-1E93-4296-ACE7-3B22EF0D204B}" srcOrd="0" destOrd="0" presId="urn:microsoft.com/office/officeart/2005/8/layout/vProcess5"/>
    <dgm:cxn modelId="{A6A87B2A-A6A3-4D4D-B234-C2A25679B9E3}" type="presOf" srcId="{DE25FF50-A2DD-443B-A159-85293B32DE5B}" destId="{EFAEA991-ECB4-477B-99B2-1C89A3388C88}" srcOrd="0" destOrd="0" presId="urn:microsoft.com/office/officeart/2005/8/layout/vProcess5"/>
    <dgm:cxn modelId="{61ACE340-9081-4201-B43C-C84F9193B66C}" srcId="{F387D8E7-FF0A-4097-8DC4-401EB4BD2432}" destId="{91AF03CD-478A-4985-8DC6-B20E0D15C5B3}" srcOrd="3" destOrd="0" parTransId="{C680B2D1-C4CD-4D28-9A52-4222473576CA}" sibTransId="{0D53C8C5-D849-4B61-986D-26C80AC004F6}"/>
    <dgm:cxn modelId="{76738D5D-1C07-4E2C-AC1D-D9FA4907686C}" type="presOf" srcId="{D1D23BD4-9BD5-4AFF-86F1-A55516B968BF}" destId="{A7DC5910-F2B7-4E64-BF77-AA4460233F77}" srcOrd="1" destOrd="0" presId="urn:microsoft.com/office/officeart/2005/8/layout/vProcess5"/>
    <dgm:cxn modelId="{FB7E5C41-3E01-48DB-9D28-EC73F47E8559}" type="presOf" srcId="{A063B95A-BD6B-4B7A-A5CB-870E6D95C963}" destId="{A8CEFBEF-C701-4865-8D30-F34A0E691F7D}" srcOrd="0" destOrd="0" presId="urn:microsoft.com/office/officeart/2005/8/layout/vProcess5"/>
    <dgm:cxn modelId="{45C99664-32D6-40FB-9DD8-153040631D68}" type="presOf" srcId="{D433F1EF-AB44-4CE1-96DC-4FFCBD2A85A6}" destId="{7F1FE06D-786C-466A-B07D-A22AF692F93C}" srcOrd="0" destOrd="0" presId="urn:microsoft.com/office/officeart/2005/8/layout/vProcess5"/>
    <dgm:cxn modelId="{044A5765-DDA6-4EDC-BEAB-4481C35C96DC}" srcId="{F387D8E7-FF0A-4097-8DC4-401EB4BD2432}" destId="{D433F1EF-AB44-4CE1-96DC-4FFCBD2A85A6}" srcOrd="0" destOrd="0" parTransId="{97B8CD47-0954-4EDE-8FC8-E1C40BE4D40B}" sibTransId="{8EC21C30-DCB1-44B8-94CA-44222779859B}"/>
    <dgm:cxn modelId="{EFAFCA6A-2DB6-4317-82CF-2BE0CFD63AD5}" srcId="{F387D8E7-FF0A-4097-8DC4-401EB4BD2432}" destId="{C49FAF00-CA34-49C7-AD83-C0C554B77075}" srcOrd="2" destOrd="0" parTransId="{9479E84B-6679-4758-9E1F-F954F00A3360}" sibTransId="{A063B95A-BD6B-4B7A-A5CB-870E6D95C963}"/>
    <dgm:cxn modelId="{C7C32D55-4F09-4D9E-8043-11BA3AA2B105}" type="presOf" srcId="{F387D8E7-FF0A-4097-8DC4-401EB4BD2432}" destId="{812DBC06-DB95-4DC0-87B5-1EED55308684}" srcOrd="0" destOrd="0" presId="urn:microsoft.com/office/officeart/2005/8/layout/vProcess5"/>
    <dgm:cxn modelId="{3759587B-9BA8-42B2-9940-421926BE6C7C}" type="presOf" srcId="{91AF03CD-478A-4985-8DC6-B20E0D15C5B3}" destId="{0B3C9400-1CE9-43D2-BDB9-D23DAEAFDCF3}" srcOrd="1" destOrd="0" presId="urn:microsoft.com/office/officeart/2005/8/layout/vProcess5"/>
    <dgm:cxn modelId="{73CA5C89-E3D2-4412-ACB1-766E5D5C07A1}" srcId="{F387D8E7-FF0A-4097-8DC4-401EB4BD2432}" destId="{D1D23BD4-9BD5-4AFF-86F1-A55516B968BF}" srcOrd="1" destOrd="0" parTransId="{20BF3FD0-3338-420E-90E9-C48C68DC4B0D}" sibTransId="{DE25FF50-A2DD-443B-A159-85293B32DE5B}"/>
    <dgm:cxn modelId="{9E35E995-7E4F-4E17-9C09-4F71C9749195}" type="presOf" srcId="{C49FAF00-CA34-49C7-AD83-C0C554B77075}" destId="{A428D5D9-F11D-4419-88C7-8E6EE8D9A400}" srcOrd="1" destOrd="0" presId="urn:microsoft.com/office/officeart/2005/8/layout/vProcess5"/>
    <dgm:cxn modelId="{C66176C5-CA90-4054-B969-F182D562AD55}" type="presOf" srcId="{C49FAF00-CA34-49C7-AD83-C0C554B77075}" destId="{A566876C-44B5-4C78-8B5F-4756E9D617A7}" srcOrd="0" destOrd="0" presId="urn:microsoft.com/office/officeart/2005/8/layout/vProcess5"/>
    <dgm:cxn modelId="{E5BCBBC6-7727-43DE-B427-3A087D3E0513}" type="presOf" srcId="{8EC21C30-DCB1-44B8-94CA-44222779859B}" destId="{943751DB-4E14-4B3C-9631-0D207086073C}" srcOrd="0" destOrd="0" presId="urn:microsoft.com/office/officeart/2005/8/layout/vProcess5"/>
    <dgm:cxn modelId="{39189F5C-15F2-4032-9449-610CFFB0A8BE}" type="presParOf" srcId="{812DBC06-DB95-4DC0-87B5-1EED55308684}" destId="{AAB92392-BB82-4B5A-827A-9780B393DFAC}" srcOrd="0" destOrd="0" presId="urn:microsoft.com/office/officeart/2005/8/layout/vProcess5"/>
    <dgm:cxn modelId="{4A247668-522C-4237-91DA-370212205DD1}" type="presParOf" srcId="{812DBC06-DB95-4DC0-87B5-1EED55308684}" destId="{7F1FE06D-786C-466A-B07D-A22AF692F93C}" srcOrd="1" destOrd="0" presId="urn:microsoft.com/office/officeart/2005/8/layout/vProcess5"/>
    <dgm:cxn modelId="{F18CA627-8FBE-4B46-AE03-81C2123AF98A}" type="presParOf" srcId="{812DBC06-DB95-4DC0-87B5-1EED55308684}" destId="{09034CED-1E93-4296-ACE7-3B22EF0D204B}" srcOrd="2" destOrd="0" presId="urn:microsoft.com/office/officeart/2005/8/layout/vProcess5"/>
    <dgm:cxn modelId="{7D9239D8-C564-489A-847B-81102F085E2B}" type="presParOf" srcId="{812DBC06-DB95-4DC0-87B5-1EED55308684}" destId="{A566876C-44B5-4C78-8B5F-4756E9D617A7}" srcOrd="3" destOrd="0" presId="urn:microsoft.com/office/officeart/2005/8/layout/vProcess5"/>
    <dgm:cxn modelId="{C4A7117F-8D45-4BE8-8D1A-B2FE565B8D68}" type="presParOf" srcId="{812DBC06-DB95-4DC0-87B5-1EED55308684}" destId="{E1CB0F30-51D6-470D-905B-56205ED463C6}" srcOrd="4" destOrd="0" presId="urn:microsoft.com/office/officeart/2005/8/layout/vProcess5"/>
    <dgm:cxn modelId="{B905C179-96D0-47B0-9AE9-98DD3D788657}" type="presParOf" srcId="{812DBC06-DB95-4DC0-87B5-1EED55308684}" destId="{943751DB-4E14-4B3C-9631-0D207086073C}" srcOrd="5" destOrd="0" presId="urn:microsoft.com/office/officeart/2005/8/layout/vProcess5"/>
    <dgm:cxn modelId="{0E04063E-7D78-466C-BDBB-A5C42C0109D4}" type="presParOf" srcId="{812DBC06-DB95-4DC0-87B5-1EED55308684}" destId="{EFAEA991-ECB4-477B-99B2-1C89A3388C88}" srcOrd="6" destOrd="0" presId="urn:microsoft.com/office/officeart/2005/8/layout/vProcess5"/>
    <dgm:cxn modelId="{0D442314-8CA0-4CE6-BF49-B8A6B0BE911B}" type="presParOf" srcId="{812DBC06-DB95-4DC0-87B5-1EED55308684}" destId="{A8CEFBEF-C701-4865-8D30-F34A0E691F7D}" srcOrd="7" destOrd="0" presId="urn:microsoft.com/office/officeart/2005/8/layout/vProcess5"/>
    <dgm:cxn modelId="{34227D48-927E-476E-9E16-193696FD34A5}" type="presParOf" srcId="{812DBC06-DB95-4DC0-87B5-1EED55308684}" destId="{E3E13A14-6FA7-40A6-8F41-6E5E98234A55}" srcOrd="8" destOrd="0" presId="urn:microsoft.com/office/officeart/2005/8/layout/vProcess5"/>
    <dgm:cxn modelId="{4394C570-E821-4B18-85D5-E1C229119234}" type="presParOf" srcId="{812DBC06-DB95-4DC0-87B5-1EED55308684}" destId="{A7DC5910-F2B7-4E64-BF77-AA4460233F77}" srcOrd="9" destOrd="0" presId="urn:microsoft.com/office/officeart/2005/8/layout/vProcess5"/>
    <dgm:cxn modelId="{99D15289-5B78-4CDD-8A5A-630BAE5CE5F5}" type="presParOf" srcId="{812DBC06-DB95-4DC0-87B5-1EED55308684}" destId="{A428D5D9-F11D-4419-88C7-8E6EE8D9A400}" srcOrd="10" destOrd="0" presId="urn:microsoft.com/office/officeart/2005/8/layout/vProcess5"/>
    <dgm:cxn modelId="{C6B26033-FC8A-4238-BE43-1AF3DDF29C24}" type="presParOf" srcId="{812DBC06-DB95-4DC0-87B5-1EED55308684}" destId="{0B3C9400-1CE9-43D2-BDB9-D23DAEAFDCF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FE06D-786C-466A-B07D-A22AF692F93C}">
      <dsp:nvSpPr>
        <dsp:cNvPr id="0" name=""/>
        <dsp:cNvSpPr/>
      </dsp:nvSpPr>
      <dsp:spPr>
        <a:xfrm>
          <a:off x="0" y="0"/>
          <a:ext cx="5333466" cy="1199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If Sustainable development in not given priority then our future generations will face and serious threat on their ability to fulfil their needs. </a:t>
          </a:r>
          <a:endParaRPr lang="en-US" sz="1700" kern="1200"/>
        </a:p>
      </dsp:txBody>
      <dsp:txXfrm>
        <a:off x="35143" y="35143"/>
        <a:ext cx="3937332" cy="1129576"/>
      </dsp:txXfrm>
    </dsp:sp>
    <dsp:sp modelId="{09034CED-1E93-4296-ACE7-3B22EF0D204B}">
      <dsp:nvSpPr>
        <dsp:cNvPr id="0" name=""/>
        <dsp:cNvSpPr/>
      </dsp:nvSpPr>
      <dsp:spPr>
        <a:xfrm>
          <a:off x="446677" y="1418019"/>
          <a:ext cx="5333466" cy="1199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Population is increasing and consumption is increasing day by day.</a:t>
          </a:r>
          <a:endParaRPr lang="en-US" sz="1700" kern="1200"/>
        </a:p>
      </dsp:txBody>
      <dsp:txXfrm>
        <a:off x="481820" y="1453162"/>
        <a:ext cx="4036592" cy="1129576"/>
      </dsp:txXfrm>
    </dsp:sp>
    <dsp:sp modelId="{A566876C-44B5-4C78-8B5F-4756E9D617A7}">
      <dsp:nvSpPr>
        <dsp:cNvPr id="0" name=""/>
        <dsp:cNvSpPr/>
      </dsp:nvSpPr>
      <dsp:spPr>
        <a:xfrm>
          <a:off x="886688" y="2836038"/>
          <a:ext cx="5333466" cy="1199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Thus various sustainable methods must be adopted to prevent the destruction of the environment.</a:t>
          </a:r>
          <a:endParaRPr lang="en-US" sz="1700" kern="1200"/>
        </a:p>
      </dsp:txBody>
      <dsp:txXfrm>
        <a:off x="921831" y="2871181"/>
        <a:ext cx="4043258" cy="1129576"/>
      </dsp:txXfrm>
    </dsp:sp>
    <dsp:sp modelId="{E1CB0F30-51D6-470D-905B-56205ED463C6}">
      <dsp:nvSpPr>
        <dsp:cNvPr id="0" name=""/>
        <dsp:cNvSpPr/>
      </dsp:nvSpPr>
      <dsp:spPr>
        <a:xfrm>
          <a:off x="1333366" y="4254057"/>
          <a:ext cx="5333466" cy="1199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This can only happen if initiative is taken at the individual level.</a:t>
          </a:r>
          <a:endParaRPr lang="en-US" sz="1700" kern="1200"/>
        </a:p>
      </dsp:txBody>
      <dsp:txXfrm>
        <a:off x="1368509" y="4289200"/>
        <a:ext cx="4036592" cy="1129576"/>
      </dsp:txXfrm>
    </dsp:sp>
    <dsp:sp modelId="{943751DB-4E14-4B3C-9631-0D207086073C}">
      <dsp:nvSpPr>
        <dsp:cNvPr id="0" name=""/>
        <dsp:cNvSpPr/>
      </dsp:nvSpPr>
      <dsp:spPr>
        <a:xfrm>
          <a:off x="4553555" y="918985"/>
          <a:ext cx="779910" cy="7799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729035" y="918985"/>
        <a:ext cx="428950" cy="586882"/>
      </dsp:txXfrm>
    </dsp:sp>
    <dsp:sp modelId="{EFAEA991-ECB4-477B-99B2-1C89A3388C88}">
      <dsp:nvSpPr>
        <dsp:cNvPr id="0" name=""/>
        <dsp:cNvSpPr/>
      </dsp:nvSpPr>
      <dsp:spPr>
        <a:xfrm>
          <a:off x="5000233" y="2337004"/>
          <a:ext cx="779910" cy="7799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175713" y="2337004"/>
        <a:ext cx="428950" cy="586882"/>
      </dsp:txXfrm>
    </dsp:sp>
    <dsp:sp modelId="{A8CEFBEF-C701-4865-8D30-F34A0E691F7D}">
      <dsp:nvSpPr>
        <dsp:cNvPr id="0" name=""/>
        <dsp:cNvSpPr/>
      </dsp:nvSpPr>
      <dsp:spPr>
        <a:xfrm>
          <a:off x="5440244" y="3755023"/>
          <a:ext cx="779910" cy="77991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615724" y="3755023"/>
        <a:ext cx="428950" cy="586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6C05-288E-ACDE-268A-7CF52F331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F5EFB-CC0D-419E-6697-716493549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E4FA6-2821-E492-F2B5-722A6E07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DD3E9-A9FC-7554-B4DA-6DF59F71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5115B-466E-0F5B-D506-8967FED7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0E85D-4637-AC66-BC13-BA63CA9F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F74F6-B0C4-1EAE-0C76-CE226E19C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BEE54-3550-6066-6876-0B772E02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876AF-8EC3-11B8-7236-3E08E246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7C95B-BB03-3EED-3289-419A35A3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6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3D5085-D693-A2CC-8313-21A0BA15C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28081-0569-AF66-6597-1FA932F0C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78F54-5CDC-17C5-A84A-D1835120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6C6F6-4B34-0AE5-B0AA-4133E089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2B386-D46F-7AED-F5B6-3336A362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22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14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FEA1-12AE-1E9B-BDDE-5BB26B12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26EF8-485A-728C-38F1-F049A9214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01A17-38E7-F737-6E7E-88CDECE4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1E4B2-8ACE-7E44-DB54-E7602E10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A99E6-22A1-38F3-682E-9F3024F0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1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2D92-51CC-FC74-0B1C-EAE520BD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18500-33BB-50E4-C988-413ABA898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9A35-8740-CCBD-FF1E-F8D4D83D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019EA-E9EB-A4B0-D9CE-7EBD04C8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7192B-343E-7753-55FC-CA463547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1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A009-2E0B-04AF-A258-EE9D9EA7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67B4-D61D-5CB0-BB6F-FD8CB8EF6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642F7-8185-5C0E-68F1-9756E9451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9274F-590E-56C9-EF7D-83052F3D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3AC48-B382-3A94-8757-4DBA4881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82C59-4F43-516D-7F9D-F39BE6AA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3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B72E-7532-768B-4BBA-04FE3558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AD9F7-B1CD-0AB7-73CA-03BE96DAB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D50B8-0A84-465C-1EC3-81547EBFB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D7A9E-5D2A-B6A6-C3AF-76C89F10F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7BFFB-93E8-DEE0-056B-EB52D886A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18B2A-376F-9936-9D34-7EBDCACE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0DB49-8C8D-B099-8E2A-0BCA9900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B1E3A-B572-46B9-C2F1-72E64238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2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33F4-A018-B4AB-B24C-B23F29F2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272CC-843A-9BAB-49BC-88546FA1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7B830-2D0A-3A14-DC02-B4BBFCF5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2A291-A88A-D862-EFF9-AC6E95B0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A8C34-4A1E-1F57-1FE5-AE1D4D2F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44BA0-BFD3-9183-CB78-7143347A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E3EE4-F489-0883-3B0B-822C6949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1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F0FC-3125-8B96-15BA-A5989073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30612-8D24-1C50-E0FE-68EA42BB1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DCCB9-3DA4-4D72-DA52-C30A26CC7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CF0E0-8CDA-05C6-B982-8F32833E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2C224-DDE2-60BA-7A1A-8310348D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C59C3-105B-45B8-E2DE-682E7B41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0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05E2-B327-9E37-BC1D-0115931A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8EFB7C-4C1F-8517-2D2A-FB9C71230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54D75-6535-6135-83CD-0B7EFAD31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2D4CD-BEE3-5038-B257-9AD03E44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3B98F-D665-92FB-3086-96CDD02F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11915-7FE9-BE79-6CF1-AD7D0450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2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DE7AD-0158-D495-608E-7759BB54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EF915-02AB-C0B0-79D6-2A1CFB35D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4DBCA-EE95-5916-145F-D4C8DA764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68AF6-36C1-0B39-7894-522DAFC3C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5CA4C-D1C5-A4EB-1FD4-88375B02B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57BB59-E4A5-00C1-AB34-57C255AF980C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0CF72C-561D-49EC-1208-9D935AF61F04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69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As green jobs boom, market remains skills-deficient">
            <a:extLst>
              <a:ext uri="{FF2B5EF4-FFF2-40B4-BE49-F238E27FC236}">
                <a16:creationId xmlns:a16="http://schemas.microsoft.com/office/drawing/2014/main" id="{64722E9A-9E7C-285F-4BC8-CB7FC4A76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9091" r="24608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Rectangle 206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800"/>
              <a:t>Sustainable  Development</a:t>
            </a:r>
            <a:endParaRPr lang="en-US" sz="4800" dirty="0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utoShape 2" descr="Hyderabad: EPTRI launches programme on green skill development">
            <a:extLst>
              <a:ext uri="{FF2B5EF4-FFF2-40B4-BE49-F238E27FC236}">
                <a16:creationId xmlns:a16="http://schemas.microsoft.com/office/drawing/2014/main" id="{F4DF6D17-93C2-DC52-4D34-E96D8A5FE4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Hyderabad: EPTRI launches programme on green skill development">
            <a:extLst>
              <a:ext uri="{FF2B5EF4-FFF2-40B4-BE49-F238E27FC236}">
                <a16:creationId xmlns:a16="http://schemas.microsoft.com/office/drawing/2014/main" id="{5BD4806E-58B1-84AC-A92D-46C193B061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1" name="Rectangle 8200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1574B-0A3E-8DE0-BE91-E9492A94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Sustainable Processes</a:t>
            </a:r>
          </a:p>
        </p:txBody>
      </p:sp>
      <p:grpSp>
        <p:nvGrpSpPr>
          <p:cNvPr id="8203" name="Group 820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8204" name="Rectangle 820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5" name="Rectangle 820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07" name="Rectangle 820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AFFE8-3789-91AD-A630-C50B7E38D8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0719" y="2330505"/>
            <a:ext cx="5278066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It includes practices such as :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Vermicomposting 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Rainwater Harvesting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Organic Farming</a:t>
            </a:r>
          </a:p>
        </p:txBody>
      </p:sp>
      <p:sp>
        <p:nvSpPr>
          <p:cNvPr id="8209" name="Rectangle 820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1" name="Rectangle 821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 descr="Rainwater Harvesting - Civil Wale">
            <a:extLst>
              <a:ext uri="{FF2B5EF4-FFF2-40B4-BE49-F238E27FC236}">
                <a16:creationId xmlns:a16="http://schemas.microsoft.com/office/drawing/2014/main" id="{D47F3C75-19B6-645E-5604-D4BF457121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" r="3" b="3"/>
          <a:stretch/>
        </p:blipFill>
        <p:spPr bwMode="auto">
          <a:xfrm>
            <a:off x="7083423" y="581892"/>
            <a:ext cx="4397433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3" name="Rectangle 8212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Organic Farming &amp; Use of Natural Fertilizers for Soil Fertility">
            <a:extLst>
              <a:ext uri="{FF2B5EF4-FFF2-40B4-BE49-F238E27FC236}">
                <a16:creationId xmlns:a16="http://schemas.microsoft.com/office/drawing/2014/main" id="{1C1EA040-963B-6F0C-F283-25F9169E98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8055"/>
          <a:stretch/>
        </p:blipFill>
        <p:spPr bwMode="auto">
          <a:xfrm>
            <a:off x="7083423" y="3707894"/>
            <a:ext cx="4395569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24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410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200">
                <a:solidFill>
                  <a:schemeClr val="tx1"/>
                </a:solidFill>
              </a:rPr>
              <a:t>Introduction</a:t>
            </a:r>
          </a:p>
          <a:p>
            <a:pPr marL="0" lvl="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200">
                <a:solidFill>
                  <a:schemeClr val="tx1"/>
                </a:solidFill>
              </a:rPr>
              <a:t>Sustainable Development</a:t>
            </a:r>
          </a:p>
          <a:p>
            <a:pPr marL="0" lvl="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200">
                <a:solidFill>
                  <a:schemeClr val="tx1"/>
                </a:solidFill>
              </a:rPr>
              <a:t>Importance</a:t>
            </a:r>
          </a:p>
        </p:txBody>
      </p:sp>
      <p:pic>
        <p:nvPicPr>
          <p:cNvPr id="4098" name="Picture 2" descr="Smart Learning: CBSE Class-IX Information Technology ...">
            <a:extLst>
              <a:ext uri="{FF2B5EF4-FFF2-40B4-BE49-F238E27FC236}">
                <a16:creationId xmlns:a16="http://schemas.microsoft.com/office/drawing/2014/main" id="{D41DB11C-54D1-8B68-36BC-E0F82E2D82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" r="2" b="34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3544000"/>
            <a:ext cx="4504251" cy="759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741987" y="1719072"/>
            <a:ext cx="5886893" cy="7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170432">
              <a:lnSpc>
                <a:spcPts val="2304"/>
              </a:lnSpc>
              <a:spcBef>
                <a:spcPts val="1280"/>
              </a:spcBef>
              <a:spcAft>
                <a:spcPts val="768"/>
              </a:spcAft>
              <a:buNone/>
              <a:defRPr/>
            </a:pPr>
            <a:r>
              <a:rPr lang="en-US" sz="1536" kern="12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Everything around us forms our environment and our lives  depend on the natural world around us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741987" y="3222869"/>
            <a:ext cx="6078114" cy="3013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170432">
              <a:lnSpc>
                <a:spcPts val="2304"/>
              </a:lnSpc>
              <a:spcBef>
                <a:spcPts val="1280"/>
              </a:spcBef>
              <a:spcAft>
                <a:spcPts val="2560"/>
              </a:spcAft>
              <a:buNone/>
              <a:defRPr/>
            </a:pPr>
            <a:r>
              <a:rPr lang="en-US" sz="1536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We must ensure that we :</a:t>
            </a:r>
          </a:p>
          <a:p>
            <a:pPr defTabSz="1170432">
              <a:lnSpc>
                <a:spcPts val="2304"/>
              </a:lnSpc>
              <a:spcBef>
                <a:spcPts val="1280"/>
              </a:spcBef>
              <a:spcAft>
                <a:spcPts val="2560"/>
              </a:spcAft>
              <a:defRPr/>
            </a:pPr>
            <a:r>
              <a:rPr lang="en-US" sz="1536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Plan the use of resources in a sustainable way</a:t>
            </a:r>
          </a:p>
          <a:p>
            <a:pPr defTabSz="1170432">
              <a:lnSpc>
                <a:spcPts val="2304"/>
              </a:lnSpc>
              <a:spcBef>
                <a:spcPts val="1280"/>
              </a:spcBef>
              <a:spcAft>
                <a:spcPts val="2560"/>
              </a:spcAft>
              <a:defRPr/>
            </a:pPr>
            <a:r>
              <a:rPr lang="en-US" sz="1536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Segoe UI"/>
              </a:rPr>
              <a:t>Choose a way that future generation can enjoy the good environment</a:t>
            </a:r>
          </a:p>
          <a:p>
            <a:pPr marL="0" lvl="0" indent="0">
              <a:spcAft>
                <a:spcPts val="20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42" name="Picture 2" descr="Sustainable Development and its Challenges in Developing Countries – IYNF –  International Young Naturefriends">
            <a:extLst>
              <a:ext uri="{FF2B5EF4-FFF2-40B4-BE49-F238E27FC236}">
                <a16:creationId xmlns:a16="http://schemas.microsoft.com/office/drawing/2014/main" id="{B93C4F80-E8E0-E226-B35A-4ABC2A573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880" y="1719073"/>
            <a:ext cx="6802640" cy="459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Sustainable Development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90000"/>
              </a:lnSpc>
              <a:spcAft>
                <a:spcPts val="2000"/>
              </a:spcAft>
            </a:pPr>
            <a:r>
              <a:rPr lang="en-US" sz="2200">
                <a:solidFill>
                  <a:schemeClr val="tx1"/>
                </a:solidFill>
              </a:rPr>
              <a:t>Sustainable Development is the development that satisfies the needs of the present without compromising with capacity of the future generations to fulfill their needs.</a:t>
            </a:r>
          </a:p>
        </p:txBody>
      </p:sp>
      <p:pic>
        <p:nvPicPr>
          <p:cNvPr id="8" name="Picture 2" descr="Open Space PNG Clip Art, Open Space Transparent PNG image | Cliparts Free">
            <a:extLst>
              <a:ext uri="{FF2B5EF4-FFF2-40B4-BE49-F238E27FC236}">
                <a16:creationId xmlns:a16="http://schemas.microsoft.com/office/drawing/2014/main" id="{6E0681DC-64E7-F602-B340-04AE3141C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-1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DBD57-EFB5-BB20-E8DD-EC827AE2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Importance Of Sustainable Development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FEAB96-C810-C87E-0DBA-07CD7CC0ABF7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98109722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63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9B81D-9C1E-8BF6-856A-8F13EBCC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515" y="715379"/>
            <a:ext cx="10176151" cy="1097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Problems related to sustainable Development </a:t>
            </a:r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A1FBC-2D32-FD3C-7739-89702914D16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53791" y="2072189"/>
            <a:ext cx="3982538" cy="1097519"/>
          </a:xfrm>
        </p:spPr>
        <p:txBody>
          <a:bodyPr>
            <a:normAutofit fontScale="92500" lnSpcReduction="20000"/>
          </a:bodyPr>
          <a:lstStyle/>
          <a:p>
            <a:pPr marL="185166" indent="-185166" defTabSz="740664">
              <a:spcBef>
                <a:spcPts val="810"/>
              </a:spcBef>
            </a:pPr>
            <a:r>
              <a:rPr lang="en-IN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Major problems are :</a:t>
            </a:r>
          </a:p>
          <a:p>
            <a:pPr marL="555498" lvl="1" indent="-185166" defTabSz="740664">
              <a:spcBef>
                <a:spcPts val="405"/>
              </a:spcBef>
            </a:pPr>
            <a:r>
              <a:rPr lang="en-IN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Food </a:t>
            </a:r>
          </a:p>
          <a:p>
            <a:pPr marL="555498" lvl="1" indent="-185166" defTabSz="740664">
              <a:spcBef>
                <a:spcPts val="405"/>
              </a:spcBef>
            </a:pPr>
            <a:r>
              <a:rPr lang="en-IN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Water </a:t>
            </a:r>
          </a:p>
          <a:p>
            <a:pPr marL="555498" lvl="1" indent="-185166" defTabSz="740664">
              <a:spcBef>
                <a:spcPts val="405"/>
              </a:spcBef>
            </a:pPr>
            <a:r>
              <a:rPr lang="en-IN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Fuel</a:t>
            </a:r>
          </a:p>
          <a:p>
            <a:pPr marL="555498" lvl="1" indent="-185166" defTabSz="740664">
              <a:spcBef>
                <a:spcPts val="405"/>
              </a:spcBef>
            </a:pPr>
            <a:endParaRPr lang="en-IN" sz="972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48D7D-F7CE-0784-6300-1EEDF50C28A4}"/>
              </a:ext>
            </a:extLst>
          </p:cNvPr>
          <p:cNvSpPr txBox="1"/>
          <p:nvPr/>
        </p:nvSpPr>
        <p:spPr>
          <a:xfrm>
            <a:off x="1572973" y="3226560"/>
            <a:ext cx="4245814" cy="389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458" indent="-231458" defTabSz="7406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</a:t>
            </a:r>
            <a:r>
              <a:rPr lang="en-IN" sz="145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Friendly Methods:</a:t>
            </a:r>
          </a:p>
          <a:p>
            <a:pPr marL="601790" lvl="1" indent="-231458" defTabSz="7406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Of Solar Energy</a:t>
            </a:r>
          </a:p>
          <a:p>
            <a:pPr marL="972122" lvl="2" indent="-231458" defTabSz="7406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IN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Charanka</a:t>
            </a: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Gujarat Solar Park</a:t>
            </a:r>
          </a:p>
          <a:p>
            <a:pPr marL="601790" lvl="1" indent="-231458" defTabSz="7406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Reducing excessive use of resources</a:t>
            </a:r>
          </a:p>
          <a:p>
            <a:pPr marL="601790" lvl="1" indent="-231458" defTabSz="7406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3Rs Of sustainable Development</a:t>
            </a:r>
          </a:p>
          <a:p>
            <a:pPr marL="601790" lvl="1" indent="-231458" defTabSz="7406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Planting Trees</a:t>
            </a:r>
          </a:p>
          <a:p>
            <a:pPr marL="601790" lvl="1" indent="-231458" defTabSz="740664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145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40664">
              <a:spcAft>
                <a:spcPts val="600"/>
              </a:spcAft>
            </a:pPr>
            <a:endParaRPr lang="en-IN" sz="145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IN" dirty="0"/>
          </a:p>
        </p:txBody>
      </p:sp>
      <p:pic>
        <p:nvPicPr>
          <p:cNvPr id="9218" name="Picture 2" descr="Why the Three R's Matter and What You Really Need to Know - NSE Global">
            <a:extLst>
              <a:ext uri="{FF2B5EF4-FFF2-40B4-BE49-F238E27FC236}">
                <a16:creationId xmlns:a16="http://schemas.microsoft.com/office/drawing/2014/main" id="{8DAECAB7-A9FC-4833-426E-D3C9D283E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364" y="2073258"/>
            <a:ext cx="2971845" cy="297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63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840C7-E3EA-4F6F-A7F6-79981256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Sustainable Development Goals</a:t>
            </a:r>
          </a:p>
        </p:txBody>
      </p:sp>
      <p:sp>
        <p:nvSpPr>
          <p:cNvPr id="615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7FA6-3D21-077F-113F-6B8EE58445C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>
                <a:solidFill>
                  <a:schemeClr val="tx1"/>
                </a:solidFill>
              </a:rPr>
              <a:t>They mainly focus on:</a:t>
            </a:r>
          </a:p>
          <a:p>
            <a:pPr lvl="1"/>
            <a:r>
              <a:rPr lang="en-US" sz="1900">
                <a:solidFill>
                  <a:schemeClr val="tx1"/>
                </a:solidFill>
              </a:rPr>
              <a:t>Action to end Poverty</a:t>
            </a:r>
          </a:p>
          <a:p>
            <a:pPr lvl="1"/>
            <a:r>
              <a:rPr lang="en-US" sz="1900">
                <a:solidFill>
                  <a:schemeClr val="tx1"/>
                </a:solidFill>
              </a:rPr>
              <a:t>Protect the Planet</a:t>
            </a:r>
          </a:p>
          <a:p>
            <a:pPr lvl="1"/>
            <a:r>
              <a:rPr lang="en-US" sz="1900">
                <a:solidFill>
                  <a:schemeClr val="tx1"/>
                </a:solidFill>
              </a:rPr>
              <a:t>All people enjoy peace and prosperity</a:t>
            </a:r>
          </a:p>
          <a:p>
            <a:endParaRPr lang="en-US" sz="1900">
              <a:solidFill>
                <a:schemeClr val="tx1"/>
              </a:solidFill>
            </a:endParaRPr>
          </a:p>
          <a:p>
            <a:r>
              <a:rPr lang="en-US" sz="1900">
                <a:solidFill>
                  <a:schemeClr val="tx1"/>
                </a:solidFill>
              </a:rPr>
              <a:t>Launched at the United Nations Sustainable Development Summit in New York in 2015 September, Forming the 2030 Agenda For Sustainable Development.</a:t>
            </a:r>
          </a:p>
          <a:p>
            <a:endParaRPr lang="en-US" sz="1900">
              <a:solidFill>
                <a:schemeClr val="tx1"/>
              </a:solidFill>
            </a:endParaRPr>
          </a:p>
          <a:p>
            <a:r>
              <a:rPr lang="en-US" sz="1900">
                <a:solidFill>
                  <a:schemeClr val="tx1"/>
                </a:solidFill>
              </a:rPr>
              <a:t>Core Skills Required :</a:t>
            </a:r>
          </a:p>
          <a:p>
            <a:pPr lvl="1"/>
            <a:r>
              <a:rPr lang="en-US" sz="1900">
                <a:solidFill>
                  <a:schemeClr val="tx1"/>
                </a:solidFill>
              </a:rPr>
              <a:t>Environmental Awareness</a:t>
            </a:r>
          </a:p>
          <a:p>
            <a:pPr lvl="1"/>
            <a:r>
              <a:rPr lang="en-US" sz="1900">
                <a:solidFill>
                  <a:schemeClr val="tx1"/>
                </a:solidFill>
              </a:rPr>
              <a:t>Willingness to learn about sustainable development</a:t>
            </a:r>
          </a:p>
          <a:p>
            <a:pPr marL="0"/>
            <a:endParaRPr lang="en-US" sz="1900">
              <a:solidFill>
                <a:schemeClr val="tx1"/>
              </a:solidFill>
            </a:endParaRPr>
          </a:p>
        </p:txBody>
      </p:sp>
      <p:pic>
        <p:nvPicPr>
          <p:cNvPr id="6146" name="Picture 2" descr="UN Agenda 2030 | UNASDG-IGO">
            <a:extLst>
              <a:ext uri="{FF2B5EF4-FFF2-40B4-BE49-F238E27FC236}">
                <a16:creationId xmlns:a16="http://schemas.microsoft.com/office/drawing/2014/main" id="{F30D44C4-2493-0B02-43C9-F3012D9ED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9" r="25092" b="-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26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3DAB-60F5-7FDE-D30D-22728ED5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 descr="Sustainable Development Goals launch in 2016">
            <a:extLst>
              <a:ext uri="{FF2B5EF4-FFF2-40B4-BE49-F238E27FC236}">
                <a16:creationId xmlns:a16="http://schemas.microsoft.com/office/drawing/2014/main" id="{96B9B88F-1037-EC53-AC25-E4B33B13CEF5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010" y="1569466"/>
            <a:ext cx="7793990" cy="484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555FEA-C434-2369-21FE-D723A9C87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17" y="240359"/>
            <a:ext cx="11698014" cy="653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1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34ACF-7A5C-B65C-87C9-D3278FCC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Sustainable Development Initiatives</a:t>
            </a:r>
          </a:p>
        </p:txBody>
      </p:sp>
      <p:grpSp>
        <p:nvGrpSpPr>
          <p:cNvPr id="7179" name="Group 717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180" name="Rectangle 717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1" name="Rectangle 718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83" name="Rectangle 718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DAC5D-5098-9083-42D9-1F366123730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0719" y="2330505"/>
            <a:ext cx="5278066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Whenever steps are taken by the Government initiatives must be taken by different members of the society to make it a success.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For example: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Avasth</a:t>
            </a:r>
            <a:r>
              <a:rPr lang="en-US" sz="2000" dirty="0">
                <a:solidFill>
                  <a:schemeClr val="tx1"/>
                </a:solidFill>
              </a:rPr>
              <a:t> made a 100 % bio degradable bag which could dissolve in hot water and decompose in natural environment.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Narayana </a:t>
            </a:r>
            <a:r>
              <a:rPr lang="en-US" sz="2000" dirty="0" err="1">
                <a:solidFill>
                  <a:schemeClr val="tx1"/>
                </a:solidFill>
              </a:rPr>
              <a:t>Peesapaty</a:t>
            </a:r>
            <a:r>
              <a:rPr lang="en-US" sz="2000" dirty="0">
                <a:solidFill>
                  <a:schemeClr val="tx1"/>
                </a:solidFill>
              </a:rPr>
              <a:t> made edible cutlery out of grain. </a:t>
            </a:r>
          </a:p>
        </p:txBody>
      </p:sp>
      <p:sp>
        <p:nvSpPr>
          <p:cNvPr id="7185" name="Rectangle 718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7" name="Rectangle 718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EnviGreen Biotech: Ashwath Hegde goes green with edible &quot;plastic-like&quot; bags  - The Economic Times">
            <a:extLst>
              <a:ext uri="{FF2B5EF4-FFF2-40B4-BE49-F238E27FC236}">
                <a16:creationId xmlns:a16="http://schemas.microsoft.com/office/drawing/2014/main" id="{B7784DC8-C803-793E-A74C-0909FC8828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7" r="4" b="12340"/>
          <a:stretch/>
        </p:blipFill>
        <p:spPr bwMode="auto">
          <a:xfrm>
            <a:off x="7083423" y="581892"/>
            <a:ext cx="4397433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9" name="Rectangle 718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Edible Cutlery Just Might Save The Planet">
            <a:extLst>
              <a:ext uri="{FF2B5EF4-FFF2-40B4-BE49-F238E27FC236}">
                <a16:creationId xmlns:a16="http://schemas.microsoft.com/office/drawing/2014/main" id="{209DC2AD-ECD8-FA3C-9A70-87A1DFDEA7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4" r="1" b="13484"/>
          <a:stretch/>
        </p:blipFill>
        <p:spPr bwMode="auto">
          <a:xfrm>
            <a:off x="7083423" y="3707894"/>
            <a:ext cx="4395569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848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5BDDBBB-0842-457A-A817-C67B316D85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</TotalTime>
  <Words>313</Words>
  <Application>Microsoft Office PowerPoint</Application>
  <PresentationFormat>Widescreen</PresentationFormat>
  <Paragraphs>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Sustainable  Development</vt:lpstr>
      <vt:lpstr>OUTLINE</vt:lpstr>
      <vt:lpstr>Introduction</vt:lpstr>
      <vt:lpstr>Sustainable Development</vt:lpstr>
      <vt:lpstr>Importance Of Sustainable Development</vt:lpstr>
      <vt:lpstr>Problems related to sustainable Development </vt:lpstr>
      <vt:lpstr>Sustainable Development Goals</vt:lpstr>
      <vt:lpstr>PowerPoint Presentation</vt:lpstr>
      <vt:lpstr>Sustainable Development Initiatives</vt:lpstr>
      <vt:lpstr>Sustainable Processes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Development</dc:title>
  <dc:creator>Manish Gadia</dc:creator>
  <cp:keywords/>
  <cp:lastModifiedBy>Manish Gadia</cp:lastModifiedBy>
  <cp:revision>4</cp:revision>
  <dcterms:created xsi:type="dcterms:W3CDTF">2023-07-06T15:36:51Z</dcterms:created>
  <dcterms:modified xsi:type="dcterms:W3CDTF">2023-07-07T01:59:42Z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