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EC043-DEF1-441E-AC33-79541E889484}" type="datetimeFigureOut">
              <a:rPr lang="en-US" smtClean="0"/>
              <a:pPr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078F-9C94-4209-8570-51746B1DC0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cludehelp.com/ml-ai/artificial-intelligence-based-agent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Propositional Logic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Logic in AI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 can be defined as the proof or validation behind any reason provided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simply the ‘dialectics behind reasoning’.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was important to include logic in Artificial Intelligence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agent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(system) to think and act humanly, and for doing so, it should be capable of taking any decision based on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various available options.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reasons behind selecting or rejecting an option.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Types of logics in Artificial Intelligence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logics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Deductive logic and Inductive logic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deductive logic, the complete evidence is provided about the truth of the conclusion made.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the agent uses specific and accurate premises that lead to a specific conclusion.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Example: An expert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system designed to suggest medicines to the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patient because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person has so and so symptoms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Inductive logic, the reasoning is done through a ‘bottom-up’ approach.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agent here takes specific information and then generalizes it for the sake of complete understanding.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Example: In 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natural language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processing, an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agent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sums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up the words according to their category, i.e. verb, noun article, etc., and then infers the meaning of that sentence.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Propositional Logic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proposition is a declarative statement which is either true or false.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technique of knowledge representation in logical and mathematical 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(a) 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Sun rises from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5 is a prime number.   </a:t>
            </a:r>
          </a:p>
          <a:p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PL, symbolic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used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 consists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object, relations or function, 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connectives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called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operators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proposition formula which is always true is called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tautology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it is also called a valid sentence.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proposition formula which is always false is called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Contradiction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Syntax of propositional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types of Propositions: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Atomic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Propositions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Compound propositions</a:t>
            </a:r>
          </a:p>
          <a:p>
            <a:pPr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Atomic Proposition: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Atomic propositions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sentences which must be either true or false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Compound proposition: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Compound propositions are constructed by combining simpler or atomic propositions, using parenthesis and logical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connectives (It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 raining today, and street is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wet)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Logical Connectives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Negation: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such as ¬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(negation of P) is a literal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either Positive literal or negative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literal.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Conjunction: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which has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∧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connective such as,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 ∧ 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called a conjunction.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Disjunction: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which has ∨ connective, such 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 ∨ 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is called disjunction, where P and Q are the propositions.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Implication: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such as P → Q, is called an implication. Implications are also known as if-then rules. It can be represented as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raining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(P),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the street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(Q), represented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P →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endParaRPr lang="en-US" sz="1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Biconditional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 sentence such 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P⇔ Q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Biconditional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sentence,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breathing (P)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alive (Q)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          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6287378" cy="31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Deduction using Propositional Logic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5144218" cy="425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2438400"/>
            <a:ext cx="47339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7912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Limitations of Propositional logic: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annot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relations like ALL, some, or none with propositional logic.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girls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intelligent, Some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apples are sweet.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122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Propositional Logic</vt:lpstr>
      <vt:lpstr>Logic in AI</vt:lpstr>
      <vt:lpstr> Types of logics in Artificial Intelligence </vt:lpstr>
      <vt:lpstr>Propositional Logic</vt:lpstr>
      <vt:lpstr>Syntax of propositional logic </vt:lpstr>
      <vt:lpstr>Logical Connectives </vt:lpstr>
      <vt:lpstr>Slide 7</vt:lpstr>
      <vt:lpstr>Deduction using Propositional Logic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hp</dc:creator>
  <cp:lastModifiedBy>hp</cp:lastModifiedBy>
  <cp:revision>13</cp:revision>
  <dcterms:created xsi:type="dcterms:W3CDTF">2023-12-21T08:55:07Z</dcterms:created>
  <dcterms:modified xsi:type="dcterms:W3CDTF">2024-02-15T06:17:01Z</dcterms:modified>
</cp:coreProperties>
</file>