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7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48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88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21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3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2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7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7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42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9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5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2BEE-E7B9-41B7-AA45-21ADBA7C629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57A733-CA05-4B9E-ACA6-BACA0832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1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AF31-A599-A911-4DA9-370200A1C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endParaRPr lang="en-IN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0E564A-6344-828B-4F7D-23A415F4D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26585"/>
              </p:ext>
            </p:extLst>
          </p:nvPr>
        </p:nvGraphicFramePr>
        <p:xfrm>
          <a:off x="1524000" y="2922601"/>
          <a:ext cx="9218582" cy="32349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09291">
                  <a:extLst>
                    <a:ext uri="{9D8B030D-6E8A-4147-A177-3AD203B41FA5}">
                      <a16:colId xmlns:a16="http://schemas.microsoft.com/office/drawing/2014/main" val="3118247996"/>
                    </a:ext>
                  </a:extLst>
                </a:gridCol>
                <a:gridCol w="4609291">
                  <a:extLst>
                    <a:ext uri="{9D8B030D-6E8A-4147-A177-3AD203B41FA5}">
                      <a16:colId xmlns:a16="http://schemas.microsoft.com/office/drawing/2014/main" val="3250799351"/>
                    </a:ext>
                  </a:extLst>
                </a:gridCol>
              </a:tblGrid>
              <a:tr h="469915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effectLst/>
                        </a:rPr>
                        <a:t>Enrollment</a:t>
                      </a:r>
                      <a:r>
                        <a:rPr lang="en-IN" sz="1800" b="1" dirty="0">
                          <a:effectLst/>
                        </a:rPr>
                        <a:t> no. 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Name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77615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2020CSB007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ARATRIKA PAL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8275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2020CSB009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MAYANK MANAVENDRA KUMAR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71489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2020CSB010 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GOURAV KUMAR SHAW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3862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2020CSB011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TAMOGHNA ROY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90134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2020CSB013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ABDUL KHAZMUDDIN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4690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2020CSB014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SIDDARTHA JANA</a:t>
                      </a:r>
                      <a:endParaRPr lang="en-IN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665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BAA7B2-3305-FCFA-B9FA-A15994CEA055}"/>
              </a:ext>
            </a:extLst>
          </p:cNvPr>
          <p:cNvSpPr/>
          <p:nvPr/>
        </p:nvSpPr>
        <p:spPr>
          <a:xfrm>
            <a:off x="1137148" y="0"/>
            <a:ext cx="10219764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</a:rPr>
              <a:t>Subject : Software Engineering</a:t>
            </a:r>
          </a:p>
          <a:p>
            <a:pPr algn="ctr"/>
            <a:r>
              <a:rPr lang="en-US" sz="2400" b="1" dirty="0">
                <a:ln w="0"/>
              </a:rPr>
              <a:t>Subject Code : CS3273</a:t>
            </a:r>
          </a:p>
          <a:p>
            <a:pPr algn="ctr"/>
            <a:r>
              <a:rPr lang="en-US" sz="2400" b="1" dirty="0">
                <a:ln w="0"/>
              </a:rPr>
              <a:t>Section: Gx</a:t>
            </a:r>
          </a:p>
          <a:p>
            <a:pPr algn="ctr"/>
            <a:endParaRPr lang="en-US" sz="2400" b="1" dirty="0">
              <a:ln w="0"/>
            </a:endParaRPr>
          </a:p>
          <a:p>
            <a:pPr algn="ctr"/>
            <a:r>
              <a:rPr lang="en-US" sz="2400" b="1" u="sng" dirty="0">
                <a:ln w="0"/>
              </a:rPr>
              <a:t>Topic </a:t>
            </a:r>
            <a:r>
              <a:rPr lang="en-US" sz="2400" b="1" dirty="0">
                <a:ln w="0"/>
              </a:rPr>
              <a:t>:   Data modelling of software development</a:t>
            </a:r>
          </a:p>
          <a:p>
            <a:pPr algn="ctr"/>
            <a:endParaRPr lang="en-US" sz="2400" b="1" dirty="0">
              <a:ln w="0"/>
            </a:endParaRPr>
          </a:p>
          <a:p>
            <a:pPr algn="ctr"/>
            <a:r>
              <a:rPr lang="en-US" sz="2400" b="1" u="sng" dirty="0">
                <a:ln w="0"/>
              </a:rPr>
              <a:t>Assignment - 6</a:t>
            </a:r>
            <a:endParaRPr lang="en-IN" sz="2400" b="1" u="sng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336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D63070-25C5-5605-08F1-D9A6A3F8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4C2712-C5EF-B096-7E05-C10F2567B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Data modeling is the process of creating a conceptual representation of data and its relationships in a specific domain or system.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This representation is usually in the form of a diagram or a set of diagrams, which show the data entities, attributes, relationships, and constraints in a clear and understandable manner.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7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7627-68D4-197C-DC19-51E9796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continues..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A1AB-4C5A-5911-0644-5608E457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main goal of data modeling is to create a blueprint for a database or information system, which can be used as a basis for designing, implementing, and maintaining the system. 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The data model also helps to ensure that the data is accurate, consistent, and complete, and can be easily queried and manipulated.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16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ABD7-3118-C6F5-B037-B9A28D53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63" y="932424"/>
            <a:ext cx="9381065" cy="4536047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u="sng" dirty="0"/>
              <a:t>Data Base Schema</a:t>
            </a:r>
          </a:p>
          <a:p>
            <a:pPr marL="0" indent="0">
              <a:buNone/>
            </a:pPr>
            <a:endParaRPr lang="en-US" sz="2800" b="1" u="sng" dirty="0"/>
          </a:p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Table students {</a:t>
            </a:r>
          </a:p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integer [primary key]</a:t>
            </a:r>
          </a:p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student_name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varchar</a:t>
            </a:r>
          </a:p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program varchar</a:t>
            </a:r>
          </a:p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year integer</a:t>
            </a:r>
          </a:p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phone_number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integer</a:t>
            </a:r>
          </a:p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7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E0BA-9CCC-A1F3-0958-23802F74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92" y="1335835"/>
            <a:ext cx="9416925" cy="4867741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Table fees{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integer [primary key]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fee_id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integer [pk]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x1_fees decimal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x2_fees decimal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x3_fees decimal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due_date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date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94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D22F-5B40-A356-3E4F-1C6C055A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87" y="10400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Table course{</a:t>
            </a:r>
          </a:p>
          <a:p>
            <a:r>
              <a:rPr 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integer [primary key]</a:t>
            </a:r>
          </a:p>
          <a:p>
            <a:r>
              <a:rPr 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subject1 varchar</a:t>
            </a:r>
          </a:p>
          <a:p>
            <a:r>
              <a:rPr 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subject2 varchar</a:t>
            </a:r>
          </a:p>
          <a:p>
            <a:r>
              <a:rPr 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subject3 varchar</a:t>
            </a:r>
          </a:p>
          <a:p>
            <a:r>
              <a:rPr 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86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9800-5C5D-E4AF-1687-8262A6DC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10" y="941389"/>
            <a:ext cx="8596668" cy="3880773"/>
          </a:xfrm>
        </p:spPr>
        <p:txBody>
          <a:bodyPr>
            <a:normAutofit fontScale="77500" lnSpcReduction="20000"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3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Table payment{</a:t>
            </a:r>
          </a:p>
          <a:p>
            <a:r>
              <a:rPr lang="en-US" sz="33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fee_id</a:t>
            </a:r>
            <a:r>
              <a:rPr lang="en-US" sz="33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integer [primary key]</a:t>
            </a:r>
          </a:p>
          <a:p>
            <a:r>
              <a:rPr lang="en-US" sz="33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payment_id</a:t>
            </a:r>
            <a:r>
              <a:rPr lang="en-US" sz="33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integer [primary key]</a:t>
            </a:r>
          </a:p>
          <a:p>
            <a:r>
              <a:rPr lang="en-US" sz="33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date varchar</a:t>
            </a:r>
          </a:p>
          <a:p>
            <a:r>
              <a:rPr lang="en-US" sz="33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amount decimal</a:t>
            </a:r>
          </a:p>
          <a:p>
            <a:r>
              <a:rPr lang="en-US" sz="33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3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payment_method</a:t>
            </a:r>
            <a:r>
              <a:rPr lang="en-US" sz="33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varchar</a:t>
            </a:r>
          </a:p>
          <a:p>
            <a:r>
              <a:rPr lang="en-US" sz="33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72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EE92F-C9D5-9C4C-C56D-D4B705AE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887" y="1317907"/>
            <a:ext cx="8596668" cy="3880773"/>
          </a:xfrm>
        </p:spPr>
        <p:txBody>
          <a:bodyPr/>
          <a:lstStyle/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Table </a:t>
            </a:r>
            <a:r>
              <a:rPr lang="en-US" sz="28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finance_dept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integer [pk]</a:t>
            </a:r>
          </a:p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name varchar</a:t>
            </a:r>
          </a:p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phone_number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integer</a:t>
            </a:r>
          </a:p>
          <a:p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0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D5902-DCFA-81BE-657B-097E51F2E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35" t="20093" r="3499" b="17316"/>
          <a:stretch/>
        </p:blipFill>
        <p:spPr>
          <a:xfrm>
            <a:off x="375971" y="430687"/>
            <a:ext cx="11440058" cy="5996625"/>
          </a:xfrm>
        </p:spPr>
      </p:pic>
    </p:spTree>
    <p:extLst>
      <p:ext uri="{BB962C8B-B14F-4D97-AF65-F5344CB8AC3E}">
        <p14:creationId xmlns:p14="http://schemas.microsoft.com/office/powerpoint/2010/main" val="1651022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331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Consolas</vt:lpstr>
      <vt:lpstr>Times New Roman</vt:lpstr>
      <vt:lpstr>Trebuchet MS</vt:lpstr>
      <vt:lpstr>Wingdings 3</vt:lpstr>
      <vt:lpstr>Facet</vt:lpstr>
      <vt:lpstr>        </vt:lpstr>
      <vt:lpstr>Data Modeling</vt:lpstr>
      <vt:lpstr>Data Modeling continues..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</dc:title>
  <dc:creator>2020CSB010_GOURAV</dc:creator>
  <cp:lastModifiedBy>2020CSB010_GOURAV</cp:lastModifiedBy>
  <cp:revision>1</cp:revision>
  <dcterms:created xsi:type="dcterms:W3CDTF">2023-04-13T05:52:40Z</dcterms:created>
  <dcterms:modified xsi:type="dcterms:W3CDTF">2023-04-13T06:03:57Z</dcterms:modified>
</cp:coreProperties>
</file>