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343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d paper boat on a blue surface">
            <a:extLst>
              <a:ext uri="{FF2B5EF4-FFF2-40B4-BE49-F238E27FC236}">
                <a16:creationId xmlns:a16="http://schemas.microsoft.com/office/drawing/2014/main" id="{E3531362-F6DA-DC0B-D090-410E80F012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80" r="-1" b="-1"/>
          <a:stretch>
            <a:fillRect/>
          </a:stretch>
        </p:blipFill>
        <p:spPr>
          <a:xfrm>
            <a:off x="20" y="-7619"/>
            <a:ext cx="9143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9219" y="271092"/>
            <a:ext cx="4065561" cy="9144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14594" y="623125"/>
            <a:ext cx="3067943" cy="180645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7794" y="4172881"/>
            <a:ext cx="5366057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1936866"/>
            <a:ext cx="3636783" cy="2839273"/>
          </a:xfrm>
        </p:spPr>
        <p:txBody>
          <a:bodyPr>
            <a:normAutofit/>
          </a:bodyPr>
          <a:lstStyle/>
          <a:p>
            <a:pPr algn="l"/>
            <a:r>
              <a:rPr lang="en-IN" sz="3100">
                <a:solidFill>
                  <a:srgbClr val="FFFFFF"/>
                </a:solidFill>
              </a:rPr>
              <a:t>Titanic Survival Prediction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4873600"/>
            <a:ext cx="3636783" cy="118360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700" dirty="0">
                <a:solidFill>
                  <a:srgbClr val="FFFFFF"/>
                </a:solidFill>
              </a:rPr>
              <a:t>Using Logistic Regression and Data Preprocessing in Python</a:t>
            </a:r>
          </a:p>
          <a:p>
            <a:pPr algn="l"/>
            <a:endParaRPr lang="en-US" sz="1700" dirty="0">
              <a:solidFill>
                <a:srgbClr val="FFFFFF"/>
              </a:solidFill>
            </a:endParaRPr>
          </a:p>
          <a:p>
            <a:pPr algn="l"/>
            <a:r>
              <a:rPr lang="en-US" sz="1700" dirty="0">
                <a:solidFill>
                  <a:srgbClr val="FFFFFF"/>
                </a:solidFill>
              </a:rPr>
              <a:t>By-Gourav Bansal</a:t>
            </a:r>
            <a:br>
              <a:rPr lang="en-US" sz="1700" dirty="0">
                <a:solidFill>
                  <a:srgbClr val="FFFFFF"/>
                </a:solidFill>
              </a:rPr>
            </a:br>
            <a:r>
              <a:rPr lang="en-US" sz="1700" dirty="0">
                <a:solidFill>
                  <a:srgbClr val="FFFFFF"/>
                </a:solidFill>
              </a:rPr>
              <a:t>LNM Institute of Information Technology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5052" y="-7619"/>
            <a:ext cx="746740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Dataset Overview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 Dataset: Titanic dataset from Kaggle</a:t>
            </a:r>
          </a:p>
          <a:p>
            <a:r>
              <a:rPr dirty="0"/>
              <a:t>Goal: Predict passenger survival using logistic regression</a:t>
            </a:r>
          </a:p>
          <a:p>
            <a:r>
              <a:rPr dirty="0"/>
              <a:t>Target column: Survived</a:t>
            </a:r>
          </a:p>
          <a:p>
            <a:r>
              <a:rPr dirty="0"/>
              <a:t>Input features: </a:t>
            </a:r>
            <a:r>
              <a:rPr dirty="0" err="1"/>
              <a:t>Pclass</a:t>
            </a:r>
            <a:r>
              <a:rPr dirty="0"/>
              <a:t>, Age, Fare, Sex, Embarked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Data Cleaning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 Dropped 'Cabin' due to many missing values</a:t>
            </a:r>
          </a:p>
          <a:p>
            <a:r>
              <a:rPr dirty="0"/>
              <a:t> Filled missing 'Age' with median</a:t>
            </a:r>
          </a:p>
          <a:p>
            <a:r>
              <a:rPr dirty="0"/>
              <a:t>Filled missing 'Embarked' with mode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en-IN" sz="3400">
                <a:solidFill>
                  <a:srgbClr val="FFFFFF"/>
                </a:solidFill>
              </a:rPr>
              <a:t>Feature Engineering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dirty="0"/>
              <a:t> Normalized 'Age' and 'Fare' to range [0,1]</a:t>
            </a:r>
            <a:endParaRPr lang="en-IN" dirty="0"/>
          </a:p>
          <a:p>
            <a:pPr>
              <a:lnSpc>
                <a:spcPct val="90000"/>
              </a:lnSpc>
            </a:pPr>
            <a:r>
              <a:rPr dirty="0"/>
              <a:t> Encoded 'Sex': male=0, female=1</a:t>
            </a:r>
            <a:endParaRPr lang="en-IN" dirty="0"/>
          </a:p>
          <a:p>
            <a:pPr>
              <a:lnSpc>
                <a:spcPct val="90000"/>
              </a:lnSpc>
            </a:pPr>
            <a:r>
              <a:rPr dirty="0"/>
              <a:t>Encoded 'Embarked': C=0, Q=1, S=2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544" y="847600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58" y="1233241"/>
            <a:ext cx="2430380" cy="4064628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Logistic Regression Model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-1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19805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820880"/>
            <a:ext cx="3943349" cy="488935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500" dirty="0"/>
              <a:t> Selected features: </a:t>
            </a:r>
            <a:r>
              <a:rPr lang="en-IN" sz="2500" dirty="0" err="1"/>
              <a:t>Pclass</a:t>
            </a:r>
            <a:r>
              <a:rPr lang="en-IN" sz="2500" dirty="0"/>
              <a:t>, </a:t>
            </a:r>
            <a:r>
              <a:rPr lang="en-IN" sz="2500" dirty="0" err="1"/>
              <a:t>Age_Norm</a:t>
            </a:r>
            <a:r>
              <a:rPr lang="en-IN" sz="2500" dirty="0"/>
              <a:t>, </a:t>
            </a:r>
            <a:r>
              <a:rPr lang="en-IN" sz="2500" dirty="0" err="1"/>
              <a:t>Fare_Norm</a:t>
            </a:r>
            <a:r>
              <a:rPr lang="en-IN" sz="2500" dirty="0"/>
              <a:t>, </a:t>
            </a:r>
            <a:r>
              <a:rPr lang="en-IN" sz="2500" dirty="0" err="1"/>
              <a:t>Sex_encode</a:t>
            </a:r>
            <a:r>
              <a:rPr lang="en-IN" sz="2500" dirty="0"/>
              <a:t>, </a:t>
            </a:r>
            <a:r>
              <a:rPr lang="en-IN" sz="2500" dirty="0" err="1"/>
              <a:t>Embarked_encode</a:t>
            </a:r>
            <a:endParaRPr lang="en-IN" sz="2500" dirty="0"/>
          </a:p>
          <a:p>
            <a:pPr>
              <a:lnSpc>
                <a:spcPct val="90000"/>
              </a:lnSpc>
            </a:pPr>
            <a:r>
              <a:rPr lang="en-IN" sz="2500" dirty="0"/>
              <a:t>Split data: 80% train, 20% test</a:t>
            </a:r>
          </a:p>
          <a:p>
            <a:pPr>
              <a:lnSpc>
                <a:spcPct val="90000"/>
              </a:lnSpc>
            </a:pPr>
            <a:r>
              <a:rPr lang="en-IN" sz="2500" dirty="0"/>
              <a:t> Trained logistic regression model</a:t>
            </a:r>
          </a:p>
          <a:p>
            <a:pPr>
              <a:lnSpc>
                <a:spcPct val="90000"/>
              </a:lnSpc>
            </a:pPr>
            <a:r>
              <a:rPr lang="en-IN" sz="2500" dirty="0"/>
              <a:t> Evaluated using accuracy, classification report, and confusion matrix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53792" y="5717905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6258755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544" y="847600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58" y="1233241"/>
            <a:ext cx="2430380" cy="4064628"/>
          </a:xfrm>
        </p:spPr>
        <p:txBody>
          <a:bodyPr>
            <a:normAutofit/>
          </a:bodyPr>
          <a:lstStyle/>
          <a:p>
            <a:r>
              <a:rPr lang="en-IN" sz="3100">
                <a:solidFill>
                  <a:srgbClr val="FFFFFF"/>
                </a:solidFill>
              </a:rPr>
              <a:t>Model Performance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-1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19805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820880"/>
            <a:ext cx="3943349" cy="488935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dirty="0"/>
              <a:t>Accuracy ~80%</a:t>
            </a:r>
            <a:endParaRPr lang="en-IN" dirty="0"/>
          </a:p>
          <a:p>
            <a:pPr>
              <a:lnSpc>
                <a:spcPct val="90000"/>
              </a:lnSpc>
            </a:pPr>
            <a:r>
              <a:rPr dirty="0"/>
              <a:t>Model better at predicting non-survivors</a:t>
            </a:r>
            <a:endParaRPr lang="en-IN" dirty="0"/>
          </a:p>
          <a:p>
            <a:pPr>
              <a:lnSpc>
                <a:spcPct val="90000"/>
              </a:lnSpc>
            </a:pPr>
            <a:r>
              <a:rPr dirty="0"/>
              <a:t>Influential features: Gender, Class, Fare</a:t>
            </a:r>
            <a:endParaRPr lang="en-IN" dirty="0"/>
          </a:p>
          <a:p>
            <a:pPr>
              <a:lnSpc>
                <a:spcPct val="90000"/>
              </a:lnSpc>
            </a:pPr>
            <a:r>
              <a:rPr dirty="0"/>
              <a:t>Confirms known historical survival patterns</a:t>
            </a:r>
            <a:endParaRPr lang="en-IN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53792" y="5717905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6258755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544" y="847600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58" y="1233241"/>
            <a:ext cx="2430380" cy="4064628"/>
          </a:xfrm>
        </p:spPr>
        <p:txBody>
          <a:bodyPr>
            <a:normAutofit/>
          </a:bodyPr>
          <a:lstStyle/>
          <a:p>
            <a:r>
              <a:rPr lang="en-IN" sz="3100">
                <a:solidFill>
                  <a:srgbClr val="FFFFFF"/>
                </a:solidFill>
              </a:rPr>
              <a:t>Confusion Matrix Interpretation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-1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19805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820880"/>
            <a:ext cx="3943349" cy="488935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True Positives (TP): Survived correctly predicted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True Negatives (TN): Did not survive correctly predicted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False Positives (FP): Did not survive but predicted as survived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False Negatives (FN): Survived but predicted as not survived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53792" y="5717905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6258755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234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Titanic Survival Prediction Project</vt:lpstr>
      <vt:lpstr>Dataset Overview</vt:lpstr>
      <vt:lpstr>Data Cleaning</vt:lpstr>
      <vt:lpstr>Feature Engineering</vt:lpstr>
      <vt:lpstr>Logistic Regression Model</vt:lpstr>
      <vt:lpstr>Model Performance</vt:lpstr>
      <vt:lpstr>Confusion Matrix Interpretation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Gourav</dc:creator>
  <cp:keywords/>
  <dc:description>generated using python-pptx</dc:description>
  <cp:lastModifiedBy>Gourav Bansal</cp:lastModifiedBy>
  <cp:revision>3</cp:revision>
  <dcterms:created xsi:type="dcterms:W3CDTF">2013-01-27T09:14:16Z</dcterms:created>
  <dcterms:modified xsi:type="dcterms:W3CDTF">2025-07-08T18:00:40Z</dcterms:modified>
  <cp:category/>
</cp:coreProperties>
</file>