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34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4585ED-0F5B-44FC-AEB7-DBE9B9B09ACE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949573A-AFB5-4F4A-AC24-BC833433FD26}">
      <dgm:prSet/>
      <dgm:spPr/>
      <dgm:t>
        <a:bodyPr/>
        <a:lstStyle/>
        <a:p>
          <a:r>
            <a:rPr lang="en-US"/>
            <a:t>• Checked and filled missing values in ADDRESSLINE2, STATE, POSTALCODE, and TERRITORY</a:t>
          </a:r>
        </a:p>
      </dgm:t>
    </dgm:pt>
    <dgm:pt modelId="{1011E281-5C5B-4BEF-BE51-F924AA3EE646}" type="parTrans" cxnId="{B1A25EDE-9F5E-48A3-897D-0AFCDB1937C8}">
      <dgm:prSet/>
      <dgm:spPr/>
      <dgm:t>
        <a:bodyPr/>
        <a:lstStyle/>
        <a:p>
          <a:endParaRPr lang="en-US"/>
        </a:p>
      </dgm:t>
    </dgm:pt>
    <dgm:pt modelId="{C910A70E-7A33-4CCE-9A69-8D4E3D98C1D5}" type="sibTrans" cxnId="{B1A25EDE-9F5E-48A3-897D-0AFCDB1937C8}">
      <dgm:prSet/>
      <dgm:spPr/>
      <dgm:t>
        <a:bodyPr/>
        <a:lstStyle/>
        <a:p>
          <a:endParaRPr lang="en-US"/>
        </a:p>
      </dgm:t>
    </dgm:pt>
    <dgm:pt modelId="{1A733C56-2FA7-4C0F-8D9E-0CC4F7FA8386}">
      <dgm:prSet/>
      <dgm:spPr/>
      <dgm:t>
        <a:bodyPr/>
        <a:lstStyle/>
        <a:p>
          <a:r>
            <a:rPr lang="en-US"/>
            <a:t>• Removed duplicate records</a:t>
          </a:r>
        </a:p>
      </dgm:t>
    </dgm:pt>
    <dgm:pt modelId="{E74FD8CA-172E-493E-93EA-A911D5EDE2DD}" type="parTrans" cxnId="{3ADDD419-91C0-418F-A78E-B64E9FB304D5}">
      <dgm:prSet/>
      <dgm:spPr/>
      <dgm:t>
        <a:bodyPr/>
        <a:lstStyle/>
        <a:p>
          <a:endParaRPr lang="en-US"/>
        </a:p>
      </dgm:t>
    </dgm:pt>
    <dgm:pt modelId="{1F0ADB61-2056-41FD-8922-AB71945DA4A7}" type="sibTrans" cxnId="{3ADDD419-91C0-418F-A78E-B64E9FB304D5}">
      <dgm:prSet/>
      <dgm:spPr/>
      <dgm:t>
        <a:bodyPr/>
        <a:lstStyle/>
        <a:p>
          <a:endParaRPr lang="en-US"/>
        </a:p>
      </dgm:t>
    </dgm:pt>
    <dgm:pt modelId="{C093581F-681F-413C-890D-942C3C23DDBC}">
      <dgm:prSet/>
      <dgm:spPr/>
      <dgm:t>
        <a:bodyPr/>
        <a:lstStyle/>
        <a:p>
          <a:r>
            <a:rPr lang="en-US"/>
            <a:t>• Data was already clean with no datetime conversion needed</a:t>
          </a:r>
        </a:p>
      </dgm:t>
    </dgm:pt>
    <dgm:pt modelId="{E47B70DB-8518-4883-964B-1EEB3CDB6EC7}" type="parTrans" cxnId="{47D7CC00-54FA-43E7-A328-686B8FFAB223}">
      <dgm:prSet/>
      <dgm:spPr/>
      <dgm:t>
        <a:bodyPr/>
        <a:lstStyle/>
        <a:p>
          <a:endParaRPr lang="en-US"/>
        </a:p>
      </dgm:t>
    </dgm:pt>
    <dgm:pt modelId="{6AFA7CA3-A504-45E4-9C8E-00E8A8A8888A}" type="sibTrans" cxnId="{47D7CC00-54FA-43E7-A328-686B8FFAB223}">
      <dgm:prSet/>
      <dgm:spPr/>
      <dgm:t>
        <a:bodyPr/>
        <a:lstStyle/>
        <a:p>
          <a:endParaRPr lang="en-US"/>
        </a:p>
      </dgm:t>
    </dgm:pt>
    <dgm:pt modelId="{DC8DEBBE-ACD1-4786-A1B7-91B4DCD58A5E}" type="pres">
      <dgm:prSet presAssocID="{534585ED-0F5B-44FC-AEB7-DBE9B9B09ACE}" presName="cycle" presStyleCnt="0">
        <dgm:presLayoutVars>
          <dgm:dir/>
          <dgm:resizeHandles val="exact"/>
        </dgm:presLayoutVars>
      </dgm:prSet>
      <dgm:spPr/>
    </dgm:pt>
    <dgm:pt modelId="{958E21B3-8201-4402-86CD-F88BBB1C58D1}" type="pres">
      <dgm:prSet presAssocID="{2949573A-AFB5-4F4A-AC24-BC833433FD26}" presName="dummy" presStyleCnt="0"/>
      <dgm:spPr/>
    </dgm:pt>
    <dgm:pt modelId="{B96388D3-410C-48B5-A603-58F54A431D46}" type="pres">
      <dgm:prSet presAssocID="{2949573A-AFB5-4F4A-AC24-BC833433FD26}" presName="node" presStyleLbl="revTx" presStyleIdx="0" presStyleCnt="3">
        <dgm:presLayoutVars>
          <dgm:bulletEnabled val="1"/>
        </dgm:presLayoutVars>
      </dgm:prSet>
      <dgm:spPr/>
    </dgm:pt>
    <dgm:pt modelId="{A149FDED-224E-4196-831E-29896118902B}" type="pres">
      <dgm:prSet presAssocID="{C910A70E-7A33-4CCE-9A69-8D4E3D98C1D5}" presName="sibTrans" presStyleLbl="node1" presStyleIdx="0" presStyleCnt="3"/>
      <dgm:spPr/>
    </dgm:pt>
    <dgm:pt modelId="{C8571DC2-11E4-4604-8282-01A2DB385C18}" type="pres">
      <dgm:prSet presAssocID="{1A733C56-2FA7-4C0F-8D9E-0CC4F7FA8386}" presName="dummy" presStyleCnt="0"/>
      <dgm:spPr/>
    </dgm:pt>
    <dgm:pt modelId="{ACF6A791-F633-4FE6-9203-88229812776D}" type="pres">
      <dgm:prSet presAssocID="{1A733C56-2FA7-4C0F-8D9E-0CC4F7FA8386}" presName="node" presStyleLbl="revTx" presStyleIdx="1" presStyleCnt="3">
        <dgm:presLayoutVars>
          <dgm:bulletEnabled val="1"/>
        </dgm:presLayoutVars>
      </dgm:prSet>
      <dgm:spPr/>
    </dgm:pt>
    <dgm:pt modelId="{F45ED187-3E36-4027-B635-5FB6FBEAA89E}" type="pres">
      <dgm:prSet presAssocID="{1F0ADB61-2056-41FD-8922-AB71945DA4A7}" presName="sibTrans" presStyleLbl="node1" presStyleIdx="1" presStyleCnt="3"/>
      <dgm:spPr/>
    </dgm:pt>
    <dgm:pt modelId="{82597B1B-44EB-4F5E-A47B-0DDA492DA8B8}" type="pres">
      <dgm:prSet presAssocID="{C093581F-681F-413C-890D-942C3C23DDBC}" presName="dummy" presStyleCnt="0"/>
      <dgm:spPr/>
    </dgm:pt>
    <dgm:pt modelId="{3FA664E4-550C-403D-992B-B8488FB1FF2F}" type="pres">
      <dgm:prSet presAssocID="{C093581F-681F-413C-890D-942C3C23DDBC}" presName="node" presStyleLbl="revTx" presStyleIdx="2" presStyleCnt="3">
        <dgm:presLayoutVars>
          <dgm:bulletEnabled val="1"/>
        </dgm:presLayoutVars>
      </dgm:prSet>
      <dgm:spPr/>
    </dgm:pt>
    <dgm:pt modelId="{47453D4F-AB15-4D05-BD4D-8958FBF4B664}" type="pres">
      <dgm:prSet presAssocID="{6AFA7CA3-A504-45E4-9C8E-00E8A8A8888A}" presName="sibTrans" presStyleLbl="node1" presStyleIdx="2" presStyleCnt="3"/>
      <dgm:spPr/>
    </dgm:pt>
  </dgm:ptLst>
  <dgm:cxnLst>
    <dgm:cxn modelId="{9E4C5000-CD69-4686-886F-DD4A47CCD748}" type="presOf" srcId="{C910A70E-7A33-4CCE-9A69-8D4E3D98C1D5}" destId="{A149FDED-224E-4196-831E-29896118902B}" srcOrd="0" destOrd="0" presId="urn:microsoft.com/office/officeart/2005/8/layout/cycle1"/>
    <dgm:cxn modelId="{47D7CC00-54FA-43E7-A328-686B8FFAB223}" srcId="{534585ED-0F5B-44FC-AEB7-DBE9B9B09ACE}" destId="{C093581F-681F-413C-890D-942C3C23DDBC}" srcOrd="2" destOrd="0" parTransId="{E47B70DB-8518-4883-964B-1EEB3CDB6EC7}" sibTransId="{6AFA7CA3-A504-45E4-9C8E-00E8A8A8888A}"/>
    <dgm:cxn modelId="{3ADDD419-91C0-418F-A78E-B64E9FB304D5}" srcId="{534585ED-0F5B-44FC-AEB7-DBE9B9B09ACE}" destId="{1A733C56-2FA7-4C0F-8D9E-0CC4F7FA8386}" srcOrd="1" destOrd="0" parTransId="{E74FD8CA-172E-493E-93EA-A911D5EDE2DD}" sibTransId="{1F0ADB61-2056-41FD-8922-AB71945DA4A7}"/>
    <dgm:cxn modelId="{FE0F241D-F30D-497C-8649-90065FFCE51E}" type="presOf" srcId="{2949573A-AFB5-4F4A-AC24-BC833433FD26}" destId="{B96388D3-410C-48B5-A603-58F54A431D46}" srcOrd="0" destOrd="0" presId="urn:microsoft.com/office/officeart/2005/8/layout/cycle1"/>
    <dgm:cxn modelId="{CF682C2D-2D9A-4932-84DC-23269EBD47E0}" type="presOf" srcId="{534585ED-0F5B-44FC-AEB7-DBE9B9B09ACE}" destId="{DC8DEBBE-ACD1-4786-A1B7-91B4DCD58A5E}" srcOrd="0" destOrd="0" presId="urn:microsoft.com/office/officeart/2005/8/layout/cycle1"/>
    <dgm:cxn modelId="{273E524E-FF78-406B-89B0-CD8B2B259E49}" type="presOf" srcId="{C093581F-681F-413C-890D-942C3C23DDBC}" destId="{3FA664E4-550C-403D-992B-B8488FB1FF2F}" srcOrd="0" destOrd="0" presId="urn:microsoft.com/office/officeart/2005/8/layout/cycle1"/>
    <dgm:cxn modelId="{95AA9E55-2545-4E79-8DD9-518374452805}" type="presOf" srcId="{1F0ADB61-2056-41FD-8922-AB71945DA4A7}" destId="{F45ED187-3E36-4027-B635-5FB6FBEAA89E}" srcOrd="0" destOrd="0" presId="urn:microsoft.com/office/officeart/2005/8/layout/cycle1"/>
    <dgm:cxn modelId="{A78DF1A0-45CF-4A80-85BC-A1B77786B768}" type="presOf" srcId="{1A733C56-2FA7-4C0F-8D9E-0CC4F7FA8386}" destId="{ACF6A791-F633-4FE6-9203-88229812776D}" srcOrd="0" destOrd="0" presId="urn:microsoft.com/office/officeart/2005/8/layout/cycle1"/>
    <dgm:cxn modelId="{B1A25EDE-9F5E-48A3-897D-0AFCDB1937C8}" srcId="{534585ED-0F5B-44FC-AEB7-DBE9B9B09ACE}" destId="{2949573A-AFB5-4F4A-AC24-BC833433FD26}" srcOrd="0" destOrd="0" parTransId="{1011E281-5C5B-4BEF-BE51-F924AA3EE646}" sibTransId="{C910A70E-7A33-4CCE-9A69-8D4E3D98C1D5}"/>
    <dgm:cxn modelId="{D27535ED-F446-4EA9-9526-DFE1207DE87B}" type="presOf" srcId="{6AFA7CA3-A504-45E4-9C8E-00E8A8A8888A}" destId="{47453D4F-AB15-4D05-BD4D-8958FBF4B664}" srcOrd="0" destOrd="0" presId="urn:microsoft.com/office/officeart/2005/8/layout/cycle1"/>
    <dgm:cxn modelId="{517F64E4-90EB-4BA8-93C1-39C8147DE26A}" type="presParOf" srcId="{DC8DEBBE-ACD1-4786-A1B7-91B4DCD58A5E}" destId="{958E21B3-8201-4402-86CD-F88BBB1C58D1}" srcOrd="0" destOrd="0" presId="urn:microsoft.com/office/officeart/2005/8/layout/cycle1"/>
    <dgm:cxn modelId="{AA283C2E-64AA-4CD7-B55D-5DD510C464A0}" type="presParOf" srcId="{DC8DEBBE-ACD1-4786-A1B7-91B4DCD58A5E}" destId="{B96388D3-410C-48B5-A603-58F54A431D46}" srcOrd="1" destOrd="0" presId="urn:microsoft.com/office/officeart/2005/8/layout/cycle1"/>
    <dgm:cxn modelId="{3696FDB5-2622-4C3F-968F-4579F002159A}" type="presParOf" srcId="{DC8DEBBE-ACD1-4786-A1B7-91B4DCD58A5E}" destId="{A149FDED-224E-4196-831E-29896118902B}" srcOrd="2" destOrd="0" presId="urn:microsoft.com/office/officeart/2005/8/layout/cycle1"/>
    <dgm:cxn modelId="{8DC02C3C-471A-439B-83A7-34D2C64A62F0}" type="presParOf" srcId="{DC8DEBBE-ACD1-4786-A1B7-91B4DCD58A5E}" destId="{C8571DC2-11E4-4604-8282-01A2DB385C18}" srcOrd="3" destOrd="0" presId="urn:microsoft.com/office/officeart/2005/8/layout/cycle1"/>
    <dgm:cxn modelId="{FF9AFB42-4001-4264-B852-6A4EDC91C912}" type="presParOf" srcId="{DC8DEBBE-ACD1-4786-A1B7-91B4DCD58A5E}" destId="{ACF6A791-F633-4FE6-9203-88229812776D}" srcOrd="4" destOrd="0" presId="urn:microsoft.com/office/officeart/2005/8/layout/cycle1"/>
    <dgm:cxn modelId="{056B9DE1-77CD-4EC0-9FAA-6463323F798E}" type="presParOf" srcId="{DC8DEBBE-ACD1-4786-A1B7-91B4DCD58A5E}" destId="{F45ED187-3E36-4027-B635-5FB6FBEAA89E}" srcOrd="5" destOrd="0" presId="urn:microsoft.com/office/officeart/2005/8/layout/cycle1"/>
    <dgm:cxn modelId="{0B5D8654-39F7-4342-B6E1-9AD49ECA7A51}" type="presParOf" srcId="{DC8DEBBE-ACD1-4786-A1B7-91B4DCD58A5E}" destId="{82597B1B-44EB-4F5E-A47B-0DDA492DA8B8}" srcOrd="6" destOrd="0" presId="urn:microsoft.com/office/officeart/2005/8/layout/cycle1"/>
    <dgm:cxn modelId="{176C6471-5DA1-4977-8C1B-7AD6330C519D}" type="presParOf" srcId="{DC8DEBBE-ACD1-4786-A1B7-91B4DCD58A5E}" destId="{3FA664E4-550C-403D-992B-B8488FB1FF2F}" srcOrd="7" destOrd="0" presId="urn:microsoft.com/office/officeart/2005/8/layout/cycle1"/>
    <dgm:cxn modelId="{24E119B6-0ED2-4E54-825B-250BD29CA65B}" type="presParOf" srcId="{DC8DEBBE-ACD1-4786-A1B7-91B4DCD58A5E}" destId="{47453D4F-AB15-4D05-BD4D-8958FBF4B664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35B7ED-9C36-4ECC-9352-E489E9844D3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99A3C82-9528-4289-B63D-3D3F93AAD935}">
      <dgm:prSet/>
      <dgm:spPr/>
      <dgm:t>
        <a:bodyPr/>
        <a:lstStyle/>
        <a:p>
          <a:pPr>
            <a:defRPr cap="all"/>
          </a:pPr>
          <a:r>
            <a:rPr lang="en-US"/>
            <a:t>• Grouped by PRODUCTCODE and summed QUANTITYORDERED</a:t>
          </a:r>
        </a:p>
      </dgm:t>
    </dgm:pt>
    <dgm:pt modelId="{F111D65F-FBDD-4E95-B5B8-B4284DC1CEF3}" type="parTrans" cxnId="{190E4E6A-5027-46BD-AC20-42459D4A87FE}">
      <dgm:prSet/>
      <dgm:spPr/>
      <dgm:t>
        <a:bodyPr/>
        <a:lstStyle/>
        <a:p>
          <a:endParaRPr lang="en-US"/>
        </a:p>
      </dgm:t>
    </dgm:pt>
    <dgm:pt modelId="{7A5230C8-9358-4DD6-97BC-8D822351D618}" type="sibTrans" cxnId="{190E4E6A-5027-46BD-AC20-42459D4A87FE}">
      <dgm:prSet/>
      <dgm:spPr/>
      <dgm:t>
        <a:bodyPr/>
        <a:lstStyle/>
        <a:p>
          <a:endParaRPr lang="en-US"/>
        </a:p>
      </dgm:t>
    </dgm:pt>
    <dgm:pt modelId="{790CA7EB-ADB4-48AA-BA8B-B7B079F66757}">
      <dgm:prSet/>
      <dgm:spPr/>
      <dgm:t>
        <a:bodyPr/>
        <a:lstStyle/>
        <a:p>
          <a:pPr>
            <a:defRPr cap="all"/>
          </a:pPr>
          <a:r>
            <a:rPr lang="en-US"/>
            <a:t>• Visualized top 10 products with bar chart</a:t>
          </a:r>
        </a:p>
      </dgm:t>
    </dgm:pt>
    <dgm:pt modelId="{43A26F55-7C08-4D89-9FC7-C2000FAB61BD}" type="parTrans" cxnId="{4A1636E9-4C27-45EC-B25F-BEE7D92E7C23}">
      <dgm:prSet/>
      <dgm:spPr/>
      <dgm:t>
        <a:bodyPr/>
        <a:lstStyle/>
        <a:p>
          <a:endParaRPr lang="en-US"/>
        </a:p>
      </dgm:t>
    </dgm:pt>
    <dgm:pt modelId="{59DBE906-1921-4706-9BEA-D93D295D2CEA}" type="sibTrans" cxnId="{4A1636E9-4C27-45EC-B25F-BEE7D92E7C23}">
      <dgm:prSet/>
      <dgm:spPr/>
      <dgm:t>
        <a:bodyPr/>
        <a:lstStyle/>
        <a:p>
          <a:endParaRPr lang="en-US"/>
        </a:p>
      </dgm:t>
    </dgm:pt>
    <dgm:pt modelId="{7E22A154-C626-44AC-A310-86DEC67E7C72}">
      <dgm:prSet/>
      <dgm:spPr/>
      <dgm:t>
        <a:bodyPr/>
        <a:lstStyle/>
        <a:p>
          <a:pPr>
            <a:defRPr cap="all"/>
          </a:pPr>
          <a:r>
            <a:rPr lang="en-US"/>
            <a:t>• Helped identify best-selling items</a:t>
          </a:r>
        </a:p>
      </dgm:t>
    </dgm:pt>
    <dgm:pt modelId="{63D78248-A1CD-4BB0-8185-26AF77C876E4}" type="parTrans" cxnId="{DAC4E311-F5F8-40CE-9A0B-9D2CF0E2F068}">
      <dgm:prSet/>
      <dgm:spPr/>
      <dgm:t>
        <a:bodyPr/>
        <a:lstStyle/>
        <a:p>
          <a:endParaRPr lang="en-US"/>
        </a:p>
      </dgm:t>
    </dgm:pt>
    <dgm:pt modelId="{EA2DCF3D-90D2-4C79-8490-0B5B6142542E}" type="sibTrans" cxnId="{DAC4E311-F5F8-40CE-9A0B-9D2CF0E2F068}">
      <dgm:prSet/>
      <dgm:spPr/>
      <dgm:t>
        <a:bodyPr/>
        <a:lstStyle/>
        <a:p>
          <a:endParaRPr lang="en-US"/>
        </a:p>
      </dgm:t>
    </dgm:pt>
    <dgm:pt modelId="{D6023968-DBBD-49F2-BACD-0BC40AEB9F3E}" type="pres">
      <dgm:prSet presAssocID="{EC35B7ED-9C36-4ECC-9352-E489E9844D39}" presName="root" presStyleCnt="0">
        <dgm:presLayoutVars>
          <dgm:dir/>
          <dgm:resizeHandles val="exact"/>
        </dgm:presLayoutVars>
      </dgm:prSet>
      <dgm:spPr/>
    </dgm:pt>
    <dgm:pt modelId="{D0AC2D25-0AFA-4D20-A260-18FCAEE4D1AB}" type="pres">
      <dgm:prSet presAssocID="{099A3C82-9528-4289-B63D-3D3F93AAD935}" presName="compNode" presStyleCnt="0"/>
      <dgm:spPr/>
    </dgm:pt>
    <dgm:pt modelId="{2F8F261A-084B-43FB-B554-5533F98A1F86}" type="pres">
      <dgm:prSet presAssocID="{099A3C82-9528-4289-B63D-3D3F93AAD935}" presName="iconBgRect" presStyleLbl="bgShp" presStyleIdx="0" presStyleCnt="3"/>
      <dgm:spPr/>
    </dgm:pt>
    <dgm:pt modelId="{D4E54623-D4BA-49E3-A2AF-570F5B754F9D}" type="pres">
      <dgm:prSet presAssocID="{099A3C82-9528-4289-B63D-3D3F93AAD9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8220751-8788-4185-860B-1C6A2B3373BA}" type="pres">
      <dgm:prSet presAssocID="{099A3C82-9528-4289-B63D-3D3F93AAD935}" presName="spaceRect" presStyleCnt="0"/>
      <dgm:spPr/>
    </dgm:pt>
    <dgm:pt modelId="{04DC66EA-181F-4EBE-88CB-2E932E367622}" type="pres">
      <dgm:prSet presAssocID="{099A3C82-9528-4289-B63D-3D3F93AAD935}" presName="textRect" presStyleLbl="revTx" presStyleIdx="0" presStyleCnt="3">
        <dgm:presLayoutVars>
          <dgm:chMax val="1"/>
          <dgm:chPref val="1"/>
        </dgm:presLayoutVars>
      </dgm:prSet>
      <dgm:spPr/>
    </dgm:pt>
    <dgm:pt modelId="{F936D82E-85E6-4AF5-A501-B24631DECA1A}" type="pres">
      <dgm:prSet presAssocID="{7A5230C8-9358-4DD6-97BC-8D822351D618}" presName="sibTrans" presStyleCnt="0"/>
      <dgm:spPr/>
    </dgm:pt>
    <dgm:pt modelId="{ED94C9C6-8009-4940-9AE6-7AAF2670AA78}" type="pres">
      <dgm:prSet presAssocID="{790CA7EB-ADB4-48AA-BA8B-B7B079F66757}" presName="compNode" presStyleCnt="0"/>
      <dgm:spPr/>
    </dgm:pt>
    <dgm:pt modelId="{D24170A6-9CDF-4B25-B229-A82CB9F10A05}" type="pres">
      <dgm:prSet presAssocID="{790CA7EB-ADB4-48AA-BA8B-B7B079F66757}" presName="iconBgRect" presStyleLbl="bgShp" presStyleIdx="1" presStyleCnt="3"/>
      <dgm:spPr/>
    </dgm:pt>
    <dgm:pt modelId="{FF11AAC1-18E9-4AA5-A64C-6A9C2718B4CC}" type="pres">
      <dgm:prSet presAssocID="{790CA7EB-ADB4-48AA-BA8B-B7B079F667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C364693-A919-47F1-89D8-D0296AB7877B}" type="pres">
      <dgm:prSet presAssocID="{790CA7EB-ADB4-48AA-BA8B-B7B079F66757}" presName="spaceRect" presStyleCnt="0"/>
      <dgm:spPr/>
    </dgm:pt>
    <dgm:pt modelId="{52C3A57E-F105-45D7-87D1-CE2F87EDDE7F}" type="pres">
      <dgm:prSet presAssocID="{790CA7EB-ADB4-48AA-BA8B-B7B079F66757}" presName="textRect" presStyleLbl="revTx" presStyleIdx="1" presStyleCnt="3">
        <dgm:presLayoutVars>
          <dgm:chMax val="1"/>
          <dgm:chPref val="1"/>
        </dgm:presLayoutVars>
      </dgm:prSet>
      <dgm:spPr/>
    </dgm:pt>
    <dgm:pt modelId="{69D5E294-BFC2-4800-B4C7-DD3A7049D82B}" type="pres">
      <dgm:prSet presAssocID="{59DBE906-1921-4706-9BEA-D93D295D2CEA}" presName="sibTrans" presStyleCnt="0"/>
      <dgm:spPr/>
    </dgm:pt>
    <dgm:pt modelId="{89FEB05A-6A31-4CB3-B3AB-2063F124CF11}" type="pres">
      <dgm:prSet presAssocID="{7E22A154-C626-44AC-A310-86DEC67E7C72}" presName="compNode" presStyleCnt="0"/>
      <dgm:spPr/>
    </dgm:pt>
    <dgm:pt modelId="{69F5A671-C66B-4E04-9158-612DDE31CBDB}" type="pres">
      <dgm:prSet presAssocID="{7E22A154-C626-44AC-A310-86DEC67E7C72}" presName="iconBgRect" presStyleLbl="bgShp" presStyleIdx="2" presStyleCnt="3"/>
      <dgm:spPr/>
    </dgm:pt>
    <dgm:pt modelId="{FA4E1CF2-BC17-484E-BEEF-ECCBBADAF435}" type="pres">
      <dgm:prSet presAssocID="{7E22A154-C626-44AC-A310-86DEC67E7C7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279E81CF-0A1C-414B-B802-A3C87BE11959}" type="pres">
      <dgm:prSet presAssocID="{7E22A154-C626-44AC-A310-86DEC67E7C72}" presName="spaceRect" presStyleCnt="0"/>
      <dgm:spPr/>
    </dgm:pt>
    <dgm:pt modelId="{96803E3E-CBE1-4FE8-9E57-A0A7B93FF801}" type="pres">
      <dgm:prSet presAssocID="{7E22A154-C626-44AC-A310-86DEC67E7C7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6B51911-D7E0-467E-8182-7BE3D5F752DA}" type="presOf" srcId="{7E22A154-C626-44AC-A310-86DEC67E7C72}" destId="{96803E3E-CBE1-4FE8-9E57-A0A7B93FF801}" srcOrd="0" destOrd="0" presId="urn:microsoft.com/office/officeart/2018/5/layout/IconCircleLabelList"/>
    <dgm:cxn modelId="{DAC4E311-F5F8-40CE-9A0B-9D2CF0E2F068}" srcId="{EC35B7ED-9C36-4ECC-9352-E489E9844D39}" destId="{7E22A154-C626-44AC-A310-86DEC67E7C72}" srcOrd="2" destOrd="0" parTransId="{63D78248-A1CD-4BB0-8185-26AF77C876E4}" sibTransId="{EA2DCF3D-90D2-4C79-8490-0B5B6142542E}"/>
    <dgm:cxn modelId="{8F96E63F-0FB4-4960-8C61-D8B9AEF5D571}" type="presOf" srcId="{099A3C82-9528-4289-B63D-3D3F93AAD935}" destId="{04DC66EA-181F-4EBE-88CB-2E932E367622}" srcOrd="0" destOrd="0" presId="urn:microsoft.com/office/officeart/2018/5/layout/IconCircleLabelList"/>
    <dgm:cxn modelId="{190E4E6A-5027-46BD-AC20-42459D4A87FE}" srcId="{EC35B7ED-9C36-4ECC-9352-E489E9844D39}" destId="{099A3C82-9528-4289-B63D-3D3F93AAD935}" srcOrd="0" destOrd="0" parTransId="{F111D65F-FBDD-4E95-B5B8-B4284DC1CEF3}" sibTransId="{7A5230C8-9358-4DD6-97BC-8D822351D618}"/>
    <dgm:cxn modelId="{220ACDD1-FC58-43D3-90D2-085D63D1C30E}" type="presOf" srcId="{EC35B7ED-9C36-4ECC-9352-E489E9844D39}" destId="{D6023968-DBBD-49F2-BACD-0BC40AEB9F3E}" srcOrd="0" destOrd="0" presId="urn:microsoft.com/office/officeart/2018/5/layout/IconCircleLabelList"/>
    <dgm:cxn modelId="{500C56D5-0F07-42FF-AE83-FE53C610CA61}" type="presOf" srcId="{790CA7EB-ADB4-48AA-BA8B-B7B079F66757}" destId="{52C3A57E-F105-45D7-87D1-CE2F87EDDE7F}" srcOrd="0" destOrd="0" presId="urn:microsoft.com/office/officeart/2018/5/layout/IconCircleLabelList"/>
    <dgm:cxn modelId="{4A1636E9-4C27-45EC-B25F-BEE7D92E7C23}" srcId="{EC35B7ED-9C36-4ECC-9352-E489E9844D39}" destId="{790CA7EB-ADB4-48AA-BA8B-B7B079F66757}" srcOrd="1" destOrd="0" parTransId="{43A26F55-7C08-4D89-9FC7-C2000FAB61BD}" sibTransId="{59DBE906-1921-4706-9BEA-D93D295D2CEA}"/>
    <dgm:cxn modelId="{273313AC-6CD8-4689-BD40-112E3D86712D}" type="presParOf" srcId="{D6023968-DBBD-49F2-BACD-0BC40AEB9F3E}" destId="{D0AC2D25-0AFA-4D20-A260-18FCAEE4D1AB}" srcOrd="0" destOrd="0" presId="urn:microsoft.com/office/officeart/2018/5/layout/IconCircleLabelList"/>
    <dgm:cxn modelId="{8EC0D748-C239-4213-A0FA-558CE14F7EA1}" type="presParOf" srcId="{D0AC2D25-0AFA-4D20-A260-18FCAEE4D1AB}" destId="{2F8F261A-084B-43FB-B554-5533F98A1F86}" srcOrd="0" destOrd="0" presId="urn:microsoft.com/office/officeart/2018/5/layout/IconCircleLabelList"/>
    <dgm:cxn modelId="{137EE356-9881-4F20-9D5B-B19239CED259}" type="presParOf" srcId="{D0AC2D25-0AFA-4D20-A260-18FCAEE4D1AB}" destId="{D4E54623-D4BA-49E3-A2AF-570F5B754F9D}" srcOrd="1" destOrd="0" presId="urn:microsoft.com/office/officeart/2018/5/layout/IconCircleLabelList"/>
    <dgm:cxn modelId="{2E2D5C04-A424-4F22-AE4F-3736E53208E2}" type="presParOf" srcId="{D0AC2D25-0AFA-4D20-A260-18FCAEE4D1AB}" destId="{78220751-8788-4185-860B-1C6A2B3373BA}" srcOrd="2" destOrd="0" presId="urn:microsoft.com/office/officeart/2018/5/layout/IconCircleLabelList"/>
    <dgm:cxn modelId="{8E2CABC0-3A4F-43CF-B364-094AE93B0464}" type="presParOf" srcId="{D0AC2D25-0AFA-4D20-A260-18FCAEE4D1AB}" destId="{04DC66EA-181F-4EBE-88CB-2E932E367622}" srcOrd="3" destOrd="0" presId="urn:microsoft.com/office/officeart/2018/5/layout/IconCircleLabelList"/>
    <dgm:cxn modelId="{7BA19BEE-A0AB-48ED-B08B-6A02017E3A5A}" type="presParOf" srcId="{D6023968-DBBD-49F2-BACD-0BC40AEB9F3E}" destId="{F936D82E-85E6-4AF5-A501-B24631DECA1A}" srcOrd="1" destOrd="0" presId="urn:microsoft.com/office/officeart/2018/5/layout/IconCircleLabelList"/>
    <dgm:cxn modelId="{40BB9EAB-E721-4377-A8ED-C8445AC92F28}" type="presParOf" srcId="{D6023968-DBBD-49F2-BACD-0BC40AEB9F3E}" destId="{ED94C9C6-8009-4940-9AE6-7AAF2670AA78}" srcOrd="2" destOrd="0" presId="urn:microsoft.com/office/officeart/2018/5/layout/IconCircleLabelList"/>
    <dgm:cxn modelId="{230EA94C-D720-49B5-BF3D-E55C19BAC947}" type="presParOf" srcId="{ED94C9C6-8009-4940-9AE6-7AAF2670AA78}" destId="{D24170A6-9CDF-4B25-B229-A82CB9F10A05}" srcOrd="0" destOrd="0" presId="urn:microsoft.com/office/officeart/2018/5/layout/IconCircleLabelList"/>
    <dgm:cxn modelId="{1225FCF2-3D95-48E6-9C0C-969EA628D52F}" type="presParOf" srcId="{ED94C9C6-8009-4940-9AE6-7AAF2670AA78}" destId="{FF11AAC1-18E9-4AA5-A64C-6A9C2718B4CC}" srcOrd="1" destOrd="0" presId="urn:microsoft.com/office/officeart/2018/5/layout/IconCircleLabelList"/>
    <dgm:cxn modelId="{5C8F3B94-1D41-49B9-A687-AD130864798E}" type="presParOf" srcId="{ED94C9C6-8009-4940-9AE6-7AAF2670AA78}" destId="{7C364693-A919-47F1-89D8-D0296AB7877B}" srcOrd="2" destOrd="0" presId="urn:microsoft.com/office/officeart/2018/5/layout/IconCircleLabelList"/>
    <dgm:cxn modelId="{D9CF87BE-287B-4D4D-B920-0D051909F092}" type="presParOf" srcId="{ED94C9C6-8009-4940-9AE6-7AAF2670AA78}" destId="{52C3A57E-F105-45D7-87D1-CE2F87EDDE7F}" srcOrd="3" destOrd="0" presId="urn:microsoft.com/office/officeart/2018/5/layout/IconCircleLabelList"/>
    <dgm:cxn modelId="{B34F1D4E-19A6-4549-BC29-525BFE2D6251}" type="presParOf" srcId="{D6023968-DBBD-49F2-BACD-0BC40AEB9F3E}" destId="{69D5E294-BFC2-4800-B4C7-DD3A7049D82B}" srcOrd="3" destOrd="0" presId="urn:microsoft.com/office/officeart/2018/5/layout/IconCircleLabelList"/>
    <dgm:cxn modelId="{2D4050FA-18AF-41AF-AB47-8CA6EB6C5853}" type="presParOf" srcId="{D6023968-DBBD-49F2-BACD-0BC40AEB9F3E}" destId="{89FEB05A-6A31-4CB3-B3AB-2063F124CF11}" srcOrd="4" destOrd="0" presId="urn:microsoft.com/office/officeart/2018/5/layout/IconCircleLabelList"/>
    <dgm:cxn modelId="{D911F7BA-B210-41D8-81DC-7D146E1B614E}" type="presParOf" srcId="{89FEB05A-6A31-4CB3-B3AB-2063F124CF11}" destId="{69F5A671-C66B-4E04-9158-612DDE31CBDB}" srcOrd="0" destOrd="0" presId="urn:microsoft.com/office/officeart/2018/5/layout/IconCircleLabelList"/>
    <dgm:cxn modelId="{C228B9A4-88B6-4E6F-8654-66B9DD05B3D6}" type="presParOf" srcId="{89FEB05A-6A31-4CB3-B3AB-2063F124CF11}" destId="{FA4E1CF2-BC17-484E-BEEF-ECCBBADAF435}" srcOrd="1" destOrd="0" presId="urn:microsoft.com/office/officeart/2018/5/layout/IconCircleLabelList"/>
    <dgm:cxn modelId="{3C4D94F6-2632-4907-837D-AD46BAC5E223}" type="presParOf" srcId="{89FEB05A-6A31-4CB3-B3AB-2063F124CF11}" destId="{279E81CF-0A1C-414B-B802-A3C87BE11959}" srcOrd="2" destOrd="0" presId="urn:microsoft.com/office/officeart/2018/5/layout/IconCircleLabelList"/>
    <dgm:cxn modelId="{5E6E7412-AE83-4B47-869F-AF81D13DA2B3}" type="presParOf" srcId="{89FEB05A-6A31-4CB3-B3AB-2063F124CF11}" destId="{96803E3E-CBE1-4FE8-9E57-A0A7B93FF8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2F4A5F-F0F1-44A8-A9F8-77307879CE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68F0BD2-3867-4BC8-9CE5-5FC5AE10AFBD}">
      <dgm:prSet/>
      <dgm:spPr/>
      <dgm:t>
        <a:bodyPr/>
        <a:lstStyle/>
        <a:p>
          <a:r>
            <a:rPr lang="en-US"/>
            <a:t>• Aggregated sales by TERRITORY</a:t>
          </a:r>
        </a:p>
      </dgm:t>
    </dgm:pt>
    <dgm:pt modelId="{D223FAB1-FC77-4C39-B4C4-F3FD23D9E914}" type="parTrans" cxnId="{D4FC0B03-DCFD-4CE3-AA1D-5B9F853BA362}">
      <dgm:prSet/>
      <dgm:spPr/>
      <dgm:t>
        <a:bodyPr/>
        <a:lstStyle/>
        <a:p>
          <a:endParaRPr lang="en-US"/>
        </a:p>
      </dgm:t>
    </dgm:pt>
    <dgm:pt modelId="{58560307-248A-4927-AE8D-9A13DC6AEA2A}" type="sibTrans" cxnId="{D4FC0B03-DCFD-4CE3-AA1D-5B9F853BA362}">
      <dgm:prSet/>
      <dgm:spPr/>
      <dgm:t>
        <a:bodyPr/>
        <a:lstStyle/>
        <a:p>
          <a:endParaRPr lang="en-US"/>
        </a:p>
      </dgm:t>
    </dgm:pt>
    <dgm:pt modelId="{C6536CBD-04DA-4744-874D-D643FA001BFD}">
      <dgm:prSet/>
      <dgm:spPr/>
      <dgm:t>
        <a:bodyPr/>
        <a:lstStyle/>
        <a:p>
          <a:r>
            <a:rPr lang="en-US"/>
            <a:t>• Used pie chart to show sales distribution</a:t>
          </a:r>
        </a:p>
      </dgm:t>
    </dgm:pt>
    <dgm:pt modelId="{481C88F4-9F14-4F36-8A58-12FCAAC437DB}" type="parTrans" cxnId="{F2B8F95B-85A4-4978-A3DE-7E4E73308E55}">
      <dgm:prSet/>
      <dgm:spPr/>
      <dgm:t>
        <a:bodyPr/>
        <a:lstStyle/>
        <a:p>
          <a:endParaRPr lang="en-US"/>
        </a:p>
      </dgm:t>
    </dgm:pt>
    <dgm:pt modelId="{16D24384-8276-4288-877D-C017201E06BA}" type="sibTrans" cxnId="{F2B8F95B-85A4-4978-A3DE-7E4E73308E55}">
      <dgm:prSet/>
      <dgm:spPr/>
      <dgm:t>
        <a:bodyPr/>
        <a:lstStyle/>
        <a:p>
          <a:endParaRPr lang="en-US"/>
        </a:p>
      </dgm:t>
    </dgm:pt>
    <dgm:pt modelId="{CDF63C94-0FE7-481A-96A5-972997016534}">
      <dgm:prSet/>
      <dgm:spPr/>
      <dgm:t>
        <a:bodyPr/>
        <a:lstStyle/>
        <a:p>
          <a:r>
            <a:rPr lang="en-US"/>
            <a:t>• Helped understand top-performing regions</a:t>
          </a:r>
        </a:p>
      </dgm:t>
    </dgm:pt>
    <dgm:pt modelId="{595FFB6C-A32D-495A-9EAB-472503389A15}" type="parTrans" cxnId="{ABBC7ED7-F139-49C8-ADC4-54F6015EC1CC}">
      <dgm:prSet/>
      <dgm:spPr/>
      <dgm:t>
        <a:bodyPr/>
        <a:lstStyle/>
        <a:p>
          <a:endParaRPr lang="en-US"/>
        </a:p>
      </dgm:t>
    </dgm:pt>
    <dgm:pt modelId="{6D458BB2-56FE-4057-96DE-79731A0D3B8D}" type="sibTrans" cxnId="{ABBC7ED7-F139-49C8-ADC4-54F6015EC1CC}">
      <dgm:prSet/>
      <dgm:spPr/>
      <dgm:t>
        <a:bodyPr/>
        <a:lstStyle/>
        <a:p>
          <a:endParaRPr lang="en-US"/>
        </a:p>
      </dgm:t>
    </dgm:pt>
    <dgm:pt modelId="{86B2D2C0-07E2-4ED3-8E72-47B7220DAC60}" type="pres">
      <dgm:prSet presAssocID="{FF2F4A5F-F0F1-44A8-A9F8-77307879CEEA}" presName="root" presStyleCnt="0">
        <dgm:presLayoutVars>
          <dgm:dir/>
          <dgm:resizeHandles val="exact"/>
        </dgm:presLayoutVars>
      </dgm:prSet>
      <dgm:spPr/>
    </dgm:pt>
    <dgm:pt modelId="{C2FA4D90-0A52-4178-B10E-4F3684950B7C}" type="pres">
      <dgm:prSet presAssocID="{968F0BD2-3867-4BC8-9CE5-5FC5AE10AFBD}" presName="compNode" presStyleCnt="0"/>
      <dgm:spPr/>
    </dgm:pt>
    <dgm:pt modelId="{9C2CC45F-E600-4FAC-9A20-7E7794F8E633}" type="pres">
      <dgm:prSet presAssocID="{968F0BD2-3867-4BC8-9CE5-5FC5AE10AFBD}" presName="bgRect" presStyleLbl="bgShp" presStyleIdx="0" presStyleCnt="3"/>
      <dgm:spPr/>
    </dgm:pt>
    <dgm:pt modelId="{2B93019F-8740-49C6-9BAA-690362AB5DB9}" type="pres">
      <dgm:prSet presAssocID="{968F0BD2-3867-4BC8-9CE5-5FC5AE10AF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A74D765B-3CEB-43E2-99EA-AFC65B1E63CC}" type="pres">
      <dgm:prSet presAssocID="{968F0BD2-3867-4BC8-9CE5-5FC5AE10AFBD}" presName="spaceRect" presStyleCnt="0"/>
      <dgm:spPr/>
    </dgm:pt>
    <dgm:pt modelId="{408FD240-CBF0-47C8-951E-EB8F75A70EE5}" type="pres">
      <dgm:prSet presAssocID="{968F0BD2-3867-4BC8-9CE5-5FC5AE10AFBD}" presName="parTx" presStyleLbl="revTx" presStyleIdx="0" presStyleCnt="3">
        <dgm:presLayoutVars>
          <dgm:chMax val="0"/>
          <dgm:chPref val="0"/>
        </dgm:presLayoutVars>
      </dgm:prSet>
      <dgm:spPr/>
    </dgm:pt>
    <dgm:pt modelId="{34873BCB-95B0-4A99-8133-88DE34BE93BB}" type="pres">
      <dgm:prSet presAssocID="{58560307-248A-4927-AE8D-9A13DC6AEA2A}" presName="sibTrans" presStyleCnt="0"/>
      <dgm:spPr/>
    </dgm:pt>
    <dgm:pt modelId="{F95433A4-2411-4D29-8CA2-57F5EE8AFA00}" type="pres">
      <dgm:prSet presAssocID="{C6536CBD-04DA-4744-874D-D643FA001BFD}" presName="compNode" presStyleCnt="0"/>
      <dgm:spPr/>
    </dgm:pt>
    <dgm:pt modelId="{E3E6055D-C066-4631-8898-FADCFC56894F}" type="pres">
      <dgm:prSet presAssocID="{C6536CBD-04DA-4744-874D-D643FA001BFD}" presName="bgRect" presStyleLbl="bgShp" presStyleIdx="1" presStyleCnt="3"/>
      <dgm:spPr/>
    </dgm:pt>
    <dgm:pt modelId="{9A4B284E-37A7-4F44-87A2-1FD99B396381}" type="pres">
      <dgm:prSet presAssocID="{C6536CBD-04DA-4744-874D-D643FA001B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401FDAB1-563F-4801-AAAC-09A79DDE6A12}" type="pres">
      <dgm:prSet presAssocID="{C6536CBD-04DA-4744-874D-D643FA001BFD}" presName="spaceRect" presStyleCnt="0"/>
      <dgm:spPr/>
    </dgm:pt>
    <dgm:pt modelId="{24878E95-F75E-4D14-8B33-42C544FA9386}" type="pres">
      <dgm:prSet presAssocID="{C6536CBD-04DA-4744-874D-D643FA001BFD}" presName="parTx" presStyleLbl="revTx" presStyleIdx="1" presStyleCnt="3">
        <dgm:presLayoutVars>
          <dgm:chMax val="0"/>
          <dgm:chPref val="0"/>
        </dgm:presLayoutVars>
      </dgm:prSet>
      <dgm:spPr/>
    </dgm:pt>
    <dgm:pt modelId="{6C9EC535-9428-4238-A515-F454139B5E18}" type="pres">
      <dgm:prSet presAssocID="{16D24384-8276-4288-877D-C017201E06BA}" presName="sibTrans" presStyleCnt="0"/>
      <dgm:spPr/>
    </dgm:pt>
    <dgm:pt modelId="{56D20C1D-D878-4FB0-A09B-05D9DC896B4F}" type="pres">
      <dgm:prSet presAssocID="{CDF63C94-0FE7-481A-96A5-972997016534}" presName="compNode" presStyleCnt="0"/>
      <dgm:spPr/>
    </dgm:pt>
    <dgm:pt modelId="{004160B9-45F6-40CF-9A0B-DC10AEF5D278}" type="pres">
      <dgm:prSet presAssocID="{CDF63C94-0FE7-481A-96A5-972997016534}" presName="bgRect" presStyleLbl="bgShp" presStyleIdx="2" presStyleCnt="3"/>
      <dgm:spPr/>
    </dgm:pt>
    <dgm:pt modelId="{1A266767-539F-4F15-B216-0EA689E530C8}" type="pres">
      <dgm:prSet presAssocID="{CDF63C94-0FE7-481A-96A5-9729970165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C3593A25-B127-442E-8AFF-7D6904080A96}" type="pres">
      <dgm:prSet presAssocID="{CDF63C94-0FE7-481A-96A5-972997016534}" presName="spaceRect" presStyleCnt="0"/>
      <dgm:spPr/>
    </dgm:pt>
    <dgm:pt modelId="{922A666F-8860-449B-AA73-19DF52FF11E5}" type="pres">
      <dgm:prSet presAssocID="{CDF63C94-0FE7-481A-96A5-97299701653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FC0B03-DCFD-4CE3-AA1D-5B9F853BA362}" srcId="{FF2F4A5F-F0F1-44A8-A9F8-77307879CEEA}" destId="{968F0BD2-3867-4BC8-9CE5-5FC5AE10AFBD}" srcOrd="0" destOrd="0" parTransId="{D223FAB1-FC77-4C39-B4C4-F3FD23D9E914}" sibTransId="{58560307-248A-4927-AE8D-9A13DC6AEA2A}"/>
    <dgm:cxn modelId="{915C061F-E153-461D-8319-FDEB4848A743}" type="presOf" srcId="{CDF63C94-0FE7-481A-96A5-972997016534}" destId="{922A666F-8860-449B-AA73-19DF52FF11E5}" srcOrd="0" destOrd="0" presId="urn:microsoft.com/office/officeart/2018/2/layout/IconVerticalSolidList"/>
    <dgm:cxn modelId="{F2B8F95B-85A4-4978-A3DE-7E4E73308E55}" srcId="{FF2F4A5F-F0F1-44A8-A9F8-77307879CEEA}" destId="{C6536CBD-04DA-4744-874D-D643FA001BFD}" srcOrd="1" destOrd="0" parTransId="{481C88F4-9F14-4F36-8A58-12FCAAC437DB}" sibTransId="{16D24384-8276-4288-877D-C017201E06BA}"/>
    <dgm:cxn modelId="{38231197-A43E-4E51-A130-C4E85A6568F6}" type="presOf" srcId="{C6536CBD-04DA-4744-874D-D643FA001BFD}" destId="{24878E95-F75E-4D14-8B33-42C544FA9386}" srcOrd="0" destOrd="0" presId="urn:microsoft.com/office/officeart/2018/2/layout/IconVerticalSolidList"/>
    <dgm:cxn modelId="{41814FC6-1AE7-43F3-87E7-E8F0BE6FC034}" type="presOf" srcId="{968F0BD2-3867-4BC8-9CE5-5FC5AE10AFBD}" destId="{408FD240-CBF0-47C8-951E-EB8F75A70EE5}" srcOrd="0" destOrd="0" presId="urn:microsoft.com/office/officeart/2018/2/layout/IconVerticalSolidList"/>
    <dgm:cxn modelId="{ABBC7ED7-F139-49C8-ADC4-54F6015EC1CC}" srcId="{FF2F4A5F-F0F1-44A8-A9F8-77307879CEEA}" destId="{CDF63C94-0FE7-481A-96A5-972997016534}" srcOrd="2" destOrd="0" parTransId="{595FFB6C-A32D-495A-9EAB-472503389A15}" sibTransId="{6D458BB2-56FE-4057-96DE-79731A0D3B8D}"/>
    <dgm:cxn modelId="{0EC891E2-1AFA-4152-B642-76072EAB6A72}" type="presOf" srcId="{FF2F4A5F-F0F1-44A8-A9F8-77307879CEEA}" destId="{86B2D2C0-07E2-4ED3-8E72-47B7220DAC60}" srcOrd="0" destOrd="0" presId="urn:microsoft.com/office/officeart/2018/2/layout/IconVerticalSolidList"/>
    <dgm:cxn modelId="{D8E705B5-96CC-46A5-92FF-AD39DA182238}" type="presParOf" srcId="{86B2D2C0-07E2-4ED3-8E72-47B7220DAC60}" destId="{C2FA4D90-0A52-4178-B10E-4F3684950B7C}" srcOrd="0" destOrd="0" presId="urn:microsoft.com/office/officeart/2018/2/layout/IconVerticalSolidList"/>
    <dgm:cxn modelId="{ADB54FC0-830F-45A7-B31D-D2AEF8A4F3E7}" type="presParOf" srcId="{C2FA4D90-0A52-4178-B10E-4F3684950B7C}" destId="{9C2CC45F-E600-4FAC-9A20-7E7794F8E633}" srcOrd="0" destOrd="0" presId="urn:microsoft.com/office/officeart/2018/2/layout/IconVerticalSolidList"/>
    <dgm:cxn modelId="{EA35D9C9-CE62-4FCF-B59A-8A1CA66B6283}" type="presParOf" srcId="{C2FA4D90-0A52-4178-B10E-4F3684950B7C}" destId="{2B93019F-8740-49C6-9BAA-690362AB5DB9}" srcOrd="1" destOrd="0" presId="urn:microsoft.com/office/officeart/2018/2/layout/IconVerticalSolidList"/>
    <dgm:cxn modelId="{A53F5BDB-CB71-4DD5-BA67-C67009516CB0}" type="presParOf" srcId="{C2FA4D90-0A52-4178-B10E-4F3684950B7C}" destId="{A74D765B-3CEB-43E2-99EA-AFC65B1E63CC}" srcOrd="2" destOrd="0" presId="urn:microsoft.com/office/officeart/2018/2/layout/IconVerticalSolidList"/>
    <dgm:cxn modelId="{FEC0B36F-0F47-44E9-94CF-1C2FC4CD3B22}" type="presParOf" srcId="{C2FA4D90-0A52-4178-B10E-4F3684950B7C}" destId="{408FD240-CBF0-47C8-951E-EB8F75A70EE5}" srcOrd="3" destOrd="0" presId="urn:microsoft.com/office/officeart/2018/2/layout/IconVerticalSolidList"/>
    <dgm:cxn modelId="{D440E3CE-5FEF-45CC-B8D4-65B97B602895}" type="presParOf" srcId="{86B2D2C0-07E2-4ED3-8E72-47B7220DAC60}" destId="{34873BCB-95B0-4A99-8133-88DE34BE93BB}" srcOrd="1" destOrd="0" presId="urn:microsoft.com/office/officeart/2018/2/layout/IconVerticalSolidList"/>
    <dgm:cxn modelId="{69FC33EE-68AE-4FBC-8592-C251FAD6BDAE}" type="presParOf" srcId="{86B2D2C0-07E2-4ED3-8E72-47B7220DAC60}" destId="{F95433A4-2411-4D29-8CA2-57F5EE8AFA00}" srcOrd="2" destOrd="0" presId="urn:microsoft.com/office/officeart/2018/2/layout/IconVerticalSolidList"/>
    <dgm:cxn modelId="{3F9D40A4-7862-4FB5-8F1A-CD6B44A46609}" type="presParOf" srcId="{F95433A4-2411-4D29-8CA2-57F5EE8AFA00}" destId="{E3E6055D-C066-4631-8898-FADCFC56894F}" srcOrd="0" destOrd="0" presId="urn:microsoft.com/office/officeart/2018/2/layout/IconVerticalSolidList"/>
    <dgm:cxn modelId="{7A38B65D-52EB-4BB0-B8D2-0B8E95B70EE9}" type="presParOf" srcId="{F95433A4-2411-4D29-8CA2-57F5EE8AFA00}" destId="{9A4B284E-37A7-4F44-87A2-1FD99B396381}" srcOrd="1" destOrd="0" presId="urn:microsoft.com/office/officeart/2018/2/layout/IconVerticalSolidList"/>
    <dgm:cxn modelId="{6BBB228F-2811-4318-94D9-55440D6B96D6}" type="presParOf" srcId="{F95433A4-2411-4D29-8CA2-57F5EE8AFA00}" destId="{401FDAB1-563F-4801-AAAC-09A79DDE6A12}" srcOrd="2" destOrd="0" presId="urn:microsoft.com/office/officeart/2018/2/layout/IconVerticalSolidList"/>
    <dgm:cxn modelId="{1310E464-BBE4-4FE5-B6E9-E8AC00D3F226}" type="presParOf" srcId="{F95433A4-2411-4D29-8CA2-57F5EE8AFA00}" destId="{24878E95-F75E-4D14-8B33-42C544FA9386}" srcOrd="3" destOrd="0" presId="urn:microsoft.com/office/officeart/2018/2/layout/IconVerticalSolidList"/>
    <dgm:cxn modelId="{C5BED4E4-FFA7-4E3E-A4BA-5FC5A6ECE78D}" type="presParOf" srcId="{86B2D2C0-07E2-4ED3-8E72-47B7220DAC60}" destId="{6C9EC535-9428-4238-A515-F454139B5E18}" srcOrd="3" destOrd="0" presId="urn:microsoft.com/office/officeart/2018/2/layout/IconVerticalSolidList"/>
    <dgm:cxn modelId="{51A26B0E-DB34-471F-B5CE-5DE2671472FB}" type="presParOf" srcId="{86B2D2C0-07E2-4ED3-8E72-47B7220DAC60}" destId="{56D20C1D-D878-4FB0-A09B-05D9DC896B4F}" srcOrd="4" destOrd="0" presId="urn:microsoft.com/office/officeart/2018/2/layout/IconVerticalSolidList"/>
    <dgm:cxn modelId="{25AEDFB5-4075-46AC-885D-C1857D5DB251}" type="presParOf" srcId="{56D20C1D-D878-4FB0-A09B-05D9DC896B4F}" destId="{004160B9-45F6-40CF-9A0B-DC10AEF5D278}" srcOrd="0" destOrd="0" presId="urn:microsoft.com/office/officeart/2018/2/layout/IconVerticalSolidList"/>
    <dgm:cxn modelId="{67EAD617-DB4A-4EDC-BD42-DC40874234DA}" type="presParOf" srcId="{56D20C1D-D878-4FB0-A09B-05D9DC896B4F}" destId="{1A266767-539F-4F15-B216-0EA689E530C8}" srcOrd="1" destOrd="0" presId="urn:microsoft.com/office/officeart/2018/2/layout/IconVerticalSolidList"/>
    <dgm:cxn modelId="{4D124F08-3FDC-4CF9-8F9A-F6DA3B6FBC14}" type="presParOf" srcId="{56D20C1D-D878-4FB0-A09B-05D9DC896B4F}" destId="{C3593A25-B127-442E-8AFF-7D6904080A96}" srcOrd="2" destOrd="0" presId="urn:microsoft.com/office/officeart/2018/2/layout/IconVerticalSolidList"/>
    <dgm:cxn modelId="{11FBAC7E-F41E-41A4-83DE-9AA2ED57A71D}" type="presParOf" srcId="{56D20C1D-D878-4FB0-A09B-05D9DC896B4F}" destId="{922A666F-8860-449B-AA73-19DF52FF11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A9CC0C-A353-4E58-997D-0660C1DCAC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DCA029A-BF31-439D-A1A4-49C0315E26A3}">
      <dgm:prSet/>
      <dgm:spPr/>
      <dgm:t>
        <a:bodyPr/>
        <a:lstStyle/>
        <a:p>
          <a:r>
            <a:rPr lang="en-US"/>
            <a:t>• Cleaned and analyzed sales data effectively</a:t>
          </a:r>
        </a:p>
      </dgm:t>
    </dgm:pt>
    <dgm:pt modelId="{2CCDF8D9-71D1-4314-9A43-BA75AB6E20C9}" type="parTrans" cxnId="{82C140C6-3B63-4BD2-9FFB-49C769D88398}">
      <dgm:prSet/>
      <dgm:spPr/>
      <dgm:t>
        <a:bodyPr/>
        <a:lstStyle/>
        <a:p>
          <a:endParaRPr lang="en-US"/>
        </a:p>
      </dgm:t>
    </dgm:pt>
    <dgm:pt modelId="{D6078313-08B8-4EF4-BD6A-029884DF5ABB}" type="sibTrans" cxnId="{82C140C6-3B63-4BD2-9FFB-49C769D88398}">
      <dgm:prSet/>
      <dgm:spPr/>
      <dgm:t>
        <a:bodyPr/>
        <a:lstStyle/>
        <a:p>
          <a:endParaRPr lang="en-US"/>
        </a:p>
      </dgm:t>
    </dgm:pt>
    <dgm:pt modelId="{A94E11C9-B10F-452C-A8D8-6165BECC718A}">
      <dgm:prSet/>
      <dgm:spPr/>
      <dgm:t>
        <a:bodyPr/>
        <a:lstStyle/>
        <a:p>
          <a:r>
            <a:rPr lang="en-US"/>
            <a:t>• Identified sales trends and regional performance</a:t>
          </a:r>
        </a:p>
      </dgm:t>
    </dgm:pt>
    <dgm:pt modelId="{1DE5C661-E845-461A-B464-5CC879748E5A}" type="parTrans" cxnId="{FB56EA1F-B9FD-4900-9934-FF5B561F8167}">
      <dgm:prSet/>
      <dgm:spPr/>
      <dgm:t>
        <a:bodyPr/>
        <a:lstStyle/>
        <a:p>
          <a:endParaRPr lang="en-US"/>
        </a:p>
      </dgm:t>
    </dgm:pt>
    <dgm:pt modelId="{D69542E6-00B1-40B7-9CFB-15019ED9FD82}" type="sibTrans" cxnId="{FB56EA1F-B9FD-4900-9934-FF5B561F8167}">
      <dgm:prSet/>
      <dgm:spPr/>
      <dgm:t>
        <a:bodyPr/>
        <a:lstStyle/>
        <a:p>
          <a:endParaRPr lang="en-US"/>
        </a:p>
      </dgm:t>
    </dgm:pt>
    <dgm:pt modelId="{036E0720-ADA0-4D7E-8F7C-C4B552A05155}">
      <dgm:prSet/>
      <dgm:spPr/>
      <dgm:t>
        <a:bodyPr/>
        <a:lstStyle/>
        <a:p>
          <a:r>
            <a:rPr lang="en-US"/>
            <a:t>• Insights support strategic business decisions</a:t>
          </a:r>
        </a:p>
      </dgm:t>
    </dgm:pt>
    <dgm:pt modelId="{53FBDC88-1DB1-4876-B727-D8091DB62879}" type="parTrans" cxnId="{D9D59D26-119A-4522-9CAC-25A37ACD6247}">
      <dgm:prSet/>
      <dgm:spPr/>
      <dgm:t>
        <a:bodyPr/>
        <a:lstStyle/>
        <a:p>
          <a:endParaRPr lang="en-US"/>
        </a:p>
      </dgm:t>
    </dgm:pt>
    <dgm:pt modelId="{6331695E-4BF5-45AD-884B-59937D5F19D9}" type="sibTrans" cxnId="{D9D59D26-119A-4522-9CAC-25A37ACD6247}">
      <dgm:prSet/>
      <dgm:spPr/>
      <dgm:t>
        <a:bodyPr/>
        <a:lstStyle/>
        <a:p>
          <a:endParaRPr lang="en-US"/>
        </a:p>
      </dgm:t>
    </dgm:pt>
    <dgm:pt modelId="{EA61BC77-31E1-49ED-80DF-789EE349068E}" type="pres">
      <dgm:prSet presAssocID="{E4A9CC0C-A353-4E58-997D-0660C1DCAC26}" presName="linear" presStyleCnt="0">
        <dgm:presLayoutVars>
          <dgm:animLvl val="lvl"/>
          <dgm:resizeHandles val="exact"/>
        </dgm:presLayoutVars>
      </dgm:prSet>
      <dgm:spPr/>
    </dgm:pt>
    <dgm:pt modelId="{19ABCC7A-984F-4B4A-A8AD-997F9C8CDDEA}" type="pres">
      <dgm:prSet presAssocID="{3DCA029A-BF31-439D-A1A4-49C0315E26A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DD568F-D99F-4F3C-94B9-53E835711241}" type="pres">
      <dgm:prSet presAssocID="{D6078313-08B8-4EF4-BD6A-029884DF5ABB}" presName="spacer" presStyleCnt="0"/>
      <dgm:spPr/>
    </dgm:pt>
    <dgm:pt modelId="{CFD6B8B0-9A27-4FF4-8438-8C1809EFAA41}" type="pres">
      <dgm:prSet presAssocID="{A94E11C9-B10F-452C-A8D8-6165BECC718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846A86-E49C-4F6A-B1FD-B2D3E53F4763}" type="pres">
      <dgm:prSet presAssocID="{D69542E6-00B1-40B7-9CFB-15019ED9FD82}" presName="spacer" presStyleCnt="0"/>
      <dgm:spPr/>
    </dgm:pt>
    <dgm:pt modelId="{77A80321-388E-454E-8DD0-9E63786BBECF}" type="pres">
      <dgm:prSet presAssocID="{036E0720-ADA0-4D7E-8F7C-C4B552A0515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B56EA1F-B9FD-4900-9934-FF5B561F8167}" srcId="{E4A9CC0C-A353-4E58-997D-0660C1DCAC26}" destId="{A94E11C9-B10F-452C-A8D8-6165BECC718A}" srcOrd="1" destOrd="0" parTransId="{1DE5C661-E845-461A-B464-5CC879748E5A}" sibTransId="{D69542E6-00B1-40B7-9CFB-15019ED9FD82}"/>
    <dgm:cxn modelId="{D9D59D26-119A-4522-9CAC-25A37ACD6247}" srcId="{E4A9CC0C-A353-4E58-997D-0660C1DCAC26}" destId="{036E0720-ADA0-4D7E-8F7C-C4B552A05155}" srcOrd="2" destOrd="0" parTransId="{53FBDC88-1DB1-4876-B727-D8091DB62879}" sibTransId="{6331695E-4BF5-45AD-884B-59937D5F19D9}"/>
    <dgm:cxn modelId="{65F11F3A-5C06-40B1-9B3B-8D373638F2E5}" type="presOf" srcId="{E4A9CC0C-A353-4E58-997D-0660C1DCAC26}" destId="{EA61BC77-31E1-49ED-80DF-789EE349068E}" srcOrd="0" destOrd="0" presId="urn:microsoft.com/office/officeart/2005/8/layout/vList2"/>
    <dgm:cxn modelId="{8827196A-A021-4B7E-8D34-5B1ED95B5C25}" type="presOf" srcId="{A94E11C9-B10F-452C-A8D8-6165BECC718A}" destId="{CFD6B8B0-9A27-4FF4-8438-8C1809EFAA41}" srcOrd="0" destOrd="0" presId="urn:microsoft.com/office/officeart/2005/8/layout/vList2"/>
    <dgm:cxn modelId="{C62E1BB1-DB21-4D81-96E9-164237C20BC3}" type="presOf" srcId="{036E0720-ADA0-4D7E-8F7C-C4B552A05155}" destId="{77A80321-388E-454E-8DD0-9E63786BBECF}" srcOrd="0" destOrd="0" presId="urn:microsoft.com/office/officeart/2005/8/layout/vList2"/>
    <dgm:cxn modelId="{82C140C6-3B63-4BD2-9FFB-49C769D88398}" srcId="{E4A9CC0C-A353-4E58-997D-0660C1DCAC26}" destId="{3DCA029A-BF31-439D-A1A4-49C0315E26A3}" srcOrd="0" destOrd="0" parTransId="{2CCDF8D9-71D1-4314-9A43-BA75AB6E20C9}" sibTransId="{D6078313-08B8-4EF4-BD6A-029884DF5ABB}"/>
    <dgm:cxn modelId="{68E7D8DA-9C99-4CB9-8B40-B3C36C421E50}" type="presOf" srcId="{3DCA029A-BF31-439D-A1A4-49C0315E26A3}" destId="{19ABCC7A-984F-4B4A-A8AD-997F9C8CDDEA}" srcOrd="0" destOrd="0" presId="urn:microsoft.com/office/officeart/2005/8/layout/vList2"/>
    <dgm:cxn modelId="{C72195C1-7A7E-495F-8F44-035B690E83AC}" type="presParOf" srcId="{EA61BC77-31E1-49ED-80DF-789EE349068E}" destId="{19ABCC7A-984F-4B4A-A8AD-997F9C8CDDEA}" srcOrd="0" destOrd="0" presId="urn:microsoft.com/office/officeart/2005/8/layout/vList2"/>
    <dgm:cxn modelId="{BA52216D-43E2-4038-A91C-702CF79266BC}" type="presParOf" srcId="{EA61BC77-31E1-49ED-80DF-789EE349068E}" destId="{EDDD568F-D99F-4F3C-94B9-53E835711241}" srcOrd="1" destOrd="0" presId="urn:microsoft.com/office/officeart/2005/8/layout/vList2"/>
    <dgm:cxn modelId="{46A05E4A-A1DF-4F86-A702-44700A8446F8}" type="presParOf" srcId="{EA61BC77-31E1-49ED-80DF-789EE349068E}" destId="{CFD6B8B0-9A27-4FF4-8438-8C1809EFAA41}" srcOrd="2" destOrd="0" presId="urn:microsoft.com/office/officeart/2005/8/layout/vList2"/>
    <dgm:cxn modelId="{28784FD2-260B-460B-8663-37F8D6DE3888}" type="presParOf" srcId="{EA61BC77-31E1-49ED-80DF-789EE349068E}" destId="{17846A86-E49C-4F6A-B1FD-B2D3E53F4763}" srcOrd="3" destOrd="0" presId="urn:microsoft.com/office/officeart/2005/8/layout/vList2"/>
    <dgm:cxn modelId="{254843FD-85A2-40C7-AB44-76BA0D17DB3C}" type="presParOf" srcId="{EA61BC77-31E1-49ED-80DF-789EE349068E}" destId="{77A80321-388E-454E-8DD0-9E63786BBE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6388D3-410C-48B5-A603-58F54A431D46}">
      <dsp:nvSpPr>
        <dsp:cNvPr id="0" name=""/>
        <dsp:cNvSpPr/>
      </dsp:nvSpPr>
      <dsp:spPr>
        <a:xfrm>
          <a:off x="4695402" y="333237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Checked and filled missing values in ADDRESSLINE2, STATE, POSTALCODE, and TERRITORY</a:t>
          </a:r>
        </a:p>
      </dsp:txBody>
      <dsp:txXfrm>
        <a:off x="4695402" y="333237"/>
        <a:ext cx="1707802" cy="1707802"/>
      </dsp:txXfrm>
    </dsp:sp>
    <dsp:sp modelId="{A149FDED-224E-4196-831E-29896118902B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2961472"/>
            <a:gd name="adj4" fmla="val 53319"/>
            <a:gd name="adj5" fmla="val 963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6A791-F633-4FE6-9203-88229812776D}">
      <dsp:nvSpPr>
        <dsp:cNvPr id="0" name=""/>
        <dsp:cNvSpPr/>
      </dsp:nvSpPr>
      <dsp:spPr>
        <a:xfrm>
          <a:off x="3260898" y="2817871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Removed duplicate records</a:t>
          </a:r>
        </a:p>
      </dsp:txBody>
      <dsp:txXfrm>
        <a:off x="3260898" y="2817871"/>
        <a:ext cx="1707802" cy="1707802"/>
      </dsp:txXfrm>
    </dsp:sp>
    <dsp:sp modelId="{F45ED187-3E36-4027-B635-5FB6FBEAA89E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10170043"/>
            <a:gd name="adj4" fmla="val 7261890"/>
            <a:gd name="adj5" fmla="val 963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664E4-550C-403D-992B-B8488FB1FF2F}">
      <dsp:nvSpPr>
        <dsp:cNvPr id="0" name=""/>
        <dsp:cNvSpPr/>
      </dsp:nvSpPr>
      <dsp:spPr>
        <a:xfrm>
          <a:off x="1826394" y="333237"/>
          <a:ext cx="1707802" cy="1707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Data was already clean with no datetime conversion needed</a:t>
          </a:r>
        </a:p>
      </dsp:txBody>
      <dsp:txXfrm>
        <a:off x="1826394" y="333237"/>
        <a:ext cx="1707802" cy="1707802"/>
      </dsp:txXfrm>
    </dsp:sp>
    <dsp:sp modelId="{47453D4F-AB15-4D05-BD4D-8958FBF4B664}">
      <dsp:nvSpPr>
        <dsp:cNvPr id="0" name=""/>
        <dsp:cNvSpPr/>
      </dsp:nvSpPr>
      <dsp:spPr>
        <a:xfrm>
          <a:off x="2097603" y="-1846"/>
          <a:ext cx="4034392" cy="4034392"/>
        </a:xfrm>
        <a:prstGeom prst="circularArrow">
          <a:avLst>
            <a:gd name="adj1" fmla="val 8255"/>
            <a:gd name="adj2" fmla="val 576638"/>
            <a:gd name="adj3" fmla="val 16854496"/>
            <a:gd name="adj4" fmla="val 14968867"/>
            <a:gd name="adj5" fmla="val 963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F261A-084B-43FB-B554-5533F98A1F86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54623-D4BA-49E3-A2AF-570F5B754F9D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C66EA-181F-4EBE-88CB-2E932E367622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Grouped by PRODUCTCODE and summed QUANTITYORDERED</a:t>
          </a:r>
        </a:p>
      </dsp:txBody>
      <dsp:txXfrm>
        <a:off x="80381" y="2738169"/>
        <a:ext cx="2306250" cy="720000"/>
      </dsp:txXfrm>
    </dsp:sp>
    <dsp:sp modelId="{D24170A6-9CDF-4B25-B229-A82CB9F10A05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1AAC1-18E9-4AA5-A64C-6A9C2718B4CC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3A57E-F105-45D7-87D1-CE2F87EDDE7F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Visualized top 10 products with bar chart</a:t>
          </a:r>
        </a:p>
      </dsp:txBody>
      <dsp:txXfrm>
        <a:off x="2790224" y="2738169"/>
        <a:ext cx="2306250" cy="720000"/>
      </dsp:txXfrm>
    </dsp:sp>
    <dsp:sp modelId="{69F5A671-C66B-4E04-9158-612DDE31CBDB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4E1CF2-BC17-484E-BEEF-ECCBBADAF435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03E3E-CBE1-4FE8-9E57-A0A7B93FF801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Helped identify best-selling items</a:t>
          </a:r>
        </a:p>
      </dsp:txBody>
      <dsp:txXfrm>
        <a:off x="5500068" y="2738169"/>
        <a:ext cx="23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CC45F-E600-4FAC-9A20-7E7794F8E633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93019F-8740-49C6-9BAA-690362AB5DB9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FD240-CBF0-47C8-951E-EB8F75A70EE5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Aggregated sales by TERRITORY</a:t>
          </a:r>
        </a:p>
      </dsp:txBody>
      <dsp:txXfrm>
        <a:off x="1844034" y="682"/>
        <a:ext cx="2839914" cy="1596566"/>
      </dsp:txXfrm>
    </dsp:sp>
    <dsp:sp modelId="{E3E6055D-C066-4631-8898-FADCFC56894F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4B284E-37A7-4F44-87A2-1FD99B396381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78E95-F75E-4D14-8B33-42C544FA9386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Used pie chart to show sales distribution</a:t>
          </a:r>
        </a:p>
      </dsp:txBody>
      <dsp:txXfrm>
        <a:off x="1844034" y="1996390"/>
        <a:ext cx="2839914" cy="1596566"/>
      </dsp:txXfrm>
    </dsp:sp>
    <dsp:sp modelId="{004160B9-45F6-40CF-9A0B-DC10AEF5D278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66767-539F-4F15-B216-0EA689E530C8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A666F-8860-449B-AA73-19DF52FF11E5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Helped understand top-performing regions</a:t>
          </a:r>
        </a:p>
      </dsp:txBody>
      <dsp:txXfrm>
        <a:off x="1844034" y="3992098"/>
        <a:ext cx="2839914" cy="1596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BCC7A-984F-4B4A-A8AD-997F9C8CDDEA}">
      <dsp:nvSpPr>
        <dsp:cNvPr id="0" name=""/>
        <dsp:cNvSpPr/>
      </dsp:nvSpPr>
      <dsp:spPr>
        <a:xfrm>
          <a:off x="0" y="17363"/>
          <a:ext cx="4683949" cy="17901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Cleaned and analyzed sales data effectively</a:t>
          </a:r>
        </a:p>
      </dsp:txBody>
      <dsp:txXfrm>
        <a:off x="87385" y="104748"/>
        <a:ext cx="4509179" cy="1615330"/>
      </dsp:txXfrm>
    </dsp:sp>
    <dsp:sp modelId="{CFD6B8B0-9A27-4FF4-8438-8C1809EFAA41}">
      <dsp:nvSpPr>
        <dsp:cNvPr id="0" name=""/>
        <dsp:cNvSpPr/>
      </dsp:nvSpPr>
      <dsp:spPr>
        <a:xfrm>
          <a:off x="0" y="1899623"/>
          <a:ext cx="4683949" cy="179010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Identified sales trends and regional performance</a:t>
          </a:r>
        </a:p>
      </dsp:txBody>
      <dsp:txXfrm>
        <a:off x="87385" y="1987008"/>
        <a:ext cx="4509179" cy="1615330"/>
      </dsp:txXfrm>
    </dsp:sp>
    <dsp:sp modelId="{77A80321-388E-454E-8DD0-9E63786BBECF}">
      <dsp:nvSpPr>
        <dsp:cNvPr id="0" name=""/>
        <dsp:cNvSpPr/>
      </dsp:nvSpPr>
      <dsp:spPr>
        <a:xfrm>
          <a:off x="0" y="3781883"/>
          <a:ext cx="4683949" cy="179010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Insights support strategic business decisions</a:t>
          </a:r>
        </a:p>
      </dsp:txBody>
      <dsp:txXfrm>
        <a:off x="87385" y="3869268"/>
        <a:ext cx="4509179" cy="16153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F690C238-CD0C-0422-6C32-D621EAFD4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49" r="11358"/>
          <a:stretch>
            <a:fillRect/>
          </a:stretch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4121944"/>
            <a:ext cx="5945838" cy="1620665"/>
          </a:xfrm>
        </p:spPr>
        <p:txBody>
          <a:bodyPr>
            <a:normAutofit/>
          </a:bodyPr>
          <a:lstStyle/>
          <a:p>
            <a:pPr algn="l"/>
            <a:r>
              <a:rPr lang="en-IN" sz="3500">
                <a:solidFill>
                  <a:srgbClr val="FFFFFF"/>
                </a:solidFill>
              </a:rPr>
              <a:t>Sales Data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737867"/>
            <a:ext cx="5956785" cy="618479"/>
          </a:xfrm>
        </p:spPr>
        <p:txBody>
          <a:bodyPr>
            <a:normAutofit/>
          </a:bodyPr>
          <a:lstStyle/>
          <a:p>
            <a:pPr algn="l"/>
            <a:r>
              <a:rPr lang="en-US" sz="1700">
                <a:solidFill>
                  <a:srgbClr val="FFFFFF"/>
                </a:solidFill>
              </a:rPr>
              <a:t>Using Python, Pandas, and Seaborn for Visualization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IN" sz="3100" dirty="0"/>
              <a:t>Dataset Overview</a:t>
            </a:r>
          </a:p>
        </p:txBody>
      </p:sp>
      <p:pic>
        <p:nvPicPr>
          <p:cNvPr id="13" name="Picture 12" descr="Magnifying glass showing decling performance">
            <a:extLst>
              <a:ext uri="{FF2B5EF4-FFF2-40B4-BE49-F238E27FC236}">
                <a16:creationId xmlns:a16="http://schemas.microsoft.com/office/drawing/2014/main" id="{28FF83BA-58FB-6598-3FDB-E1E0532006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425" b="26782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Dataset: sales_data_sample.csv</a:t>
            </a:r>
          </a:p>
          <a:p>
            <a:r>
              <a:rPr lang="en-US" sz="2000" dirty="0"/>
              <a:t>Goal: Analyze sales trends, product performance, and territory distribution</a:t>
            </a:r>
          </a:p>
          <a:p>
            <a:r>
              <a:rPr lang="en-US" sz="2000" dirty="0"/>
              <a:t>Total records: Displayed with shape and columns</a:t>
            </a:r>
          </a:p>
          <a:p>
            <a:r>
              <a:rPr lang="en-US" sz="2000" dirty="0"/>
              <a:t>Brief statistical summary shown using .describe()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Cleaning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9F18F45-AE3C-AE76-9BC3-3FCABBAB55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Sales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357109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Used histogram to visualize sales distribution</a:t>
            </a:r>
          </a:p>
          <a:p>
            <a:r>
              <a:rPr lang="en-US" sz="2400" dirty="0"/>
              <a:t> Observed right-skewed pattern: more low-value orders than high-value ones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56022BD-6B86-8E51-B847-79DE7FE8BE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60" r="37226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Top Products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456A07-5A45-394F-BCDB-02991C815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27034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5400"/>
              <a:t>Territory-wise Sales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09BC083-2FD6-FE36-8903-45D8A635BB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016674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490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E5C87B-98BB-DD61-305F-96AF95DEBE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277384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166</Words>
  <Application>Microsoft Office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Sales Data Analysis Project</vt:lpstr>
      <vt:lpstr>Dataset Overview</vt:lpstr>
      <vt:lpstr>Data Cleaning</vt:lpstr>
      <vt:lpstr>Sales Distribution</vt:lpstr>
      <vt:lpstr>Top Products</vt:lpstr>
      <vt:lpstr>Territory-wise Sales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Gourav</dc:creator>
  <cp:keywords/>
  <dc:description>generated using python-pptx</dc:description>
  <cp:lastModifiedBy>Gourav Bansal</cp:lastModifiedBy>
  <cp:revision>2</cp:revision>
  <dcterms:created xsi:type="dcterms:W3CDTF">2013-01-27T09:14:16Z</dcterms:created>
  <dcterms:modified xsi:type="dcterms:W3CDTF">2025-07-08T18:06:59Z</dcterms:modified>
  <cp:category/>
</cp:coreProperties>
</file>