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9" r:id="rId5"/>
    <p:sldId id="263" r:id="rId6"/>
    <p:sldId id="270" r:id="rId7"/>
    <p:sldId id="264" r:id="rId8"/>
    <p:sldId id="271" r:id="rId9"/>
    <p:sldId id="273" r:id="rId10"/>
    <p:sldId id="260" r:id="rId11"/>
    <p:sldId id="276" r:id="rId1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p:restoredTop sz="94660"/>
  </p:normalViewPr>
  <p:slideViewPr>
    <p:cSldViewPr snapToGrid="0" showGuides="1">
      <p:cViewPr>
        <p:scale>
          <a:sx n="70" d="100"/>
          <a:sy n="70" d="100"/>
        </p:scale>
        <p:origin x="1242" y="738"/>
      </p:cViewPr>
      <p:guideLst>
        <p:guide orient="horz" pos="2176"/>
        <p:guide pos="3862"/>
      </p:guideLst>
    </p:cSldViewPr>
  </p:slideViewPr>
  <p:notesTextViewPr>
    <p:cViewPr>
      <p:scale>
        <a:sx n="1" d="1"/>
        <a:sy n="1" d="1"/>
      </p:scale>
      <p:origin x="0" y="0"/>
    </p:cViewPr>
  </p:notesTextViewPr>
  <p:sorterViewPr showFormatting="0">
    <p:cViewPr>
      <p:scale>
        <a:sx n="86" d="100"/>
        <a:sy n="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rcRect l="24001" t="37222" r="20563" b="22495"/>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4" name="组合 98"/>
          <p:cNvGrpSpPr/>
          <p:nvPr/>
        </p:nvGrpSpPr>
        <p:grpSpPr>
          <a:xfrm rot="-4415535" flipH="1">
            <a:off x="11315700" y="180975"/>
            <a:ext cx="793750" cy="558800"/>
            <a:chOff x="0" y="0"/>
            <a:chExt cx="874705" cy="650964"/>
          </a:xfrm>
        </p:grpSpPr>
        <p:sp>
          <p:nvSpPr>
            <p:cNvPr id="3107"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8"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3075" name="组合 98"/>
          <p:cNvGrpSpPr/>
          <p:nvPr/>
        </p:nvGrpSpPr>
        <p:grpSpPr>
          <a:xfrm rot="6011733" flipH="1">
            <a:off x="169863" y="6053138"/>
            <a:ext cx="793750" cy="558800"/>
            <a:chOff x="0" y="0"/>
            <a:chExt cx="874705" cy="650964"/>
          </a:xfrm>
        </p:grpSpPr>
        <p:sp>
          <p:nvSpPr>
            <p:cNvPr id="3105"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6"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3079" name="组合 29"/>
          <p:cNvGrpSpPr/>
          <p:nvPr/>
        </p:nvGrpSpPr>
        <p:grpSpPr>
          <a:xfrm flipH="1">
            <a:off x="7626350" y="1609725"/>
            <a:ext cx="1117600" cy="523875"/>
            <a:chOff x="0" y="0"/>
            <a:chExt cx="766254" cy="340156"/>
          </a:xfrm>
        </p:grpSpPr>
        <p:sp>
          <p:nvSpPr>
            <p:cNvPr id="3102"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3"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4"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3080"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nvGrpSpPr>
          <p:cNvPr id="3081" name="组合 84"/>
          <p:cNvGrpSpPr/>
          <p:nvPr/>
        </p:nvGrpSpPr>
        <p:grpSpPr>
          <a:xfrm rot="1498243">
            <a:off x="-615950" y="-1579562"/>
            <a:ext cx="2595563" cy="5842000"/>
            <a:chOff x="0" y="0"/>
            <a:chExt cx="2595781" cy="5841819"/>
          </a:xfrm>
        </p:grpSpPr>
        <p:sp>
          <p:nvSpPr>
            <p:cNvPr id="3092"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3"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4"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5"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6"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7"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8"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9"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0"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1"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3082" name="组合 84"/>
          <p:cNvGrpSpPr/>
          <p:nvPr/>
        </p:nvGrpSpPr>
        <p:grpSpPr>
          <a:xfrm rot="2083610" flipH="1">
            <a:off x="10110788" y="3771900"/>
            <a:ext cx="2595562" cy="4443413"/>
            <a:chOff x="0" y="0"/>
            <a:chExt cx="2595781" cy="4443397"/>
          </a:xfrm>
        </p:grpSpPr>
        <p:sp>
          <p:nvSpPr>
            <p:cNvPr id="3083"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4"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5"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6"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7"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8"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9"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0"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1"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219" name="Google Shape;219;p36"/>
          <p:cNvSpPr txBox="1"/>
          <p:nvPr>
            <p:ph type="ctrTitle"/>
          </p:nvPr>
        </p:nvSpPr>
        <p:spPr>
          <a:xfrm>
            <a:off x="2789555" y="1717040"/>
            <a:ext cx="6707505" cy="212344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br>
              <a:rPr lang="en-IN" altLang="en-GB"/>
            </a:br>
            <a:r>
              <a:rPr lang="en-GB"/>
              <a:t> </a:t>
            </a:r>
            <a:endParaRPr>
              <a:solidFill>
                <a:schemeClr val="lt1"/>
              </a:solidFill>
            </a:endParaRPr>
          </a:p>
        </p:txBody>
      </p:sp>
      <p:sp>
        <p:nvSpPr>
          <p:cNvPr id="220" name="Google Shape;220;p36"/>
          <p:cNvSpPr txBox="1"/>
          <p:nvPr>
            <p:ph type="subTitle" idx="1"/>
          </p:nvPr>
        </p:nvSpPr>
        <p:spPr>
          <a:xfrm>
            <a:off x="2789750" y="4289860"/>
            <a:ext cx="6707700" cy="404100"/>
          </a:xfrm>
          <a:prstGeom prst="rect">
            <a:avLst/>
          </a:prstGeom>
        </p:spPr>
        <p:txBody>
          <a:bodyPr spcFirstLastPara="1" wrap="square" lIns="91425" tIns="91425" rIns="91425" bIns="91425" anchor="t" anchorCtr="0">
            <a:noAutofit/>
          </a:bodyPr>
          <a:p>
            <a:pPr marL="0" lvl="0" indent="0" algn="ctr" rtl="0">
              <a:spcBef>
                <a:spcPts val="0"/>
              </a:spcBef>
              <a:spcAft>
                <a:spcPts val="0"/>
              </a:spcAft>
              <a:buClr>
                <a:schemeClr val="dk1"/>
              </a:buClr>
              <a:buSzPts val="1100"/>
              <a:buFont typeface="Arial" panose="020B0604020202020204"/>
              <a:buNone/>
            </a:pPr>
            <a:endParaRPr lang="en-IN" altLang="en-GB"/>
          </a:p>
        </p:txBody>
      </p:sp>
      <p:pic>
        <p:nvPicPr>
          <p:cNvPr id="2" name="Picture 1"/>
          <p:cNvPicPr>
            <a:picLocks noChangeAspect="1"/>
          </p:cNvPicPr>
          <p:nvPr/>
        </p:nvPicPr>
        <p:blipFill>
          <a:blip r:embed="rId1"/>
          <a:stretch>
            <a:fillRect/>
          </a:stretch>
        </p:blipFill>
        <p:spPr>
          <a:xfrm>
            <a:off x="4571365" y="928370"/>
            <a:ext cx="2828925" cy="863600"/>
          </a:xfrm>
          <a:prstGeom prst="rect">
            <a:avLst/>
          </a:prstGeom>
        </p:spPr>
      </p:pic>
      <p:sp>
        <p:nvSpPr>
          <p:cNvPr id="9" name="Rounded Rectangle 8"/>
          <p:cNvSpPr/>
          <p:nvPr/>
        </p:nvSpPr>
        <p:spPr>
          <a:xfrm>
            <a:off x="2715260" y="2184400"/>
            <a:ext cx="7044055" cy="3165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3644900" y="2484755"/>
            <a:ext cx="4998085" cy="1291590"/>
          </a:xfrm>
          <a:prstGeom prst="rect">
            <a:avLst/>
          </a:prstGeom>
          <a:noFill/>
        </p:spPr>
        <p:txBody>
          <a:bodyPr wrap="square" rtlCol="0">
            <a:spAutoFit/>
          </a:bodyPr>
          <a:p>
            <a:pPr algn="l"/>
            <a:r>
              <a:rPr lang="en-IN" altLang="en-GB" sz="6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taatliches" charset="0"/>
                <a:cs typeface="Staatliches" charset="0"/>
                <a:sym typeface="+mn-ea"/>
              </a:rPr>
              <a:t>DEVSPRINT</a:t>
            </a:r>
            <a:br>
              <a:rPr lang="en-IN" altLang="en-GB">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br>
            <a:endParaRPr lang="en-IN" altLang="en-GB">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grpSp>
        <p:nvGrpSpPr>
          <p:cNvPr id="13" name="Google Shape;221;p36"/>
          <p:cNvGrpSpPr/>
          <p:nvPr/>
        </p:nvGrpSpPr>
        <p:grpSpPr>
          <a:xfrm>
            <a:off x="2877380" y="3996483"/>
            <a:ext cx="6707700" cy="114300"/>
            <a:chOff x="1218125" y="3106700"/>
            <a:chExt cx="6707700" cy="114300"/>
          </a:xfrm>
        </p:grpSpPr>
        <p:sp>
          <p:nvSpPr>
            <p:cNvPr id="14" name="Google Shape;222;p36"/>
            <p:cNvSpPr/>
            <p:nvPr/>
          </p:nvSpPr>
          <p:spPr>
            <a:xfrm>
              <a:off x="1218125" y="3106700"/>
              <a:ext cx="6533400" cy="114300"/>
            </a:xfrm>
            <a:prstGeom prst="rect">
              <a:avLst/>
            </a:pr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223;p3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6" name="Google Shape;220;p36"/>
          <p:cNvSpPr txBox="1"/>
          <p:nvPr/>
        </p:nvSpPr>
        <p:spPr>
          <a:xfrm>
            <a:off x="2877380" y="4468930"/>
            <a:ext cx="6707700" cy="4041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Work Sans"/>
              <a:buNone/>
              <a:defRPr sz="16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9pPr>
          </a:lstStyle>
          <a:p>
            <a:pPr marL="0" lvl="0" indent="0" algn="ctr" rtl="0">
              <a:spcBef>
                <a:spcPts val="0"/>
              </a:spcBef>
              <a:spcAft>
                <a:spcPts val="0"/>
              </a:spcAft>
              <a:buClr>
                <a:schemeClr val="dk1"/>
              </a:buClr>
              <a:buSzPts val="1100"/>
              <a:buFont typeface="Arial" panose="020B0604020202020204"/>
              <a:buNone/>
            </a:pPr>
            <a:r>
              <a:rPr lang="en-IN" altLang="en-GB">
                <a:ln w="22225">
                  <a:solidFill>
                    <a:schemeClr val="accent2"/>
                  </a:solidFill>
                  <a:prstDash val="solid"/>
                </a:ln>
                <a:solidFill>
                  <a:schemeClr val="accent2">
                    <a:lumMod val="40000"/>
                    <a:lumOff val="60000"/>
                  </a:schemeClr>
                </a:solidFill>
                <a:effectLst/>
              </a:rPr>
              <a:t>TEAM ZERO</a:t>
            </a:r>
            <a:r>
              <a:rPr lang="en-IN" altLang="en-GB">
                <a:solidFill>
                  <a:schemeClr val="accent4"/>
                </a:solidFill>
              </a:rPr>
              <a:t>  </a:t>
            </a:r>
            <a:endParaRPr lang="en-IN" altLang="en-GB">
              <a:solidFill>
                <a:schemeClr val="accent4"/>
              </a:solidFill>
            </a:endParaRPr>
          </a:p>
          <a:p>
            <a:pPr marL="0" lvl="0" indent="0" algn="ctr" rtl="0">
              <a:spcBef>
                <a:spcPts val="0"/>
              </a:spcBef>
              <a:spcAft>
                <a:spcPts val="0"/>
              </a:spcAft>
              <a:buClr>
                <a:schemeClr val="dk1"/>
              </a:buClr>
              <a:buSzPts val="1100"/>
              <a:buFont typeface="Arial" panose="020B0604020202020204"/>
              <a:buNone/>
            </a:pPr>
            <a:endParaRPr lang="en-IN" altLang="en-GB">
              <a:solidFill>
                <a:schemeClr val="accent4"/>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流程图: 决策 1"/>
          <p:cNvSpPr/>
          <p:nvPr/>
        </p:nvSpPr>
        <p:spPr>
          <a:xfrm>
            <a:off x="728663" y="1938338"/>
            <a:ext cx="3656012" cy="3308350"/>
          </a:xfrm>
          <a:prstGeom prst="flowChartDecision">
            <a:avLst/>
          </a:prstGeom>
          <a:solidFill>
            <a:schemeClr val="bg1">
              <a:alpha val="50195"/>
            </a:schemeClr>
          </a:solidFill>
          <a:ln w="9525">
            <a:noFill/>
          </a:ln>
        </p:spPr>
        <p:txBody>
          <a:bodyPr anchor="ctr"/>
          <a:p>
            <a:pPr algn="ctr" eaLnBrk="1" hangingPunct="1">
              <a:buFont typeface="Arial" panose="020B0604020202020204" pitchFamily="34" charset="0"/>
              <a:buNone/>
            </a:pPr>
            <a:endParaRPr lang="zh-CN" altLang="en-US" dirty="0">
              <a:solidFill>
                <a:srgbClr val="FFFFFF"/>
              </a:solidFill>
              <a:latin typeface="Calibri" panose="020F0502020204030204" pitchFamily="34" charset="0"/>
            </a:endParaRPr>
          </a:p>
        </p:txBody>
      </p:sp>
      <p:sp>
        <p:nvSpPr>
          <p:cNvPr id="5123" name="流程图: 决策 34"/>
          <p:cNvSpPr/>
          <p:nvPr/>
        </p:nvSpPr>
        <p:spPr>
          <a:xfrm>
            <a:off x="957263" y="1938338"/>
            <a:ext cx="3656012" cy="3308350"/>
          </a:xfrm>
          <a:prstGeom prst="flowChartDecision">
            <a:avLst/>
          </a:prstGeom>
          <a:solidFill>
            <a:schemeClr val="bg1">
              <a:alpha val="50195"/>
            </a:schemeClr>
          </a:solidFill>
          <a:ln w="9525">
            <a:noFill/>
          </a:ln>
        </p:spPr>
        <p:txBody>
          <a:bodyPr anchor="ctr"/>
          <a:p>
            <a:pPr algn="ctr" eaLnBrk="1" hangingPunct="1">
              <a:buFont typeface="Arial" panose="020B0604020202020204" pitchFamily="34" charset="0"/>
              <a:buNone/>
            </a:pPr>
            <a:endParaRPr lang="zh-CN" altLang="en-US" dirty="0">
              <a:solidFill>
                <a:srgbClr val="FFFFFF"/>
              </a:solidFill>
              <a:latin typeface="Calibri" panose="020F0502020204030204" pitchFamily="34" charset="0"/>
            </a:endParaRPr>
          </a:p>
        </p:txBody>
      </p:sp>
      <p:grpSp>
        <p:nvGrpSpPr>
          <p:cNvPr id="5124" name="组合 98"/>
          <p:cNvGrpSpPr/>
          <p:nvPr/>
        </p:nvGrpSpPr>
        <p:grpSpPr>
          <a:xfrm rot="4415535">
            <a:off x="669925" y="2274888"/>
            <a:ext cx="793750" cy="558800"/>
            <a:chOff x="0" y="0"/>
            <a:chExt cx="874705" cy="650964"/>
          </a:xfrm>
        </p:grpSpPr>
        <p:sp>
          <p:nvSpPr>
            <p:cNvPr id="5139"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140"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6404" name="文本框 102"/>
          <p:cNvSpPr txBox="1">
            <a:spLocks noChangeArrowheads="1"/>
          </p:cNvSpPr>
          <p:nvPr/>
        </p:nvSpPr>
        <p:spPr bwMode="auto">
          <a:xfrm>
            <a:off x="1150938" y="3239135"/>
            <a:ext cx="30400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smtClean="0">
                <a:ln>
                  <a:noFill/>
                </a:ln>
                <a:solidFill>
                  <a:schemeClr val="tx1">
                    <a:lumMod val="75000"/>
                    <a:lumOff val="25000"/>
                  </a:schemeClr>
                </a:solidFill>
                <a:effectLst/>
                <a:uLnTx/>
                <a:uFillTx/>
                <a:ea typeface="Calibri" panose="020F0502020204030204" pitchFamily="34" charset="0"/>
                <a:cs typeface="+mn-cs"/>
              </a:rPr>
              <a:t>CONTENTS</a:t>
            </a:r>
            <a:endParaRPr kumimoji="0" lang="en-US" altLang="zh-CN" sz="3600" b="0" i="0" u="none" strike="noStrike" kern="1200" cap="none" spc="0" normalizeH="0" baseline="0" noProof="0" dirty="0" smtClean="0">
              <a:ln>
                <a:noFill/>
              </a:ln>
              <a:solidFill>
                <a:schemeClr val="tx1">
                  <a:lumMod val="75000"/>
                  <a:lumOff val="25000"/>
                </a:schemeClr>
              </a:solidFill>
              <a:effectLst/>
              <a:uLnTx/>
              <a:uFillTx/>
              <a:ea typeface="Calibri" panose="020F0502020204030204" pitchFamily="34" charset="0"/>
              <a:cs typeface="+mn-cs"/>
            </a:endParaRPr>
          </a:p>
        </p:txBody>
      </p:sp>
      <p:sp>
        <p:nvSpPr>
          <p:cNvPr id="5127" name="文本框 104"/>
          <p:cNvSpPr txBox="1"/>
          <p:nvPr/>
        </p:nvSpPr>
        <p:spPr>
          <a:xfrm>
            <a:off x="5546725" y="1409700"/>
            <a:ext cx="1206500" cy="82994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4800" dirty="0">
                <a:solidFill>
                  <a:srgbClr val="FFFFFF"/>
                </a:solidFill>
                <a:latin typeface="Calibri" panose="020F0502020204030204" pitchFamily="34" charset="0"/>
                <a:ea typeface="Calibri" panose="020F0502020204030204" pitchFamily="34" charset="0"/>
              </a:rPr>
              <a:t>01</a:t>
            </a:r>
            <a:endParaRPr lang="en-US" altLang="zh-CN" sz="4800" dirty="0">
              <a:solidFill>
                <a:srgbClr val="FFFFFF"/>
              </a:solidFill>
              <a:latin typeface="Calibri" panose="020F0502020204030204" pitchFamily="34" charset="0"/>
              <a:ea typeface="Calibri" panose="020F0502020204030204" pitchFamily="34" charset="0"/>
            </a:endParaRPr>
          </a:p>
        </p:txBody>
      </p:sp>
      <p:sp>
        <p:nvSpPr>
          <p:cNvPr id="5128" name="文本框 105"/>
          <p:cNvSpPr txBox="1"/>
          <p:nvPr/>
        </p:nvSpPr>
        <p:spPr>
          <a:xfrm>
            <a:off x="5546725" y="2544763"/>
            <a:ext cx="1206500" cy="82994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4800" dirty="0">
                <a:solidFill>
                  <a:srgbClr val="FFFFFF"/>
                </a:solidFill>
                <a:latin typeface="Calibri" panose="020F0502020204030204" pitchFamily="34" charset="0"/>
                <a:ea typeface="Calibri" panose="020F0502020204030204" pitchFamily="34" charset="0"/>
              </a:rPr>
              <a:t>02</a:t>
            </a:r>
            <a:endParaRPr lang="en-US" altLang="zh-CN" sz="4800" dirty="0">
              <a:solidFill>
                <a:srgbClr val="FFFFFF"/>
              </a:solidFill>
              <a:latin typeface="Calibri" panose="020F0502020204030204" pitchFamily="34" charset="0"/>
              <a:ea typeface="Calibri" panose="020F0502020204030204" pitchFamily="34" charset="0"/>
            </a:endParaRPr>
          </a:p>
        </p:txBody>
      </p:sp>
      <p:sp>
        <p:nvSpPr>
          <p:cNvPr id="5129" name="文本框 106"/>
          <p:cNvSpPr txBox="1"/>
          <p:nvPr/>
        </p:nvSpPr>
        <p:spPr>
          <a:xfrm>
            <a:off x="5546725" y="4816475"/>
            <a:ext cx="1206500" cy="82994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4800" dirty="0">
                <a:solidFill>
                  <a:srgbClr val="FFFFFF"/>
                </a:solidFill>
                <a:latin typeface="Calibri" panose="020F0502020204030204" pitchFamily="34" charset="0"/>
                <a:ea typeface="Calibri" panose="020F0502020204030204" pitchFamily="34" charset="0"/>
              </a:rPr>
              <a:t>04</a:t>
            </a:r>
            <a:endParaRPr lang="en-US" altLang="zh-CN" sz="4800" dirty="0">
              <a:solidFill>
                <a:srgbClr val="FFFFFF"/>
              </a:solidFill>
              <a:latin typeface="Calibri" panose="020F0502020204030204" pitchFamily="34" charset="0"/>
              <a:ea typeface="Calibri" panose="020F0502020204030204" pitchFamily="34" charset="0"/>
            </a:endParaRPr>
          </a:p>
        </p:txBody>
      </p:sp>
      <p:sp>
        <p:nvSpPr>
          <p:cNvPr id="5130" name="文本框 107"/>
          <p:cNvSpPr txBox="1"/>
          <p:nvPr/>
        </p:nvSpPr>
        <p:spPr>
          <a:xfrm>
            <a:off x="5546725" y="3679825"/>
            <a:ext cx="1206500" cy="82994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4800" dirty="0">
                <a:solidFill>
                  <a:srgbClr val="FFFFFF"/>
                </a:solidFill>
                <a:latin typeface="Calibri" panose="020F0502020204030204" pitchFamily="34" charset="0"/>
                <a:ea typeface="Calibri" panose="020F0502020204030204" pitchFamily="34" charset="0"/>
              </a:rPr>
              <a:t>03</a:t>
            </a:r>
            <a:endParaRPr lang="en-US" altLang="zh-CN" sz="4800" dirty="0">
              <a:solidFill>
                <a:srgbClr val="FFFFFF"/>
              </a:solidFill>
              <a:latin typeface="Calibri" panose="020F0502020204030204" pitchFamily="34" charset="0"/>
              <a:ea typeface="Calibri" panose="020F0502020204030204" pitchFamily="34" charset="0"/>
            </a:endParaRPr>
          </a:p>
        </p:txBody>
      </p:sp>
      <p:sp>
        <p:nvSpPr>
          <p:cNvPr id="5131" name="文本框 108"/>
          <p:cNvSpPr txBox="1"/>
          <p:nvPr/>
        </p:nvSpPr>
        <p:spPr>
          <a:xfrm>
            <a:off x="6402388" y="1609725"/>
            <a:ext cx="3830637"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IN" altLang="en-US" sz="2400" dirty="0">
                <a:solidFill>
                  <a:srgbClr val="FFFFFF"/>
                </a:solidFill>
                <a:latin typeface="Calibri" panose="020F0502020204030204" pitchFamily="34" charset="0"/>
                <a:ea typeface="Calibri" panose="020F0502020204030204" pitchFamily="34" charset="0"/>
              </a:rPr>
              <a:t>Idea Of The Project</a:t>
            </a:r>
            <a:endParaRPr lang="en-IN" altLang="en-US" sz="2400" dirty="0">
              <a:solidFill>
                <a:srgbClr val="FFFFFF"/>
              </a:solidFill>
              <a:latin typeface="Calibri" panose="020F0502020204030204" pitchFamily="34" charset="0"/>
              <a:ea typeface="Calibri" panose="020F0502020204030204" pitchFamily="34" charset="0"/>
            </a:endParaRPr>
          </a:p>
        </p:txBody>
      </p:sp>
      <p:sp>
        <p:nvSpPr>
          <p:cNvPr id="5132" name="文本框 109"/>
          <p:cNvSpPr txBox="1"/>
          <p:nvPr/>
        </p:nvSpPr>
        <p:spPr>
          <a:xfrm>
            <a:off x="6402388" y="2744788"/>
            <a:ext cx="3830637"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IN" altLang="en-US" sz="2400" dirty="0">
                <a:solidFill>
                  <a:srgbClr val="FFFFFF"/>
                </a:solidFill>
                <a:latin typeface="Calibri" panose="020F0502020204030204" pitchFamily="34" charset="0"/>
                <a:ea typeface="Calibri" panose="020F0502020204030204" pitchFamily="34" charset="0"/>
              </a:rPr>
              <a:t>About The Project </a:t>
            </a:r>
            <a:endParaRPr lang="en-IN" altLang="en-US" sz="2400" dirty="0">
              <a:solidFill>
                <a:srgbClr val="FFFFFF"/>
              </a:solidFill>
              <a:latin typeface="Calibri" panose="020F0502020204030204" pitchFamily="34" charset="0"/>
              <a:ea typeface="Calibri" panose="020F0502020204030204" pitchFamily="34" charset="0"/>
            </a:endParaRPr>
          </a:p>
        </p:txBody>
      </p:sp>
      <p:sp>
        <p:nvSpPr>
          <p:cNvPr id="5133" name="文本框 110"/>
          <p:cNvSpPr txBox="1"/>
          <p:nvPr/>
        </p:nvSpPr>
        <p:spPr>
          <a:xfrm>
            <a:off x="6402388" y="3879850"/>
            <a:ext cx="3830637"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IN" altLang="en-US" sz="2400" dirty="0">
                <a:solidFill>
                  <a:srgbClr val="FFFFFF"/>
                </a:solidFill>
                <a:latin typeface="Calibri" panose="020F0502020204030204" pitchFamily="34" charset="0"/>
                <a:ea typeface="Calibri" panose="020F0502020204030204" pitchFamily="34" charset="0"/>
              </a:rPr>
              <a:t>Challanges</a:t>
            </a:r>
            <a:endParaRPr lang="en-IN" altLang="en-US" sz="2400" dirty="0">
              <a:solidFill>
                <a:srgbClr val="FFFFFF"/>
              </a:solidFill>
              <a:latin typeface="Calibri" panose="020F0502020204030204" pitchFamily="34" charset="0"/>
              <a:ea typeface="Calibri" panose="020F0502020204030204" pitchFamily="34" charset="0"/>
            </a:endParaRPr>
          </a:p>
        </p:txBody>
      </p:sp>
      <p:sp>
        <p:nvSpPr>
          <p:cNvPr id="5134" name="文本框 111"/>
          <p:cNvSpPr txBox="1"/>
          <p:nvPr/>
        </p:nvSpPr>
        <p:spPr>
          <a:xfrm>
            <a:off x="6402388" y="5016500"/>
            <a:ext cx="3830637"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IN" altLang="en-US" sz="2400" dirty="0">
                <a:solidFill>
                  <a:srgbClr val="FFFFFF"/>
                </a:solidFill>
                <a:latin typeface="Calibri" panose="020F0502020204030204" pitchFamily="34" charset="0"/>
                <a:ea typeface="Calibri" panose="020F0502020204030204" pitchFamily="34" charset="0"/>
              </a:rPr>
              <a:t>Future Prospects</a:t>
            </a:r>
            <a:endParaRPr lang="en-IN" altLang="en-US" sz="2400" dirty="0">
              <a:solidFill>
                <a:srgbClr val="FFFFFF"/>
              </a:solidFill>
              <a:latin typeface="Calibri" panose="020F0502020204030204" pitchFamily="34" charset="0"/>
              <a:ea typeface="Calibri" panose="020F0502020204030204" pitchFamily="34" charset="0"/>
            </a:endParaRPr>
          </a:p>
        </p:txBody>
      </p:sp>
      <p:grpSp>
        <p:nvGrpSpPr>
          <p:cNvPr id="5135" name="组合 95"/>
          <p:cNvGrpSpPr/>
          <p:nvPr/>
        </p:nvGrpSpPr>
        <p:grpSpPr>
          <a:xfrm>
            <a:off x="11014075" y="241300"/>
            <a:ext cx="884238" cy="911225"/>
            <a:chOff x="0" y="0"/>
            <a:chExt cx="1512184" cy="1560205"/>
          </a:xfrm>
        </p:grpSpPr>
        <p:sp>
          <p:nvSpPr>
            <p:cNvPr id="5137" name="等腰三角形 96"/>
            <p:cNvSpPr/>
            <p:nvPr/>
          </p:nvSpPr>
          <p:spPr>
            <a:xfrm rot="-1741463">
              <a:off x="0" y="0"/>
              <a:ext cx="1110219" cy="734171"/>
            </a:xfrm>
            <a:prstGeom prst="triangle">
              <a:avLst>
                <a:gd name="adj" fmla="val 75019"/>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138" name="等腰三角形 97"/>
            <p:cNvSpPr/>
            <p:nvPr/>
          </p:nvSpPr>
          <p:spPr>
            <a:xfrm rot="9058537">
              <a:off x="401965" y="630612"/>
              <a:ext cx="1110219" cy="929593"/>
            </a:xfrm>
            <a:prstGeom prst="triangle">
              <a:avLst>
                <a:gd name="adj" fmla="val 1991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5136" name="等腰三角形 101"/>
          <p:cNvSpPr/>
          <p:nvPr/>
        </p:nvSpPr>
        <p:spPr>
          <a:xfrm rot="-8125928">
            <a:off x="4078288" y="4533900"/>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Effect transition="in" filter="fade">
                                      <p:cBhvr>
                                        <p:cTn id="7" dur="500"/>
                                        <p:tgtEl>
                                          <p:spTgt spid="16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2" name="组合 29"/>
          <p:cNvGrpSpPr/>
          <p:nvPr/>
        </p:nvGrpSpPr>
        <p:grpSpPr>
          <a:xfrm flipH="1">
            <a:off x="4491038" y="228600"/>
            <a:ext cx="1117600" cy="523875"/>
            <a:chOff x="0" y="0"/>
            <a:chExt cx="766254" cy="340156"/>
          </a:xfrm>
        </p:grpSpPr>
        <p:sp>
          <p:nvSpPr>
            <p:cNvPr id="7195"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7196"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7197"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7173" name="Freeform 767"/>
          <p:cNvSpPr/>
          <p:nvPr/>
        </p:nvSpPr>
        <p:spPr>
          <a:xfrm>
            <a:off x="1618298" y="4467225"/>
            <a:ext cx="1749425" cy="23907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621" h="6311">
                <a:moveTo>
                  <a:pt x="3435" y="4364"/>
                </a:moveTo>
                <a:lnTo>
                  <a:pt x="3435" y="4364"/>
                </a:lnTo>
                <a:cubicBezTo>
                  <a:pt x="3794" y="3641"/>
                  <a:pt x="3730" y="3161"/>
                  <a:pt x="3807" y="2758"/>
                </a:cubicBezTo>
                <a:cubicBezTo>
                  <a:pt x="3884" y="2355"/>
                  <a:pt x="4108" y="1996"/>
                  <a:pt x="4223" y="1830"/>
                </a:cubicBezTo>
                <a:cubicBezTo>
                  <a:pt x="4363" y="1631"/>
                  <a:pt x="4620" y="1196"/>
                  <a:pt x="4568" y="1075"/>
                </a:cubicBezTo>
                <a:cubicBezTo>
                  <a:pt x="4466" y="832"/>
                  <a:pt x="4140" y="1395"/>
                  <a:pt x="3922" y="1702"/>
                </a:cubicBezTo>
                <a:cubicBezTo>
                  <a:pt x="3698" y="2003"/>
                  <a:pt x="3487" y="2163"/>
                  <a:pt x="3410" y="2150"/>
                </a:cubicBezTo>
                <a:cubicBezTo>
                  <a:pt x="3340" y="2131"/>
                  <a:pt x="3493" y="1696"/>
                  <a:pt x="3608" y="1299"/>
                </a:cubicBezTo>
                <a:cubicBezTo>
                  <a:pt x="3800" y="646"/>
                  <a:pt x="3909" y="358"/>
                  <a:pt x="3698" y="307"/>
                </a:cubicBezTo>
                <a:cubicBezTo>
                  <a:pt x="3442" y="249"/>
                  <a:pt x="3333" y="966"/>
                  <a:pt x="3192" y="1356"/>
                </a:cubicBezTo>
                <a:cubicBezTo>
                  <a:pt x="3058" y="1715"/>
                  <a:pt x="2968" y="1900"/>
                  <a:pt x="2834" y="1887"/>
                </a:cubicBezTo>
                <a:cubicBezTo>
                  <a:pt x="2776" y="1881"/>
                  <a:pt x="2739" y="1606"/>
                  <a:pt x="2726" y="1030"/>
                </a:cubicBezTo>
                <a:cubicBezTo>
                  <a:pt x="2713" y="185"/>
                  <a:pt x="2694" y="0"/>
                  <a:pt x="2566" y="6"/>
                </a:cubicBezTo>
                <a:cubicBezTo>
                  <a:pt x="2265" y="19"/>
                  <a:pt x="2323" y="524"/>
                  <a:pt x="2304" y="960"/>
                </a:cubicBezTo>
                <a:cubicBezTo>
                  <a:pt x="2291" y="1395"/>
                  <a:pt x="2336" y="1843"/>
                  <a:pt x="2297" y="1856"/>
                </a:cubicBezTo>
                <a:cubicBezTo>
                  <a:pt x="2137" y="1932"/>
                  <a:pt x="2022" y="1382"/>
                  <a:pt x="1862" y="979"/>
                </a:cubicBezTo>
                <a:cubicBezTo>
                  <a:pt x="1702" y="582"/>
                  <a:pt x="1587" y="19"/>
                  <a:pt x="1337" y="281"/>
                </a:cubicBezTo>
                <a:cubicBezTo>
                  <a:pt x="1165" y="467"/>
                  <a:pt x="1408" y="1222"/>
                  <a:pt x="1600" y="1689"/>
                </a:cubicBezTo>
                <a:cubicBezTo>
                  <a:pt x="1785" y="2150"/>
                  <a:pt x="1869" y="2527"/>
                  <a:pt x="1677" y="2720"/>
                </a:cubicBezTo>
                <a:cubicBezTo>
                  <a:pt x="1408" y="2982"/>
                  <a:pt x="1229" y="2783"/>
                  <a:pt x="915" y="2585"/>
                </a:cubicBezTo>
                <a:cubicBezTo>
                  <a:pt x="595" y="2387"/>
                  <a:pt x="294" y="2374"/>
                  <a:pt x="147" y="2540"/>
                </a:cubicBezTo>
                <a:cubicBezTo>
                  <a:pt x="0" y="2713"/>
                  <a:pt x="70" y="2879"/>
                  <a:pt x="153" y="2848"/>
                </a:cubicBezTo>
                <a:cubicBezTo>
                  <a:pt x="237" y="2816"/>
                  <a:pt x="352" y="2854"/>
                  <a:pt x="608" y="3020"/>
                </a:cubicBezTo>
                <a:cubicBezTo>
                  <a:pt x="864" y="3187"/>
                  <a:pt x="998" y="3462"/>
                  <a:pt x="1382" y="3686"/>
                </a:cubicBezTo>
                <a:cubicBezTo>
                  <a:pt x="1772" y="3910"/>
                  <a:pt x="1881" y="4044"/>
                  <a:pt x="1990" y="4313"/>
                </a:cubicBezTo>
                <a:cubicBezTo>
                  <a:pt x="2099" y="4582"/>
                  <a:pt x="2086" y="5420"/>
                  <a:pt x="2086" y="5420"/>
                </a:cubicBezTo>
                <a:cubicBezTo>
                  <a:pt x="2086" y="5715"/>
                  <a:pt x="2086" y="6009"/>
                  <a:pt x="2080" y="6310"/>
                </a:cubicBezTo>
                <a:cubicBezTo>
                  <a:pt x="3333" y="6310"/>
                  <a:pt x="3333" y="6310"/>
                  <a:pt x="3333" y="6310"/>
                </a:cubicBezTo>
                <a:cubicBezTo>
                  <a:pt x="3378" y="5126"/>
                  <a:pt x="3435" y="4364"/>
                  <a:pt x="3435" y="4364"/>
                </a:cubicBezTo>
              </a:path>
            </a:pathLst>
          </a:custGeom>
          <a:solidFill>
            <a:schemeClr val="bg1">
              <a:alpha val="58038"/>
            </a:schemeClr>
          </a:solidFill>
          <a:ln w="9525">
            <a:noFill/>
          </a:ln>
        </p:spPr>
        <p:txBody>
          <a:bodyPr/>
          <a:p>
            <a:endParaRPr lang="zh-CN" altLang="en-US"/>
          </a:p>
        </p:txBody>
      </p:sp>
      <p:sp>
        <p:nvSpPr>
          <p:cNvPr id="7174" name="Freeform 768"/>
          <p:cNvSpPr/>
          <p:nvPr/>
        </p:nvSpPr>
        <p:spPr>
          <a:xfrm>
            <a:off x="-12065" y="3802063"/>
            <a:ext cx="1789113" cy="1417637"/>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4724" h="3745">
                <a:moveTo>
                  <a:pt x="2771" y="0"/>
                </a:moveTo>
                <a:lnTo>
                  <a:pt x="2771" y="0"/>
                </a:lnTo>
                <a:cubicBezTo>
                  <a:pt x="2349" y="0"/>
                  <a:pt x="1933" y="103"/>
                  <a:pt x="1651" y="198"/>
                </a:cubicBezTo>
                <a:cubicBezTo>
                  <a:pt x="928" y="454"/>
                  <a:pt x="0" y="1274"/>
                  <a:pt x="614" y="2439"/>
                </a:cubicBezTo>
                <a:cubicBezTo>
                  <a:pt x="998" y="3168"/>
                  <a:pt x="1664" y="3303"/>
                  <a:pt x="2112" y="3303"/>
                </a:cubicBezTo>
                <a:cubicBezTo>
                  <a:pt x="2381" y="3303"/>
                  <a:pt x="2566" y="3258"/>
                  <a:pt x="2566" y="3258"/>
                </a:cubicBezTo>
                <a:cubicBezTo>
                  <a:pt x="3014" y="3674"/>
                  <a:pt x="3693" y="3744"/>
                  <a:pt x="4090" y="3744"/>
                </a:cubicBezTo>
                <a:cubicBezTo>
                  <a:pt x="4288" y="3744"/>
                  <a:pt x="4416" y="3725"/>
                  <a:pt x="4416" y="3725"/>
                </a:cubicBezTo>
                <a:cubicBezTo>
                  <a:pt x="3347" y="3072"/>
                  <a:pt x="3622" y="2829"/>
                  <a:pt x="3622" y="2829"/>
                </a:cubicBezTo>
                <a:cubicBezTo>
                  <a:pt x="3622" y="2829"/>
                  <a:pt x="4723" y="2637"/>
                  <a:pt x="4358" y="1159"/>
                </a:cubicBezTo>
                <a:cubicBezTo>
                  <a:pt x="4141" y="250"/>
                  <a:pt x="3443" y="0"/>
                  <a:pt x="2771" y="0"/>
                </a:cubicBezTo>
              </a:path>
            </a:pathLst>
          </a:custGeom>
          <a:solidFill>
            <a:schemeClr val="bg1">
              <a:alpha val="20000"/>
            </a:schemeClr>
          </a:solidFill>
          <a:ln w="9525">
            <a:noFill/>
          </a:ln>
        </p:spPr>
        <p:txBody>
          <a:bodyPr/>
          <a:p>
            <a:endParaRPr lang="zh-CN" altLang="en-US"/>
          </a:p>
        </p:txBody>
      </p:sp>
      <p:sp>
        <p:nvSpPr>
          <p:cNvPr id="7175" name="Freeform 769"/>
          <p:cNvSpPr/>
          <p:nvPr/>
        </p:nvSpPr>
        <p:spPr>
          <a:xfrm>
            <a:off x="189548" y="2127250"/>
            <a:ext cx="2855912" cy="243840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7540" h="6439">
                <a:moveTo>
                  <a:pt x="4653" y="0"/>
                </a:moveTo>
                <a:lnTo>
                  <a:pt x="4653" y="0"/>
                </a:lnTo>
                <a:cubicBezTo>
                  <a:pt x="4051" y="0"/>
                  <a:pt x="3456" y="198"/>
                  <a:pt x="3014" y="454"/>
                </a:cubicBezTo>
                <a:cubicBezTo>
                  <a:pt x="1978" y="1062"/>
                  <a:pt x="0" y="2745"/>
                  <a:pt x="1408" y="4684"/>
                </a:cubicBezTo>
                <a:cubicBezTo>
                  <a:pt x="2061" y="5580"/>
                  <a:pt x="2701" y="5823"/>
                  <a:pt x="3200" y="5823"/>
                </a:cubicBezTo>
                <a:cubicBezTo>
                  <a:pt x="3776" y="5823"/>
                  <a:pt x="4166" y="5497"/>
                  <a:pt x="4166" y="5497"/>
                </a:cubicBezTo>
                <a:cubicBezTo>
                  <a:pt x="4166" y="5497"/>
                  <a:pt x="4224" y="5471"/>
                  <a:pt x="4307" y="5471"/>
                </a:cubicBezTo>
                <a:cubicBezTo>
                  <a:pt x="4486" y="5471"/>
                  <a:pt x="4781" y="5599"/>
                  <a:pt x="4870" y="6438"/>
                </a:cubicBezTo>
                <a:cubicBezTo>
                  <a:pt x="4870" y="6438"/>
                  <a:pt x="5721" y="5363"/>
                  <a:pt x="5517" y="4793"/>
                </a:cubicBezTo>
                <a:cubicBezTo>
                  <a:pt x="5517" y="4793"/>
                  <a:pt x="7539" y="3411"/>
                  <a:pt x="6765" y="1484"/>
                </a:cubicBezTo>
                <a:cubicBezTo>
                  <a:pt x="6317" y="377"/>
                  <a:pt x="5478" y="0"/>
                  <a:pt x="4653" y="0"/>
                </a:cubicBezTo>
              </a:path>
            </a:pathLst>
          </a:custGeom>
          <a:solidFill>
            <a:schemeClr val="bg1">
              <a:alpha val="20000"/>
            </a:schemeClr>
          </a:solidFill>
          <a:ln w="9525">
            <a:noFill/>
          </a:ln>
        </p:spPr>
        <p:txBody>
          <a:bodyPr/>
          <a:p>
            <a:endParaRPr lang="zh-CN" altLang="en-US"/>
          </a:p>
        </p:txBody>
      </p:sp>
      <p:sp>
        <p:nvSpPr>
          <p:cNvPr id="7176" name="Freeform 770"/>
          <p:cNvSpPr/>
          <p:nvPr/>
        </p:nvSpPr>
        <p:spPr>
          <a:xfrm>
            <a:off x="1605598" y="2338388"/>
            <a:ext cx="2127250" cy="200660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5620" h="5300">
                <a:moveTo>
                  <a:pt x="3040" y="0"/>
                </a:moveTo>
                <a:lnTo>
                  <a:pt x="3040" y="0"/>
                </a:lnTo>
                <a:cubicBezTo>
                  <a:pt x="2483" y="0"/>
                  <a:pt x="1913" y="134"/>
                  <a:pt x="1459" y="378"/>
                </a:cubicBezTo>
                <a:cubicBezTo>
                  <a:pt x="0" y="1152"/>
                  <a:pt x="576" y="2873"/>
                  <a:pt x="576" y="2873"/>
                </a:cubicBezTo>
                <a:cubicBezTo>
                  <a:pt x="857" y="4461"/>
                  <a:pt x="2540" y="4505"/>
                  <a:pt x="2739" y="4505"/>
                </a:cubicBezTo>
                <a:cubicBezTo>
                  <a:pt x="2752" y="4505"/>
                  <a:pt x="2758" y="4505"/>
                  <a:pt x="2758" y="4505"/>
                </a:cubicBezTo>
                <a:cubicBezTo>
                  <a:pt x="2688" y="4858"/>
                  <a:pt x="2349" y="5299"/>
                  <a:pt x="2349" y="5299"/>
                </a:cubicBezTo>
                <a:cubicBezTo>
                  <a:pt x="2617" y="5299"/>
                  <a:pt x="5619" y="4294"/>
                  <a:pt x="5516" y="2118"/>
                </a:cubicBezTo>
                <a:cubicBezTo>
                  <a:pt x="5440" y="627"/>
                  <a:pt x="4249" y="0"/>
                  <a:pt x="3040" y="0"/>
                </a:cubicBezTo>
              </a:path>
            </a:pathLst>
          </a:custGeom>
          <a:solidFill>
            <a:schemeClr val="bg1">
              <a:alpha val="20000"/>
            </a:schemeClr>
          </a:solidFill>
          <a:ln w="9525">
            <a:noFill/>
          </a:ln>
        </p:spPr>
        <p:txBody>
          <a:bodyPr/>
          <a:p>
            <a:endParaRPr lang="zh-CN" altLang="en-US"/>
          </a:p>
        </p:txBody>
      </p:sp>
      <p:sp>
        <p:nvSpPr>
          <p:cNvPr id="7177" name="Freeform 771"/>
          <p:cNvSpPr/>
          <p:nvPr/>
        </p:nvSpPr>
        <p:spPr>
          <a:xfrm>
            <a:off x="2773998" y="3130550"/>
            <a:ext cx="1917700" cy="143510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5064" h="3789">
                <a:moveTo>
                  <a:pt x="2279" y="0"/>
                </a:moveTo>
                <a:lnTo>
                  <a:pt x="2279" y="0"/>
                </a:lnTo>
                <a:cubicBezTo>
                  <a:pt x="167" y="0"/>
                  <a:pt x="0" y="2285"/>
                  <a:pt x="1210" y="3123"/>
                </a:cubicBezTo>
                <a:cubicBezTo>
                  <a:pt x="1210" y="3123"/>
                  <a:pt x="1005" y="3494"/>
                  <a:pt x="692" y="3532"/>
                </a:cubicBezTo>
                <a:cubicBezTo>
                  <a:pt x="692" y="3532"/>
                  <a:pt x="1293" y="3788"/>
                  <a:pt x="2112" y="3788"/>
                </a:cubicBezTo>
                <a:cubicBezTo>
                  <a:pt x="2496" y="3788"/>
                  <a:pt x="2931" y="3730"/>
                  <a:pt x="3373" y="3570"/>
                </a:cubicBezTo>
                <a:cubicBezTo>
                  <a:pt x="3373" y="3570"/>
                  <a:pt x="4378" y="3327"/>
                  <a:pt x="4717" y="2445"/>
                </a:cubicBezTo>
                <a:cubicBezTo>
                  <a:pt x="5063" y="1562"/>
                  <a:pt x="4672" y="109"/>
                  <a:pt x="2426" y="7"/>
                </a:cubicBezTo>
                <a:cubicBezTo>
                  <a:pt x="2375" y="7"/>
                  <a:pt x="2330" y="0"/>
                  <a:pt x="2279" y="0"/>
                </a:cubicBezTo>
              </a:path>
            </a:pathLst>
          </a:custGeom>
          <a:solidFill>
            <a:schemeClr val="bg1">
              <a:alpha val="20000"/>
            </a:schemeClr>
          </a:solidFill>
          <a:ln w="9525">
            <a:noFill/>
          </a:ln>
        </p:spPr>
        <p:txBody>
          <a:bodyPr/>
          <a:p>
            <a:endParaRPr lang="zh-CN" altLang="en-US"/>
          </a:p>
        </p:txBody>
      </p:sp>
      <p:sp>
        <p:nvSpPr>
          <p:cNvPr id="7178" name="Freeform 772"/>
          <p:cNvSpPr/>
          <p:nvPr/>
        </p:nvSpPr>
        <p:spPr>
          <a:xfrm>
            <a:off x="3396298" y="4064000"/>
            <a:ext cx="1209675" cy="94615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195" h="2497">
                <a:moveTo>
                  <a:pt x="1293" y="0"/>
                </a:moveTo>
                <a:lnTo>
                  <a:pt x="1293" y="0"/>
                </a:lnTo>
                <a:cubicBezTo>
                  <a:pt x="832" y="0"/>
                  <a:pt x="442" y="231"/>
                  <a:pt x="262" y="711"/>
                </a:cubicBezTo>
                <a:cubicBezTo>
                  <a:pt x="0" y="1415"/>
                  <a:pt x="474" y="1856"/>
                  <a:pt x="474" y="1856"/>
                </a:cubicBezTo>
                <a:cubicBezTo>
                  <a:pt x="422" y="2061"/>
                  <a:pt x="77" y="2067"/>
                  <a:pt x="77" y="2067"/>
                </a:cubicBezTo>
                <a:cubicBezTo>
                  <a:pt x="77" y="2067"/>
                  <a:pt x="672" y="2496"/>
                  <a:pt x="1350" y="2496"/>
                </a:cubicBezTo>
                <a:cubicBezTo>
                  <a:pt x="1638" y="2496"/>
                  <a:pt x="1939" y="2419"/>
                  <a:pt x="2221" y="2195"/>
                </a:cubicBezTo>
                <a:cubicBezTo>
                  <a:pt x="3194" y="1018"/>
                  <a:pt x="2720" y="455"/>
                  <a:pt x="1984" y="147"/>
                </a:cubicBezTo>
                <a:cubicBezTo>
                  <a:pt x="1747" y="51"/>
                  <a:pt x="1510" y="0"/>
                  <a:pt x="1293" y="0"/>
                </a:cubicBezTo>
              </a:path>
            </a:pathLst>
          </a:custGeom>
          <a:solidFill>
            <a:schemeClr val="bg1">
              <a:alpha val="20000"/>
            </a:schemeClr>
          </a:solidFill>
          <a:ln w="9525">
            <a:noFill/>
          </a:ln>
        </p:spPr>
        <p:txBody>
          <a:bodyPr/>
          <a:p>
            <a:endParaRPr lang="zh-CN" altLang="en-US"/>
          </a:p>
        </p:txBody>
      </p:sp>
      <p:sp>
        <p:nvSpPr>
          <p:cNvPr id="5" name="Text Box 4"/>
          <p:cNvSpPr txBox="1"/>
          <p:nvPr/>
        </p:nvSpPr>
        <p:spPr>
          <a:xfrm>
            <a:off x="5245735" y="2780665"/>
            <a:ext cx="6173470" cy="3784600"/>
          </a:xfrm>
          <a:prstGeom prst="rect">
            <a:avLst/>
          </a:prstGeom>
          <a:noFill/>
        </p:spPr>
        <p:txBody>
          <a:bodyPr wrap="square" rtlCol="0">
            <a:spAutoFit/>
          </a:bodyPr>
          <a:p>
            <a:pPr marL="0" lvl="0" indent="0" algn="l" rtl="0">
              <a:spcBef>
                <a:spcPts val="0"/>
              </a:spcBef>
              <a:spcAft>
                <a:spcPts val="0"/>
              </a:spcAft>
              <a:buClr>
                <a:schemeClr val="dk1"/>
              </a:buClr>
              <a:buSzPts val="1100"/>
              <a:buFont typeface="Arial" panose="020B0604020202020204"/>
              <a:buNone/>
            </a:pPr>
            <a:r>
              <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rPr>
              <a:t>2106029 - Gourav Chaki </a:t>
            </a: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endParaRPr>
          </a:p>
          <a:p>
            <a:pPr marL="0" lvl="0" indent="0" algn="l" rtl="0">
              <a:spcBef>
                <a:spcPts val="0"/>
              </a:spcBef>
              <a:spcAft>
                <a:spcPts val="0"/>
              </a:spcAft>
              <a:buClr>
                <a:schemeClr val="dk1"/>
              </a:buClr>
              <a:buSzPts val="1100"/>
              <a:buFont typeface="Arial" panose="020B0604020202020204"/>
              <a:buNone/>
            </a:pP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endParaRPr>
          </a:p>
          <a:p>
            <a:pPr marL="0" lvl="0" indent="0" algn="l" rtl="0">
              <a:spcBef>
                <a:spcPts val="0"/>
              </a:spcBef>
              <a:spcAft>
                <a:spcPts val="0"/>
              </a:spcAft>
              <a:buClr>
                <a:schemeClr val="dk1"/>
              </a:buClr>
              <a:buSzPts val="1100"/>
              <a:buFont typeface="Arial" panose="020B0604020202020204"/>
              <a:buNone/>
            </a:pPr>
            <a:r>
              <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rPr>
              <a:t>2106085 - Yash Kumar </a:t>
            </a: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endParaRPr>
          </a:p>
          <a:p>
            <a:pPr marL="0" lvl="0" indent="0" algn="l" rtl="0">
              <a:spcBef>
                <a:spcPts val="0"/>
              </a:spcBef>
              <a:spcAft>
                <a:spcPts val="0"/>
              </a:spcAft>
              <a:buClr>
                <a:schemeClr val="dk1"/>
              </a:buClr>
              <a:buSzPts val="1100"/>
              <a:buFont typeface="Arial" panose="020B0604020202020204"/>
              <a:buNone/>
            </a:pP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endParaRPr>
          </a:p>
          <a:p>
            <a:pPr marL="0" lvl="0" indent="0" algn="l" rtl="0">
              <a:spcBef>
                <a:spcPts val="0"/>
              </a:spcBef>
              <a:spcAft>
                <a:spcPts val="0"/>
              </a:spcAft>
              <a:buClr>
                <a:schemeClr val="dk1"/>
              </a:buClr>
              <a:buSzPts val="1100"/>
              <a:buFont typeface="Arial" panose="020B0604020202020204"/>
              <a:buNone/>
            </a:pPr>
            <a:r>
              <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rPr>
              <a:t>2106081 - Vaibhav Kumar Bharadwaj</a:t>
            </a: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endParaRPr>
          </a:p>
          <a:p>
            <a:pPr marL="0" lvl="0" indent="0" algn="l" rtl="0">
              <a:spcBef>
                <a:spcPts val="0"/>
              </a:spcBef>
              <a:spcAft>
                <a:spcPts val="0"/>
              </a:spcAft>
              <a:buClr>
                <a:schemeClr val="dk1"/>
              </a:buClr>
              <a:buSzPts val="1100"/>
              <a:buFont typeface="Arial" panose="020B0604020202020204"/>
              <a:buNone/>
            </a:pP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endParaRPr>
          </a:p>
          <a:p>
            <a:pPr marL="0" lvl="0" indent="0" algn="l" rtl="0">
              <a:spcBef>
                <a:spcPts val="0"/>
              </a:spcBef>
              <a:spcAft>
                <a:spcPts val="0"/>
              </a:spcAft>
              <a:buClr>
                <a:schemeClr val="dk1"/>
              </a:buClr>
              <a:buSzPts val="1100"/>
              <a:buFont typeface="Arial" panose="020B0604020202020204"/>
              <a:buNone/>
            </a:pPr>
            <a:r>
              <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rPr>
              <a:t>21051544 - Anusuya Deb</a:t>
            </a: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endParaRPr>
          </a:p>
          <a:p>
            <a:pPr marL="0" lvl="0" indent="0" algn="l" rtl="0">
              <a:spcBef>
                <a:spcPts val="0"/>
              </a:spcBef>
              <a:spcAft>
                <a:spcPts val="0"/>
              </a:spcAft>
              <a:buClr>
                <a:schemeClr val="dk1"/>
              </a:buClr>
              <a:buSzPts val="1100"/>
              <a:buFont typeface="Arial" panose="020B0604020202020204"/>
              <a:buNone/>
            </a:pP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endParaRPr>
          </a:p>
          <a:p>
            <a:pPr marL="0" lvl="0" indent="0" algn="l" rtl="0">
              <a:spcBef>
                <a:spcPts val="0"/>
              </a:spcBef>
              <a:spcAft>
                <a:spcPts val="0"/>
              </a:spcAft>
              <a:buClr>
                <a:schemeClr val="dk1"/>
              </a:buClr>
              <a:buSzPts val="1100"/>
              <a:buFont typeface="Arial" panose="020B0604020202020204"/>
              <a:buNone/>
            </a:pPr>
            <a:r>
              <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rPr>
              <a:t>21051564 - </a:t>
            </a:r>
            <a:r>
              <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rPr>
              <a:t>Gargee Bhowmick </a:t>
            </a: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endParaRPr>
          </a:p>
          <a:p>
            <a:pPr marL="0" lvl="0" indent="0" algn="l" rtl="0">
              <a:spcBef>
                <a:spcPts val="0"/>
              </a:spcBef>
              <a:spcAft>
                <a:spcPts val="0"/>
              </a:spcAft>
              <a:buClr>
                <a:schemeClr val="dk1"/>
              </a:buClr>
              <a:buSzPts val="1100"/>
              <a:buFont typeface="Arial" panose="020B0604020202020204"/>
              <a:buNone/>
            </a:pPr>
            <a:endParaRPr lang="en-IN" altLang="en-GB" sz="2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Work Sans" charset="0"/>
              <a:cs typeface="Work Sans" charset="0"/>
              <a:sym typeface="+mn-ea"/>
            </a:endParaRPr>
          </a:p>
        </p:txBody>
      </p:sp>
      <p:sp>
        <p:nvSpPr>
          <p:cNvPr id="8" name="Rounded Rectangle 7"/>
          <p:cNvSpPr/>
          <p:nvPr/>
        </p:nvSpPr>
        <p:spPr>
          <a:xfrm>
            <a:off x="5911215" y="612775"/>
            <a:ext cx="4186555" cy="1869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5911215" y="763270"/>
            <a:ext cx="4643755" cy="1568450"/>
          </a:xfrm>
          <a:prstGeom prst="rect">
            <a:avLst/>
          </a:prstGeom>
          <a:noFill/>
        </p:spPr>
        <p:txBody>
          <a:bodyPr wrap="square" rtlCol="0">
            <a:spAutoFit/>
          </a:bodyPr>
          <a:p>
            <a:pPr algn="l"/>
            <a:r>
              <a:rPr lang="en-IN" sz="4800">
                <a:solidFill>
                  <a:schemeClr val="lt1"/>
                </a:solidFill>
                <a:latin typeface="Staatliches" charset="0"/>
                <a:cs typeface="Staatliches" charset="0"/>
                <a:sym typeface="+mn-ea"/>
              </a:rPr>
              <a:t>TEAM ZERO</a:t>
            </a:r>
            <a:endParaRPr lang="en-IN" sz="4800">
              <a:solidFill>
                <a:schemeClr val="lt1"/>
              </a:solidFill>
              <a:latin typeface="Staatliches" charset="0"/>
              <a:cs typeface="Staatliches" charset="0"/>
            </a:endParaRPr>
          </a:p>
          <a:p>
            <a:pPr algn="l"/>
            <a:r>
              <a:rPr lang="en-IN" altLang="en-US" sz="4800">
                <a:latin typeface="Staatliches" charset="0"/>
                <a:cs typeface="Staatliches" charset="0"/>
                <a:sym typeface="+mn-ea"/>
              </a:rPr>
              <a:t>  </a:t>
            </a:r>
            <a:r>
              <a:rPr lang="en-IN" altLang="en-US" sz="48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sym typeface="+mn-ea"/>
              </a:rPr>
              <a:t>members</a:t>
            </a:r>
            <a:endParaRPr lang="en-IN" altLang="en-US" sz="48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575425"/>
            <a:ext cx="12192000" cy="1444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8207" name="组合 29"/>
          <p:cNvGrpSpPr/>
          <p:nvPr/>
        </p:nvGrpSpPr>
        <p:grpSpPr>
          <a:xfrm flipH="1">
            <a:off x="552768" y="368935"/>
            <a:ext cx="1117600" cy="523875"/>
            <a:chOff x="0" y="0"/>
            <a:chExt cx="766254" cy="340156"/>
          </a:xfrm>
        </p:grpSpPr>
        <p:sp>
          <p:nvSpPr>
            <p:cNvPr id="8208"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8209"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8210"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2" name="Text Box 1"/>
          <p:cNvSpPr txBox="1"/>
          <p:nvPr/>
        </p:nvSpPr>
        <p:spPr>
          <a:xfrm>
            <a:off x="3150235" y="243840"/>
            <a:ext cx="5896610" cy="829945"/>
          </a:xfrm>
          <a:prstGeom prst="rect">
            <a:avLst/>
          </a:prstGeom>
          <a:noFill/>
        </p:spPr>
        <p:txBody>
          <a:bodyPr wrap="none" rtlCol="0">
            <a:spAutoFit/>
          </a:bodyPr>
          <a:p>
            <a:r>
              <a:rPr lang="en-IN" altLang="en-US" sz="4800">
                <a:ln w="9525">
                  <a:solidFill>
                    <a:schemeClr val="bg1"/>
                  </a:solidFill>
                  <a:prstDash val="solid"/>
                </a:ln>
                <a:solidFill>
                  <a:schemeClr val="tx1"/>
                </a:solidFill>
                <a:effectLst>
                  <a:outerShdw blurRad="12700" dist="38100" dir="2700000" algn="tl" rotWithShape="0">
                    <a:schemeClr val="bg1">
                      <a:lumMod val="50000"/>
                    </a:schemeClr>
                  </a:outerShdw>
                </a:effectLst>
              </a:rPr>
              <a:t>IDEA FOR THE </a:t>
            </a:r>
            <a:r>
              <a:rPr lang="en-IN" altLang="en-US" sz="4800">
                <a:ln w="6600">
                  <a:solidFill>
                    <a:schemeClr val="accent2"/>
                  </a:solidFill>
                  <a:prstDash val="solid"/>
                </a:ln>
                <a:solidFill>
                  <a:srgbClr val="FFFFFF"/>
                </a:solidFill>
                <a:effectLst>
                  <a:outerShdw dist="38100" dir="2700000" algn="tl" rotWithShape="0">
                    <a:schemeClr val="accent2"/>
                  </a:outerShdw>
                </a:effectLst>
              </a:rPr>
              <a:t>PROJECT</a:t>
            </a:r>
            <a:endParaRPr lang="en-IN" altLang="en-US" sz="480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Text Box 2"/>
          <p:cNvSpPr txBox="1"/>
          <p:nvPr/>
        </p:nvSpPr>
        <p:spPr>
          <a:xfrm>
            <a:off x="1183640" y="1919605"/>
            <a:ext cx="9673590" cy="3538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scene3d>
              <a:camera prst="orthographicFront"/>
              <a:lightRig rig="threePt" dir="t"/>
            </a:scene3d>
          </a:bodyPr>
          <a:p>
            <a:pPr algn="ctr"/>
            <a:r>
              <a:rPr lang="en-IN" altLang="en-US" sz="2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Today is Rohan’s first exam and he is running late for it , he makes it to the exam hall but he doesn't know his room and seat number now he has to manually search for it which looses him a lot of time and causes a lot of anxiety or else he can just use our website, in the same situation Rohan now only has to enter his roll number and his class and seat number will be clearly displayed which will save him from a lot of anxiety and also save his time </a:t>
            </a:r>
            <a:endParaRPr lang="en-IN" altLang="en-US" sz="2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20" name="组合 29"/>
          <p:cNvGrpSpPr/>
          <p:nvPr/>
        </p:nvGrpSpPr>
        <p:grpSpPr>
          <a:xfrm flipH="1">
            <a:off x="10813098" y="5850890"/>
            <a:ext cx="1117600" cy="523875"/>
            <a:chOff x="0" y="0"/>
            <a:chExt cx="766254" cy="340156"/>
          </a:xfrm>
        </p:grpSpPr>
        <p:sp>
          <p:nvSpPr>
            <p:cNvPr id="9263"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264"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265"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3" name="Rounded Rectangle 2"/>
          <p:cNvSpPr/>
          <p:nvPr/>
        </p:nvSpPr>
        <p:spPr>
          <a:xfrm>
            <a:off x="2459990" y="570230"/>
            <a:ext cx="7465695" cy="1100455"/>
          </a:xfrm>
          <a:prstGeom prst="roundRect">
            <a:avLst/>
          </a:prstGeom>
          <a:effectLst>
            <a:glow rad="139700">
              <a:schemeClr val="accent4">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endParaRPr lang="en-US"/>
          </a:p>
        </p:txBody>
      </p:sp>
      <p:sp>
        <p:nvSpPr>
          <p:cNvPr id="5" name="Text Box 4"/>
          <p:cNvSpPr txBox="1"/>
          <p:nvPr/>
        </p:nvSpPr>
        <p:spPr>
          <a:xfrm>
            <a:off x="2602865" y="705485"/>
            <a:ext cx="4481830" cy="829945"/>
          </a:xfrm>
          <a:prstGeom prst="rect">
            <a:avLst/>
          </a:prstGeom>
          <a:noFill/>
        </p:spPr>
        <p:txBody>
          <a:bodyPr wrap="none" rtlCol="0">
            <a:spAutoFit/>
          </a:bodyPr>
          <a:p>
            <a:pPr algn="just"/>
            <a:r>
              <a:rPr lang="en-IN" altLang="en-US" sz="4800">
                <a:latin typeface="Staatliches" charset="0"/>
                <a:cs typeface="Staatliches" charset="0"/>
              </a:rPr>
              <a:t>ABOUT </a:t>
            </a:r>
            <a:r>
              <a:rPr lang="en-IN" altLang="en-US" sz="4800">
                <a:ln w="9525">
                  <a:solidFill>
                    <a:schemeClr val="bg1"/>
                  </a:solidFill>
                  <a:prstDash val="solid"/>
                </a:ln>
                <a:solidFill>
                  <a:schemeClr val="tx1"/>
                </a:solidFill>
                <a:effectLst>
                  <a:outerShdw blurRad="12700" dist="38100" dir="2700000" algn="tl" rotWithShape="0">
                    <a:schemeClr val="bg1">
                      <a:lumMod val="50000"/>
                    </a:schemeClr>
                  </a:outerShdw>
                </a:effectLst>
                <a:latin typeface="Staatliches" charset="0"/>
                <a:cs typeface="Staatliches" charset="0"/>
              </a:rPr>
              <a:t>THE</a:t>
            </a:r>
            <a:r>
              <a:rPr lang="en-IN" altLang="en-US" sz="4800">
                <a:latin typeface="Staatliches" charset="0"/>
                <a:cs typeface="Staatliches" charset="0"/>
              </a:rPr>
              <a:t> </a:t>
            </a:r>
            <a:r>
              <a:rPr lang="en-IN" altLang="en-US" sz="48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rPr>
              <a:t>PROJECT</a:t>
            </a:r>
            <a:r>
              <a:rPr lang="en-IN" altLang="en-US" sz="4800">
                <a:latin typeface="Staatliches" charset="0"/>
                <a:cs typeface="Staatliches" charset="0"/>
              </a:rPr>
              <a:t> </a:t>
            </a:r>
            <a:endParaRPr lang="en-IN" altLang="en-US" sz="4800">
              <a:latin typeface="Staatliches" charset="0"/>
              <a:cs typeface="Staatliches" charset="0"/>
            </a:endParaRPr>
          </a:p>
        </p:txBody>
      </p:sp>
      <p:sp>
        <p:nvSpPr>
          <p:cNvPr id="6" name="Text Box 5"/>
          <p:cNvSpPr txBox="1"/>
          <p:nvPr/>
        </p:nvSpPr>
        <p:spPr>
          <a:xfrm>
            <a:off x="2602865" y="2450465"/>
            <a:ext cx="7502525" cy="3784600"/>
          </a:xfrm>
          <a:prstGeom prst="rect">
            <a:avLst/>
          </a:prstGeom>
          <a:noFill/>
        </p:spPr>
        <p:txBody>
          <a:bodyPr wrap="square" rtlCol="0">
            <a:spAutoFit/>
          </a:bodyPr>
          <a:p>
            <a:pPr algn="ctr"/>
            <a:r>
              <a:rPr lang="en-IN" altLang="en-US" sz="2000">
                <a:ln w="6600">
                  <a:solidFill>
                    <a:schemeClr val="accent2"/>
                  </a:solidFill>
                  <a:prstDash val="solid"/>
                </a:ln>
                <a:solidFill>
                  <a:srgbClr val="FFFFFF"/>
                </a:solidFill>
                <a:effectLst>
                  <a:outerShdw dist="38100" dir="2700000" algn="tl" rotWithShape="0">
                    <a:schemeClr val="accent2"/>
                  </a:outerShdw>
                </a:effectLst>
                <a:latin typeface="Work Sans" charset="0"/>
                <a:cs typeface="Work Sans" charset="0"/>
              </a:rPr>
              <a:t>* We as “Team Zero” wanted to solve real world problems, which would not only help us but also others .</a:t>
            </a:r>
            <a:endParaRPr lang="en-IN" altLang="en-US" sz="2000">
              <a:ln w="6600">
                <a:solidFill>
                  <a:schemeClr val="accent2"/>
                </a:solidFill>
                <a:prstDash val="solid"/>
              </a:ln>
              <a:solidFill>
                <a:srgbClr val="FFFFFF"/>
              </a:solidFill>
              <a:effectLst>
                <a:outerShdw dist="38100" dir="2700000" algn="tl" rotWithShape="0">
                  <a:schemeClr val="accent2"/>
                </a:outerShdw>
              </a:effectLst>
              <a:latin typeface="Work Sans" charset="0"/>
              <a:cs typeface="Work Sans" charset="0"/>
            </a:endParaRPr>
          </a:p>
          <a:p>
            <a:pPr algn="ctr"/>
            <a:endParaRPr lang="en-IN" altLang="en-US" sz="2000">
              <a:ln w="6600">
                <a:solidFill>
                  <a:schemeClr val="accent2"/>
                </a:solidFill>
                <a:prstDash val="solid"/>
              </a:ln>
              <a:solidFill>
                <a:srgbClr val="FFFFFF"/>
              </a:solidFill>
              <a:effectLst>
                <a:outerShdw dist="38100" dir="2700000" algn="tl" rotWithShape="0">
                  <a:schemeClr val="accent2"/>
                </a:outerShdw>
              </a:effectLst>
              <a:latin typeface="Work Sans" charset="0"/>
              <a:cs typeface="Work Sans" charset="0"/>
            </a:endParaRPr>
          </a:p>
          <a:p>
            <a:pPr algn="ctr"/>
            <a:r>
              <a:rPr lang="en-IN" altLang="en-US" sz="2000">
                <a:ln w="6600">
                  <a:solidFill>
                    <a:schemeClr val="accent2"/>
                  </a:solidFill>
                  <a:prstDash val="solid"/>
                </a:ln>
                <a:solidFill>
                  <a:srgbClr val="FFFFFF"/>
                </a:solidFill>
                <a:effectLst>
                  <a:outerShdw dist="38100" dir="2700000" algn="tl" rotWithShape="0">
                    <a:schemeClr val="accent2"/>
                  </a:outerShdw>
                </a:effectLst>
                <a:latin typeface="Work Sans" charset="0"/>
                <a:cs typeface="Work Sans" charset="0"/>
              </a:rPr>
              <a:t>* We saw that there is some rush and anxiety during exams in search of rooms and seats so observing that we have created a website where the admistration can set the size of the classroom, number of benches in each classroom and the starting roll number our algorithm will assign every student a room number and seat number according to there roll number, so when a student enters his/her roll number that person’s seat number and room number will be clearly displayed on the screen .</a:t>
            </a:r>
            <a:endParaRPr lang="en-IN" altLang="en-US" sz="2000">
              <a:ln w="6600">
                <a:solidFill>
                  <a:schemeClr val="accent2"/>
                </a:solidFill>
                <a:prstDash val="solid"/>
              </a:ln>
              <a:solidFill>
                <a:srgbClr val="FFFFFF"/>
              </a:solidFill>
              <a:effectLst>
                <a:outerShdw dist="38100" dir="2700000" algn="tl" rotWithShape="0">
                  <a:schemeClr val="accent2"/>
                </a:outerShdw>
              </a:effectLst>
              <a:latin typeface="Work Sans" charset="0"/>
              <a:cs typeface="Work Sans" charset="0"/>
            </a:endParaRPr>
          </a:p>
        </p:txBody>
      </p:sp>
      <p:grpSp>
        <p:nvGrpSpPr>
          <p:cNvPr id="7" name="组合 29"/>
          <p:cNvGrpSpPr/>
          <p:nvPr/>
        </p:nvGrpSpPr>
        <p:grpSpPr>
          <a:xfrm flipH="1">
            <a:off x="10907713" y="399415"/>
            <a:ext cx="1117600" cy="523875"/>
            <a:chOff x="0" y="0"/>
            <a:chExt cx="766254" cy="340156"/>
          </a:xfrm>
        </p:grpSpPr>
        <p:sp>
          <p:nvSpPr>
            <p:cNvPr id="8"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0"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69" name="组合 29"/>
          <p:cNvGrpSpPr/>
          <p:nvPr/>
        </p:nvGrpSpPr>
        <p:grpSpPr>
          <a:xfrm flipH="1">
            <a:off x="380048" y="5904230"/>
            <a:ext cx="1117600" cy="523875"/>
            <a:chOff x="0" y="0"/>
            <a:chExt cx="766254" cy="340156"/>
          </a:xfrm>
        </p:grpSpPr>
        <p:sp>
          <p:nvSpPr>
            <p:cNvPr id="10270"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0271"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0272"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6" name="Rectangles 5"/>
          <p:cNvSpPr/>
          <p:nvPr/>
        </p:nvSpPr>
        <p:spPr>
          <a:xfrm>
            <a:off x="3608705" y="289560"/>
            <a:ext cx="4974590" cy="88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3896995" y="377825"/>
            <a:ext cx="3663950" cy="1076325"/>
          </a:xfrm>
          <a:prstGeom prst="rect">
            <a:avLst/>
          </a:prstGeom>
          <a:noFill/>
        </p:spPr>
        <p:txBody>
          <a:bodyPr wrap="none" rtlCol="0">
            <a:spAutoFit/>
          </a:bodyPr>
          <a:p>
            <a:pPr algn="l"/>
            <a:r>
              <a:rPr lang="en-IN" altLang="en-US" sz="3200">
                <a:latin typeface="Staatliches" charset="0"/>
                <a:cs typeface="Staatliches" charset="0"/>
                <a:sym typeface="+mn-ea"/>
              </a:rPr>
              <a:t>Vision for</a:t>
            </a:r>
            <a:r>
              <a:rPr lang="en-IN" altLang="en-US" sz="3200">
                <a:ln w="9525">
                  <a:solidFill>
                    <a:schemeClr val="bg1"/>
                  </a:solidFill>
                  <a:prstDash val="solid"/>
                </a:ln>
                <a:solidFill>
                  <a:schemeClr val="tx1"/>
                </a:solidFill>
                <a:effectLst>
                  <a:outerShdw blurRad="12700" dist="38100" dir="2700000" algn="tl" rotWithShape="0">
                    <a:schemeClr val="bg1">
                      <a:lumMod val="50000"/>
                    </a:schemeClr>
                  </a:outerShdw>
                </a:effectLst>
                <a:latin typeface="Staatliches" charset="0"/>
                <a:cs typeface="Staatliches" charset="0"/>
                <a:sym typeface="+mn-ea"/>
              </a:rPr>
              <a:t> the</a:t>
            </a:r>
            <a:r>
              <a:rPr lang="en-IN" altLang="en-US" sz="3200">
                <a:latin typeface="Staatliches" charset="0"/>
                <a:cs typeface="Staatliches" charset="0"/>
                <a:sym typeface="+mn-ea"/>
              </a:rPr>
              <a:t> </a:t>
            </a:r>
            <a:r>
              <a:rPr lang="en-IN" altLang="en-US" sz="32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sym typeface="+mn-ea"/>
              </a:rPr>
              <a:t>project </a:t>
            </a:r>
            <a:endParaRPr lang="en-IN" altLang="en-US" sz="32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endParaRPr>
          </a:p>
          <a:p>
            <a:endParaRPr lang="en-IN" altLang="en-US" sz="32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endParaRPr>
          </a:p>
        </p:txBody>
      </p:sp>
      <p:sp>
        <p:nvSpPr>
          <p:cNvPr id="8" name="Text Box 7"/>
          <p:cNvSpPr txBox="1"/>
          <p:nvPr/>
        </p:nvSpPr>
        <p:spPr>
          <a:xfrm>
            <a:off x="620395" y="2088515"/>
            <a:ext cx="10923905" cy="2553335"/>
          </a:xfrm>
          <a:prstGeom prst="rect">
            <a:avLst/>
          </a:prstGeom>
          <a:noFill/>
        </p:spPr>
        <p:txBody>
          <a:bodyPr wrap="none" rtlCol="0">
            <a:spAutoFit/>
          </a:bodyPr>
          <a:p>
            <a:pPr marL="285750" indent="-285750" algn="l">
              <a:buFont typeface="Arial" panose="020B0604020202020204" pitchFamily="34" charset="0"/>
              <a:buChar char="•"/>
            </a:pPr>
            <a:r>
              <a:rPr lang="en-IN" altLang="en-US" sz="2000">
                <a:solidFill>
                  <a:schemeClr val="bg1">
                    <a:lumMod val="95000"/>
                  </a:schemeClr>
                </a:solidFill>
                <a:latin typeface="Work Sans" charset="0"/>
                <a:cs typeface="Work Sans" charset="0"/>
              </a:rPr>
              <a:t>Donating this project towards the college for implementation into it’s own system.</a:t>
            </a:r>
            <a:endParaRPr lang="en-IN" altLang="en-US" sz="2000">
              <a:solidFill>
                <a:schemeClr val="bg1">
                  <a:lumMod val="95000"/>
                </a:schemeClr>
              </a:solidFill>
              <a:latin typeface="Work Sans" charset="0"/>
              <a:cs typeface="Work Sans" charset="0"/>
            </a:endParaRPr>
          </a:p>
          <a:p>
            <a:pPr algn="l">
              <a:buFont typeface="Arial" panose="020B0604020202020204" pitchFamily="34" charset="0"/>
            </a:pPr>
            <a:endParaRPr lang="en-IN" altLang="en-US" sz="2000">
              <a:solidFill>
                <a:schemeClr val="bg1">
                  <a:lumMod val="95000"/>
                </a:schemeClr>
              </a:solidFill>
              <a:latin typeface="Work Sans" charset="0"/>
              <a:cs typeface="Work Sans" charset="0"/>
            </a:endParaRPr>
          </a:p>
          <a:p>
            <a:pPr algn="l">
              <a:buFont typeface="Arial" panose="020B0604020202020204" pitchFamily="34" charset="0"/>
            </a:pPr>
            <a:endParaRPr lang="en-IN" altLang="en-US" sz="2000">
              <a:solidFill>
                <a:schemeClr val="bg1">
                  <a:lumMod val="95000"/>
                </a:schemeClr>
              </a:solidFill>
              <a:latin typeface="Work Sans" charset="0"/>
              <a:cs typeface="Work Sans" charset="0"/>
            </a:endParaRPr>
          </a:p>
          <a:p>
            <a:pPr marL="285750" indent="-285750" algn="l">
              <a:buFont typeface="Arial" panose="020B0604020202020204" pitchFamily="34" charset="0"/>
              <a:buChar char="•"/>
            </a:pPr>
            <a:r>
              <a:rPr lang="en-IN" altLang="en-US" sz="2000">
                <a:solidFill>
                  <a:schemeClr val="bg1">
                    <a:lumMod val="95000"/>
                  </a:schemeClr>
                </a:solidFill>
                <a:latin typeface="Work Sans" charset="0"/>
                <a:cs typeface="Work Sans" charset="0"/>
              </a:rPr>
              <a:t>making this website live on the server so that multiple machines can access it </a:t>
            </a:r>
            <a:endParaRPr lang="en-IN" altLang="en-US" sz="2000">
              <a:solidFill>
                <a:schemeClr val="bg1">
                  <a:lumMod val="95000"/>
                </a:schemeClr>
              </a:solidFill>
              <a:latin typeface="Work Sans" charset="0"/>
              <a:cs typeface="Work Sans" charset="0"/>
            </a:endParaRPr>
          </a:p>
          <a:p>
            <a:pPr algn="l">
              <a:buFont typeface="Arial" panose="020B0604020202020204" pitchFamily="34" charset="0"/>
            </a:pPr>
            <a:r>
              <a:rPr lang="en-IN" altLang="en-US" sz="2000">
                <a:solidFill>
                  <a:schemeClr val="bg1">
                    <a:lumMod val="95000"/>
                  </a:schemeClr>
                </a:solidFill>
                <a:latin typeface="Work Sans" charset="0"/>
                <a:cs typeface="Work Sans" charset="0"/>
              </a:rPr>
              <a:t>    wihout any issues</a:t>
            </a:r>
            <a:endParaRPr lang="en-IN" altLang="en-US" sz="2000">
              <a:solidFill>
                <a:schemeClr val="bg1">
                  <a:lumMod val="95000"/>
                </a:schemeClr>
              </a:solidFill>
              <a:latin typeface="Work Sans" charset="0"/>
              <a:cs typeface="Work Sans" charset="0"/>
            </a:endParaRPr>
          </a:p>
          <a:p>
            <a:pPr algn="l">
              <a:buFont typeface="Arial" panose="020B0604020202020204" pitchFamily="34" charset="0"/>
            </a:pPr>
            <a:r>
              <a:rPr lang="en-IN" altLang="en-US" sz="2000">
                <a:solidFill>
                  <a:schemeClr val="bg1">
                    <a:lumMod val="95000"/>
                  </a:schemeClr>
                </a:solidFill>
                <a:latin typeface="Work Sans" charset="0"/>
                <a:cs typeface="Work Sans" charset="0"/>
              </a:rPr>
              <a:t> </a:t>
            </a:r>
            <a:endParaRPr lang="en-IN" altLang="en-US" sz="2000">
              <a:solidFill>
                <a:schemeClr val="bg1">
                  <a:lumMod val="95000"/>
                </a:schemeClr>
              </a:solidFill>
              <a:latin typeface="Work Sans" charset="0"/>
              <a:cs typeface="Work Sans" charset="0"/>
            </a:endParaRPr>
          </a:p>
          <a:p>
            <a:pPr algn="l">
              <a:buFont typeface="Arial" panose="020B0604020202020204" pitchFamily="34" charset="0"/>
            </a:pPr>
            <a:endParaRPr lang="en-IN" altLang="en-US" sz="2000">
              <a:solidFill>
                <a:schemeClr val="bg1">
                  <a:lumMod val="95000"/>
                </a:schemeClr>
              </a:solidFill>
              <a:latin typeface="Work Sans" charset="0"/>
              <a:cs typeface="Work Sans" charset="0"/>
            </a:endParaRPr>
          </a:p>
          <a:p>
            <a:pPr marL="285750" indent="-285750" algn="l">
              <a:buFont typeface="Arial" panose="020B0604020202020204" pitchFamily="34" charset="0"/>
              <a:buChar char="•"/>
            </a:pPr>
            <a:r>
              <a:rPr lang="en-IN" altLang="en-US" sz="2000">
                <a:solidFill>
                  <a:schemeClr val="bg1">
                    <a:lumMod val="95000"/>
                  </a:schemeClr>
                </a:solidFill>
                <a:latin typeface="Work Sans" charset="0"/>
                <a:cs typeface="Work Sans" charset="0"/>
              </a:rPr>
              <a:t> Building a better GUI for the Website with more animations and better ergonomics</a:t>
            </a:r>
            <a:endParaRPr lang="en-IN" altLang="en-US" sz="2000">
              <a:solidFill>
                <a:schemeClr val="bg1">
                  <a:lumMod val="95000"/>
                </a:schemeClr>
              </a:solidFill>
              <a:latin typeface="Work Sans" charset="0"/>
              <a:cs typeface="Work Sans" charset="0"/>
            </a:endParaRPr>
          </a:p>
        </p:txBody>
      </p:sp>
      <p:pic>
        <p:nvPicPr>
          <p:cNvPr id="12299" name="图片 2"/>
          <p:cNvPicPr>
            <a:picLocks noChangeAspect="1"/>
          </p:cNvPicPr>
          <p:nvPr/>
        </p:nvPicPr>
        <p:blipFill>
          <a:blip r:embed="rId1"/>
          <a:stretch>
            <a:fillRect/>
          </a:stretch>
        </p:blipFill>
        <p:spPr>
          <a:xfrm>
            <a:off x="7927975" y="5085715"/>
            <a:ext cx="3037205" cy="135636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86" name="组合 29"/>
          <p:cNvGrpSpPr/>
          <p:nvPr/>
        </p:nvGrpSpPr>
        <p:grpSpPr>
          <a:xfrm rot="4980000" flipH="1">
            <a:off x="139383" y="5641340"/>
            <a:ext cx="1117600" cy="523875"/>
            <a:chOff x="0" y="0"/>
            <a:chExt cx="766254" cy="340156"/>
          </a:xfrm>
        </p:grpSpPr>
        <p:sp>
          <p:nvSpPr>
            <p:cNvPr id="1128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128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128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3" name="Rectangles 2"/>
          <p:cNvSpPr/>
          <p:nvPr/>
        </p:nvSpPr>
        <p:spPr>
          <a:xfrm>
            <a:off x="3653155" y="340360"/>
            <a:ext cx="4885690" cy="880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4015740" y="457835"/>
            <a:ext cx="4160520" cy="645160"/>
          </a:xfrm>
          <a:prstGeom prst="rect">
            <a:avLst/>
          </a:prstGeom>
          <a:noFill/>
        </p:spPr>
        <p:txBody>
          <a:bodyPr wrap="none" rtlCol="0">
            <a:spAutoFit/>
          </a:bodyPr>
          <a:p>
            <a:pPr algn="l"/>
            <a:r>
              <a:rPr lang="en-IN" altLang="en-US" sz="3600">
                <a:latin typeface="Staatliches" charset="0"/>
                <a:cs typeface="Staatliches" charset="0"/>
              </a:rPr>
              <a:t>Challanges </a:t>
            </a:r>
            <a:r>
              <a:rPr lang="en-IN" altLang="en-US" sz="36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rPr>
              <a:t>faced</a:t>
            </a:r>
            <a:r>
              <a:rPr lang="en-IN" altLang="en-US" sz="3600">
                <a:latin typeface="Staatliches" charset="0"/>
                <a:cs typeface="Staatliches" charset="0"/>
              </a:rPr>
              <a:t> </a:t>
            </a:r>
            <a:endParaRPr lang="en-IN" altLang="en-US" sz="3600">
              <a:latin typeface="Staatliches" charset="0"/>
              <a:cs typeface="Staatliches" charset="0"/>
            </a:endParaRPr>
          </a:p>
        </p:txBody>
      </p:sp>
      <p:sp>
        <p:nvSpPr>
          <p:cNvPr id="7" name="Text Box 6"/>
          <p:cNvSpPr txBox="1"/>
          <p:nvPr/>
        </p:nvSpPr>
        <p:spPr>
          <a:xfrm>
            <a:off x="1576070" y="2105660"/>
            <a:ext cx="309880" cy="645160"/>
          </a:xfrm>
          <a:prstGeom prst="rect">
            <a:avLst/>
          </a:prstGeom>
          <a:noFill/>
        </p:spPr>
        <p:txBody>
          <a:bodyPr wrap="none" rtlCol="0">
            <a:spAutoFit/>
          </a:bodyPr>
          <a:p>
            <a:pPr algn="l"/>
            <a:endParaRPr lang="en-IN" altLang="en-US"/>
          </a:p>
          <a:p>
            <a:endParaRPr lang="en-US"/>
          </a:p>
        </p:txBody>
      </p:sp>
      <p:sp>
        <p:nvSpPr>
          <p:cNvPr id="9" name="Text Box 8"/>
          <p:cNvSpPr txBox="1"/>
          <p:nvPr/>
        </p:nvSpPr>
        <p:spPr>
          <a:xfrm>
            <a:off x="1103630" y="2275205"/>
            <a:ext cx="10533380" cy="3046095"/>
          </a:xfrm>
          <a:prstGeom prst="rect">
            <a:avLst/>
          </a:prstGeom>
          <a:noFill/>
        </p:spPr>
        <p:txBody>
          <a:bodyPr wrap="none" rtlCol="0">
            <a:spAutoFit/>
          </a:bodyPr>
          <a:p>
            <a:pPr marL="285750" indent="-285750">
              <a:buFont typeface="Arial" panose="020B0604020202020204" pitchFamily="34" charset="0"/>
              <a:buChar char="•"/>
            </a:pPr>
            <a:r>
              <a:rPr lang="en-IN" altLang="en-US" sz="2400">
                <a:solidFill>
                  <a:schemeClr val="bg1">
                    <a:lumMod val="95000"/>
                  </a:schemeClr>
                </a:solidFill>
                <a:latin typeface="Work Sans" charset="0"/>
                <a:cs typeface="Work Sans" charset="0"/>
              </a:rPr>
              <a:t>Building an effiecient algorithm for the backend .</a:t>
            </a:r>
            <a:endParaRPr lang="en-IN" altLang="en-US" sz="2400">
              <a:solidFill>
                <a:schemeClr val="bg1">
                  <a:lumMod val="95000"/>
                </a:schemeClr>
              </a:solidFill>
              <a:latin typeface="Work Sans" charset="0"/>
              <a:cs typeface="Work Sans" charset="0"/>
            </a:endParaRPr>
          </a:p>
          <a:p>
            <a:pPr marL="285750" indent="-285750">
              <a:buFont typeface="Arial" panose="020B0604020202020204" pitchFamily="34" charset="0"/>
              <a:buChar char="•"/>
            </a:pPr>
            <a:endParaRPr lang="en-IN" altLang="en-US" sz="2400">
              <a:solidFill>
                <a:schemeClr val="bg1">
                  <a:lumMod val="95000"/>
                </a:schemeClr>
              </a:solidFill>
              <a:latin typeface="Work Sans" charset="0"/>
              <a:cs typeface="Work Sans" charset="0"/>
            </a:endParaRPr>
          </a:p>
          <a:p>
            <a:pPr marL="285750" indent="-285750">
              <a:buFont typeface="Arial" panose="020B0604020202020204" pitchFamily="34" charset="0"/>
              <a:buChar char="•"/>
            </a:pPr>
            <a:endParaRPr lang="en-IN" altLang="en-US" sz="2400">
              <a:solidFill>
                <a:schemeClr val="bg1">
                  <a:lumMod val="95000"/>
                </a:schemeClr>
              </a:solidFill>
              <a:latin typeface="Work Sans" charset="0"/>
              <a:cs typeface="Work Sans" charset="0"/>
            </a:endParaRPr>
          </a:p>
          <a:p>
            <a:pPr marL="285750" indent="-285750">
              <a:buFont typeface="Arial" panose="020B0604020202020204" pitchFamily="34" charset="0"/>
              <a:buChar char="•"/>
            </a:pPr>
            <a:r>
              <a:rPr lang="en-IN" altLang="en-US" sz="2400">
                <a:solidFill>
                  <a:schemeClr val="bg1">
                    <a:lumMod val="95000"/>
                  </a:schemeClr>
                </a:solidFill>
                <a:latin typeface="Work Sans" charset="0"/>
                <a:cs typeface="Work Sans" charset="0"/>
              </a:rPr>
              <a:t>Linking the frontend and the backend.</a:t>
            </a:r>
            <a:endParaRPr lang="en-IN" altLang="en-US" sz="2400">
              <a:solidFill>
                <a:schemeClr val="bg1">
                  <a:lumMod val="95000"/>
                </a:schemeClr>
              </a:solidFill>
              <a:latin typeface="Work Sans" charset="0"/>
              <a:cs typeface="Work Sans" charset="0"/>
            </a:endParaRPr>
          </a:p>
          <a:p>
            <a:pPr marL="285750" indent="-285750">
              <a:buFont typeface="Arial" panose="020B0604020202020204" pitchFamily="34" charset="0"/>
              <a:buChar char="•"/>
            </a:pPr>
            <a:endParaRPr lang="en-IN" altLang="en-US" sz="2400">
              <a:solidFill>
                <a:schemeClr val="bg1">
                  <a:lumMod val="95000"/>
                </a:schemeClr>
              </a:solidFill>
              <a:latin typeface="Work Sans" charset="0"/>
              <a:cs typeface="Work Sans" charset="0"/>
            </a:endParaRPr>
          </a:p>
          <a:p>
            <a:pPr marL="285750" indent="-285750">
              <a:buFont typeface="Arial" panose="020B0604020202020204" pitchFamily="34" charset="0"/>
              <a:buChar char="•"/>
            </a:pPr>
            <a:endParaRPr lang="en-IN" altLang="en-US" sz="2400">
              <a:solidFill>
                <a:schemeClr val="bg1">
                  <a:lumMod val="95000"/>
                </a:schemeClr>
              </a:solidFill>
              <a:latin typeface="Work Sans" charset="0"/>
              <a:cs typeface="Work Sans" charset="0"/>
            </a:endParaRPr>
          </a:p>
          <a:p>
            <a:pPr marL="285750" indent="-285750">
              <a:buFont typeface="Arial" panose="020B0604020202020204" pitchFamily="34" charset="0"/>
              <a:buChar char="•"/>
            </a:pPr>
            <a:r>
              <a:rPr lang="en-IN" altLang="en-US" sz="2400">
                <a:solidFill>
                  <a:schemeClr val="bg1">
                    <a:lumMod val="95000"/>
                  </a:schemeClr>
                </a:solidFill>
                <a:latin typeface="Work Sans" charset="0"/>
                <a:cs typeface="Work Sans" charset="0"/>
              </a:rPr>
              <a:t>making the website live on the server for the multiple machines to</a:t>
            </a:r>
            <a:endParaRPr lang="en-IN" altLang="en-US" sz="2400">
              <a:solidFill>
                <a:schemeClr val="bg1">
                  <a:lumMod val="95000"/>
                </a:schemeClr>
              </a:solidFill>
              <a:latin typeface="Work Sans" charset="0"/>
              <a:cs typeface="Work Sans" charset="0"/>
            </a:endParaRPr>
          </a:p>
          <a:p>
            <a:pPr>
              <a:buFont typeface="Arial" panose="020B0604020202020204" pitchFamily="34" charset="0"/>
            </a:pPr>
            <a:r>
              <a:rPr lang="en-IN" altLang="en-US" sz="2400">
                <a:solidFill>
                  <a:schemeClr val="bg1">
                    <a:lumMod val="95000"/>
                  </a:schemeClr>
                </a:solidFill>
                <a:latin typeface="Work Sans" charset="0"/>
                <a:cs typeface="Work Sans" charset="0"/>
              </a:rPr>
              <a:t>   access it </a:t>
            </a:r>
            <a:endParaRPr lang="en-IN" altLang="en-US" sz="2400">
              <a:solidFill>
                <a:schemeClr val="bg1">
                  <a:lumMod val="95000"/>
                </a:schemeClr>
              </a:solidFill>
              <a:latin typeface="Work Sans" charset="0"/>
              <a:cs typeface="Work Sans"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2" name="组合 29"/>
          <p:cNvGrpSpPr/>
          <p:nvPr/>
        </p:nvGrpSpPr>
        <p:grpSpPr>
          <a:xfrm rot="5400000" flipH="1">
            <a:off x="147003" y="513080"/>
            <a:ext cx="1117600" cy="523875"/>
            <a:chOff x="0" y="0"/>
            <a:chExt cx="766254" cy="340156"/>
          </a:xfrm>
        </p:grpSpPr>
        <p:sp>
          <p:nvSpPr>
            <p:cNvPr id="12312"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2313"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2314"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6" name="Group 30"/>
          <p:cNvGrpSpPr/>
          <p:nvPr/>
        </p:nvGrpSpPr>
        <p:grpSpPr>
          <a:xfrm>
            <a:off x="812800" y="5394325"/>
            <a:ext cx="612775" cy="619125"/>
            <a:chOff x="0" y="0"/>
            <a:chExt cx="491380" cy="497001"/>
          </a:xfrm>
        </p:grpSpPr>
        <p:sp>
          <p:nvSpPr>
            <p:cNvPr id="12310" name="Rounded Rectangle 31"/>
            <p:cNvSpPr/>
            <p:nvPr/>
          </p:nvSpPr>
          <p:spPr>
            <a:xfrm>
              <a:off x="0" y="0"/>
              <a:ext cx="491380" cy="497001"/>
            </a:xfrm>
            <a:prstGeom prst="roundRect">
              <a:avLst>
                <a:gd name="adj" fmla="val 16667"/>
              </a:avLst>
            </a:prstGeom>
            <a:solidFill>
              <a:schemeClr val="bg1">
                <a:alpha val="20000"/>
              </a:schemeClr>
            </a:solidFill>
            <a:ln w="9525">
              <a:noFill/>
            </a:ln>
          </p:spPr>
          <p:txBody>
            <a:bodyPr lIns="121920" tIns="60960" rIns="121920" bIns="6096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3200" dirty="0">
                <a:solidFill>
                  <a:srgbClr val="FFFFFF"/>
                </a:solidFill>
              </a:endParaRPr>
            </a:p>
          </p:txBody>
        </p:sp>
        <p:sp>
          <p:nvSpPr>
            <p:cNvPr id="12311" name="Freeform 32"/>
            <p:cNvSpPr>
              <a:spLocks noEditPoints="1"/>
            </p:cNvSpPr>
            <p:nvPr/>
          </p:nvSpPr>
          <p:spPr>
            <a:xfrm>
              <a:off x="160795" y="123688"/>
              <a:ext cx="169791" cy="2496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0"/>
                </a:cxn>
              </a:cxnLst>
              <a:pathLst>
                <a:path w="665" h="968">
                  <a:moveTo>
                    <a:pt x="474" y="636"/>
                  </a:moveTo>
                  <a:lnTo>
                    <a:pt x="192" y="636"/>
                  </a:lnTo>
                  <a:cubicBezTo>
                    <a:pt x="176" y="603"/>
                    <a:pt x="158" y="570"/>
                    <a:pt x="140" y="538"/>
                  </a:cubicBezTo>
                  <a:cubicBezTo>
                    <a:pt x="101" y="467"/>
                    <a:pt x="60" y="394"/>
                    <a:pt x="60" y="333"/>
                  </a:cubicBezTo>
                  <a:cubicBezTo>
                    <a:pt x="60" y="182"/>
                    <a:pt x="182" y="60"/>
                    <a:pt x="332" y="60"/>
                  </a:cubicBezTo>
                  <a:cubicBezTo>
                    <a:pt x="482" y="60"/>
                    <a:pt x="604" y="182"/>
                    <a:pt x="604" y="333"/>
                  </a:cubicBezTo>
                  <a:cubicBezTo>
                    <a:pt x="604" y="394"/>
                    <a:pt x="563" y="467"/>
                    <a:pt x="524" y="538"/>
                  </a:cubicBezTo>
                  <a:cubicBezTo>
                    <a:pt x="506" y="571"/>
                    <a:pt x="488" y="603"/>
                    <a:pt x="474" y="636"/>
                  </a:cubicBezTo>
                  <a:close/>
                  <a:moveTo>
                    <a:pt x="332" y="152"/>
                  </a:moveTo>
                  <a:cubicBezTo>
                    <a:pt x="232" y="152"/>
                    <a:pt x="150" y="233"/>
                    <a:pt x="150" y="334"/>
                  </a:cubicBezTo>
                  <a:cubicBezTo>
                    <a:pt x="150" y="342"/>
                    <a:pt x="157" y="348"/>
                    <a:pt x="166" y="348"/>
                  </a:cubicBezTo>
                  <a:cubicBezTo>
                    <a:pt x="174" y="348"/>
                    <a:pt x="180" y="342"/>
                    <a:pt x="180" y="334"/>
                  </a:cubicBezTo>
                  <a:cubicBezTo>
                    <a:pt x="180" y="250"/>
                    <a:pt x="249" y="182"/>
                    <a:pt x="332" y="182"/>
                  </a:cubicBezTo>
                  <a:cubicBezTo>
                    <a:pt x="340" y="182"/>
                    <a:pt x="347" y="175"/>
                    <a:pt x="347" y="167"/>
                  </a:cubicBezTo>
                  <a:cubicBezTo>
                    <a:pt x="347" y="158"/>
                    <a:pt x="340" y="152"/>
                    <a:pt x="332" y="152"/>
                  </a:cubicBezTo>
                  <a:close/>
                  <a:moveTo>
                    <a:pt x="332" y="908"/>
                  </a:moveTo>
                  <a:cubicBezTo>
                    <a:pt x="302" y="908"/>
                    <a:pt x="287" y="904"/>
                    <a:pt x="272" y="870"/>
                  </a:cubicBezTo>
                  <a:lnTo>
                    <a:pt x="400" y="854"/>
                  </a:lnTo>
                  <a:cubicBezTo>
                    <a:pt x="381" y="904"/>
                    <a:pt x="368" y="908"/>
                    <a:pt x="332" y="908"/>
                  </a:cubicBezTo>
                  <a:close/>
                  <a:moveTo>
                    <a:pt x="233" y="754"/>
                  </a:moveTo>
                  <a:cubicBezTo>
                    <a:pt x="228" y="736"/>
                    <a:pt x="222" y="717"/>
                    <a:pt x="215" y="696"/>
                  </a:cubicBezTo>
                  <a:lnTo>
                    <a:pt x="450" y="696"/>
                  </a:lnTo>
                  <a:cubicBezTo>
                    <a:pt x="446" y="707"/>
                    <a:pt x="442" y="718"/>
                    <a:pt x="439" y="728"/>
                  </a:cubicBezTo>
                  <a:cubicBezTo>
                    <a:pt x="439" y="728"/>
                    <a:pt x="233" y="754"/>
                    <a:pt x="233" y="754"/>
                  </a:cubicBezTo>
                  <a:close/>
                  <a:moveTo>
                    <a:pt x="411" y="822"/>
                  </a:moveTo>
                  <a:lnTo>
                    <a:pt x="261" y="841"/>
                  </a:lnTo>
                  <a:cubicBezTo>
                    <a:pt x="256" y="826"/>
                    <a:pt x="250" y="808"/>
                    <a:pt x="243" y="784"/>
                  </a:cubicBezTo>
                  <a:cubicBezTo>
                    <a:pt x="242" y="784"/>
                    <a:pt x="242" y="783"/>
                    <a:pt x="242" y="783"/>
                  </a:cubicBezTo>
                  <a:lnTo>
                    <a:pt x="429" y="759"/>
                  </a:lnTo>
                  <a:cubicBezTo>
                    <a:pt x="426" y="768"/>
                    <a:pt x="424" y="778"/>
                    <a:pt x="421" y="786"/>
                  </a:cubicBezTo>
                  <a:cubicBezTo>
                    <a:pt x="417" y="800"/>
                    <a:pt x="414" y="812"/>
                    <a:pt x="411" y="822"/>
                  </a:cubicBezTo>
                  <a:close/>
                  <a:moveTo>
                    <a:pt x="332" y="0"/>
                  </a:moveTo>
                  <a:cubicBezTo>
                    <a:pt x="149" y="0"/>
                    <a:pt x="0" y="149"/>
                    <a:pt x="0" y="333"/>
                  </a:cubicBezTo>
                  <a:cubicBezTo>
                    <a:pt x="0" y="455"/>
                    <a:pt x="111" y="584"/>
                    <a:pt x="152" y="698"/>
                  </a:cubicBezTo>
                  <a:cubicBezTo>
                    <a:pt x="212" y="867"/>
                    <a:pt x="206" y="968"/>
                    <a:pt x="332" y="968"/>
                  </a:cubicBezTo>
                  <a:cubicBezTo>
                    <a:pt x="461" y="968"/>
                    <a:pt x="452" y="867"/>
                    <a:pt x="513" y="699"/>
                  </a:cubicBezTo>
                  <a:cubicBezTo>
                    <a:pt x="553" y="584"/>
                    <a:pt x="665" y="454"/>
                    <a:pt x="665" y="333"/>
                  </a:cubicBezTo>
                  <a:cubicBezTo>
                    <a:pt x="665" y="149"/>
                    <a:pt x="516" y="0"/>
                    <a:pt x="332" y="0"/>
                  </a:cubicBezTo>
                  <a:close/>
                </a:path>
              </a:pathLst>
            </a:custGeom>
            <a:solidFill>
              <a:srgbClr val="FFFFFF">
                <a:alpha val="100000"/>
              </a:srgbClr>
            </a:solidFill>
            <a:ln w="9525">
              <a:noFill/>
            </a:ln>
          </p:spPr>
          <p:txBody>
            <a:bodyPr/>
            <a:p>
              <a:endParaRPr lang="zh-CN" altLang="en-US"/>
            </a:p>
          </p:txBody>
        </p:sp>
      </p:grpSp>
      <p:grpSp>
        <p:nvGrpSpPr>
          <p:cNvPr id="17425" name="Group 40"/>
          <p:cNvGrpSpPr/>
          <p:nvPr/>
        </p:nvGrpSpPr>
        <p:grpSpPr>
          <a:xfrm>
            <a:off x="1471613" y="5370513"/>
            <a:ext cx="4435475" cy="1031240"/>
            <a:chOff x="0" y="0"/>
            <a:chExt cx="6405749" cy="1168604"/>
          </a:xfrm>
        </p:grpSpPr>
        <p:sp>
          <p:nvSpPr>
            <p:cNvPr id="12304" name="TextBox 41"/>
            <p:cNvSpPr txBox="1"/>
            <p:nvPr/>
          </p:nvSpPr>
          <p:spPr>
            <a:xfrm>
              <a:off x="11850" y="0"/>
              <a:ext cx="3234374" cy="417359"/>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IN" altLang="en-US" sz="1800" dirty="0">
                <a:solidFill>
                  <a:srgbClr val="FFFFFF"/>
                </a:solidFill>
                <a:latin typeface="Calibri" panose="020F0502020204030204" pitchFamily="34" charset="0"/>
                <a:ea typeface="Calibri" panose="020F0502020204030204" pitchFamily="34" charset="0"/>
              </a:endParaRPr>
            </a:p>
          </p:txBody>
        </p:sp>
        <p:sp>
          <p:nvSpPr>
            <p:cNvPr id="12305" name="TextBox 42"/>
            <p:cNvSpPr txBox="1"/>
            <p:nvPr/>
          </p:nvSpPr>
          <p:spPr>
            <a:xfrm>
              <a:off x="0" y="333167"/>
              <a:ext cx="6405749" cy="83543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IN" altLang="en-US" sz="1400" dirty="0">
                  <a:solidFill>
                    <a:srgbClr val="FFFFFF"/>
                  </a:solidFill>
                  <a:latin typeface="Calibri" panose="020F0502020204030204" pitchFamily="34" charset="0"/>
                  <a:ea typeface="Calibri" panose="020F0502020204030204" pitchFamily="34" charset="0"/>
                </a:rPr>
                <a:t>The Principle’s option is Password protected so no one else can make changes into the program which can create unwanted chaos .</a:t>
              </a:r>
              <a:endParaRPr lang="en-IN" altLang="en-US" sz="1400" dirty="0">
                <a:solidFill>
                  <a:srgbClr val="FFFFFF"/>
                </a:solidFill>
                <a:latin typeface="Calibri" panose="020F0502020204030204" pitchFamily="34" charset="0"/>
                <a:ea typeface="Calibri" panose="020F0502020204030204" pitchFamily="34" charset="0"/>
              </a:endParaRPr>
            </a:p>
          </p:txBody>
        </p:sp>
      </p:grpSp>
      <p:sp>
        <p:nvSpPr>
          <p:cNvPr id="3" name="Text Box 2"/>
          <p:cNvSpPr txBox="1"/>
          <p:nvPr/>
        </p:nvSpPr>
        <p:spPr>
          <a:xfrm>
            <a:off x="252730" y="1917700"/>
            <a:ext cx="11777345" cy="3169285"/>
          </a:xfrm>
          <a:prstGeom prst="rect">
            <a:avLst/>
          </a:prstGeom>
          <a:noFill/>
        </p:spPr>
        <p:txBody>
          <a:bodyPr wrap="square" rtlCol="0" anchor="t">
            <a:spAutoFit/>
          </a:bodyPr>
          <a:p>
            <a:r>
              <a:rPr lang="en-US" sz="2000">
                <a:solidFill>
                  <a:schemeClr val="bg1">
                    <a:lumMod val="95000"/>
                  </a:schemeClr>
                </a:solidFill>
              </a:rPr>
              <a:t>1.</a:t>
            </a:r>
            <a:r>
              <a:rPr lang="en-IN" altLang="en-US" sz="2000">
                <a:solidFill>
                  <a:schemeClr val="bg1">
                    <a:lumMod val="95000"/>
                  </a:schemeClr>
                </a:solidFill>
              </a:rPr>
              <a:t> </a:t>
            </a:r>
            <a:r>
              <a:rPr lang="en-US" sz="2000">
                <a:solidFill>
                  <a:schemeClr val="bg1">
                    <a:lumMod val="95000"/>
                  </a:schemeClr>
                </a:solidFill>
              </a:rPr>
              <a:t>Go to </a:t>
            </a:r>
            <a:r>
              <a:rPr lang="en-IN" altLang="en-US" sz="2000">
                <a:solidFill>
                  <a:schemeClr val="bg1">
                    <a:lumMod val="95000"/>
                  </a:schemeClr>
                </a:solidFill>
              </a:rPr>
              <a:t>our</a:t>
            </a:r>
            <a:r>
              <a:rPr lang="en-US" sz="2000">
                <a:solidFill>
                  <a:schemeClr val="bg1">
                    <a:lumMod val="95000"/>
                  </a:schemeClr>
                </a:solidFill>
              </a:rPr>
              <a:t> website .</a:t>
            </a:r>
            <a:endParaRPr lang="en-US" sz="2000">
              <a:solidFill>
                <a:schemeClr val="bg1">
                  <a:lumMod val="95000"/>
                </a:schemeClr>
              </a:solidFill>
            </a:endParaRPr>
          </a:p>
          <a:p>
            <a:endParaRPr lang="en-US" sz="2000">
              <a:solidFill>
                <a:schemeClr val="bg1">
                  <a:lumMod val="95000"/>
                </a:schemeClr>
              </a:solidFill>
            </a:endParaRPr>
          </a:p>
          <a:p>
            <a:r>
              <a:rPr lang="en-US" sz="2000">
                <a:solidFill>
                  <a:schemeClr val="bg1">
                    <a:lumMod val="95000"/>
                  </a:schemeClr>
                </a:solidFill>
              </a:rPr>
              <a:t>2.</a:t>
            </a:r>
            <a:r>
              <a:rPr lang="en-IN" altLang="en-US" sz="2000">
                <a:solidFill>
                  <a:schemeClr val="bg1">
                    <a:lumMod val="95000"/>
                  </a:schemeClr>
                </a:solidFill>
              </a:rPr>
              <a:t> Two options are presenented one for the student and the other for the Authority </a:t>
            </a:r>
            <a:r>
              <a:rPr lang="en-US" sz="2000">
                <a:solidFill>
                  <a:schemeClr val="bg1">
                    <a:lumMod val="95000"/>
                  </a:schemeClr>
                </a:solidFill>
              </a:rPr>
              <a:t> .</a:t>
            </a:r>
            <a:endParaRPr lang="en-US" sz="2000">
              <a:solidFill>
                <a:schemeClr val="bg1">
                  <a:lumMod val="95000"/>
                </a:schemeClr>
              </a:solidFill>
            </a:endParaRPr>
          </a:p>
          <a:p>
            <a:endParaRPr lang="en-US" sz="2000">
              <a:solidFill>
                <a:schemeClr val="bg1">
                  <a:lumMod val="95000"/>
                </a:schemeClr>
              </a:solidFill>
            </a:endParaRPr>
          </a:p>
          <a:p>
            <a:r>
              <a:rPr lang="en-US" sz="2000">
                <a:solidFill>
                  <a:schemeClr val="bg1">
                    <a:lumMod val="95000"/>
                  </a:schemeClr>
                </a:solidFill>
              </a:rPr>
              <a:t>3</a:t>
            </a:r>
            <a:r>
              <a:rPr lang="en-IN" altLang="en-US" sz="2000">
                <a:solidFill>
                  <a:schemeClr val="bg1">
                    <a:lumMod val="95000"/>
                  </a:schemeClr>
                </a:solidFill>
              </a:rPr>
              <a:t>. For the Authority which is password protected a pop appers to set the number of students appearing and the</a:t>
            </a:r>
            <a:endParaRPr lang="en-IN" altLang="en-US" sz="2000">
              <a:solidFill>
                <a:schemeClr val="bg1">
                  <a:lumMod val="95000"/>
                </a:schemeClr>
              </a:solidFill>
            </a:endParaRPr>
          </a:p>
          <a:p>
            <a:r>
              <a:rPr lang="en-IN" altLang="en-US" sz="2000">
                <a:solidFill>
                  <a:schemeClr val="bg1">
                    <a:lumMod val="95000"/>
                  </a:schemeClr>
                </a:solidFill>
              </a:rPr>
              <a:t> classes available .( PASSWORD for Authority is : KIIT239 )</a:t>
            </a:r>
            <a:endParaRPr lang="en-IN" altLang="en-US" sz="2000">
              <a:solidFill>
                <a:schemeClr val="bg1">
                  <a:lumMod val="95000"/>
                </a:schemeClr>
              </a:solidFill>
            </a:endParaRPr>
          </a:p>
          <a:p>
            <a:r>
              <a:rPr lang="en-IN" altLang="en-US" sz="2000">
                <a:solidFill>
                  <a:schemeClr val="bg1">
                    <a:lumMod val="95000"/>
                  </a:schemeClr>
                </a:solidFill>
              </a:rPr>
              <a:t> </a:t>
            </a:r>
            <a:endParaRPr lang="en-US" sz="2000">
              <a:solidFill>
                <a:schemeClr val="bg1">
                  <a:lumMod val="95000"/>
                </a:schemeClr>
              </a:solidFill>
            </a:endParaRPr>
          </a:p>
          <a:p>
            <a:r>
              <a:rPr lang="en-US" sz="2000">
                <a:solidFill>
                  <a:schemeClr val="bg1">
                    <a:lumMod val="95000"/>
                  </a:schemeClr>
                </a:solidFill>
              </a:rPr>
              <a:t>4.</a:t>
            </a:r>
            <a:r>
              <a:rPr lang="en-IN" altLang="en-US" sz="2000">
                <a:solidFill>
                  <a:schemeClr val="bg1">
                    <a:lumMod val="95000"/>
                  </a:schemeClr>
                </a:solidFill>
              </a:rPr>
              <a:t> After the values are set by the principle student only has to enter his roll number in the dialog box.</a:t>
            </a:r>
            <a:endParaRPr lang="en-US" sz="2000">
              <a:solidFill>
                <a:schemeClr val="bg1">
                  <a:lumMod val="95000"/>
                </a:schemeClr>
              </a:solidFill>
            </a:endParaRPr>
          </a:p>
          <a:p>
            <a:endParaRPr lang="en-US" sz="2000">
              <a:solidFill>
                <a:schemeClr val="bg1">
                  <a:lumMod val="95000"/>
                </a:schemeClr>
              </a:solidFill>
            </a:endParaRPr>
          </a:p>
          <a:p>
            <a:r>
              <a:rPr lang="en-IN" altLang="en-US" sz="2000">
                <a:solidFill>
                  <a:schemeClr val="bg1">
                    <a:lumMod val="95000"/>
                  </a:schemeClr>
                </a:solidFill>
              </a:rPr>
              <a:t>5. After entering the the roll number student’s class number and seat number is diplayed .</a:t>
            </a:r>
            <a:endParaRPr lang="en-IN" altLang="en-US" sz="2000">
              <a:solidFill>
                <a:schemeClr val="bg1">
                  <a:lumMod val="95000"/>
                </a:schemeClr>
              </a:solidFill>
            </a:endParaRPr>
          </a:p>
        </p:txBody>
      </p:sp>
      <p:sp>
        <p:nvSpPr>
          <p:cNvPr id="4" name="Rounded Rectangle 3"/>
          <p:cNvSpPr/>
          <p:nvPr/>
        </p:nvSpPr>
        <p:spPr>
          <a:xfrm>
            <a:off x="3201670" y="195580"/>
            <a:ext cx="5789295" cy="1354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255135" y="519430"/>
            <a:ext cx="2305050" cy="706755"/>
          </a:xfrm>
          <a:prstGeom prst="rect">
            <a:avLst/>
          </a:prstGeom>
          <a:noFill/>
        </p:spPr>
        <p:txBody>
          <a:bodyPr wrap="none" rtlCol="0">
            <a:spAutoFit/>
          </a:bodyPr>
          <a:p>
            <a:pPr algn="l"/>
            <a:r>
              <a:rPr lang="en-US" sz="4000">
                <a:ln w="9525">
                  <a:solidFill>
                    <a:schemeClr val="bg1"/>
                  </a:solidFill>
                  <a:prstDash val="solid"/>
                </a:ln>
                <a:solidFill>
                  <a:schemeClr val="tx1"/>
                </a:solidFill>
                <a:effectLst>
                  <a:outerShdw blurRad="12700" dist="38100" dir="2700000" algn="tl" rotWithShape="0">
                    <a:schemeClr val="bg1">
                      <a:lumMod val="50000"/>
                    </a:schemeClr>
                  </a:outerShdw>
                </a:effectLst>
                <a:latin typeface="Staatliches" charset="0"/>
                <a:cs typeface="Staatliches" charset="0"/>
                <a:sym typeface="+mn-ea"/>
              </a:rPr>
              <a:t>HOW</a:t>
            </a:r>
            <a:r>
              <a:rPr lang="en-US" sz="40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sym typeface="+mn-ea"/>
              </a:rPr>
              <a:t> </a:t>
            </a:r>
            <a:r>
              <a:rPr lang="en-US" sz="4000">
                <a:ln w="9525">
                  <a:solidFill>
                    <a:schemeClr val="bg1"/>
                  </a:solidFill>
                  <a:prstDash val="solid"/>
                </a:ln>
                <a:solidFill>
                  <a:schemeClr val="tx1"/>
                </a:solidFill>
                <a:effectLst>
                  <a:outerShdw blurRad="12700" dist="38100" dir="2700000" algn="tl" rotWithShape="0">
                    <a:schemeClr val="bg1">
                      <a:lumMod val="50000"/>
                    </a:schemeClr>
                  </a:outerShdw>
                </a:effectLst>
                <a:latin typeface="Staatliches" charset="0"/>
                <a:cs typeface="Staatliches" charset="0"/>
                <a:sym typeface="+mn-ea"/>
              </a:rPr>
              <a:t>TO</a:t>
            </a:r>
            <a:r>
              <a:rPr lang="en-US" sz="40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sym typeface="+mn-ea"/>
              </a:rPr>
              <a:t> USE </a:t>
            </a:r>
            <a:endParaRPr lang="en-US" sz="4000">
              <a:ln w="6600">
                <a:solidFill>
                  <a:schemeClr val="accent2"/>
                </a:solidFill>
                <a:prstDash val="solid"/>
              </a:ln>
              <a:solidFill>
                <a:srgbClr val="FFFFFF"/>
              </a:solidFill>
              <a:effectLst>
                <a:outerShdw dist="38100" dir="2700000" algn="tl" rotWithShape="0">
                  <a:schemeClr val="accent2"/>
                </a:outerShdw>
              </a:effectLst>
              <a:latin typeface="Staatliches" charset="0"/>
              <a:cs typeface="Staatliches"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fade">
                                      <p:cBhvr>
                                        <p:cTn id="7" dur="500"/>
                                        <p:tgtEl>
                                          <p:spTgt spid="17416"/>
                                        </p:tgtEl>
                                      </p:cBhvr>
                                    </p:animEffect>
                                    <p:anim calcmode="lin" valueType="num">
                                      <p:cBhvr>
                                        <p:cTn id="8" dur="500" fill="hold"/>
                                        <p:tgtEl>
                                          <p:spTgt spid="17416"/>
                                        </p:tgtEl>
                                        <p:attrNameLst>
                                          <p:attrName>ppt_x</p:attrName>
                                        </p:attrNameLst>
                                      </p:cBhvr>
                                      <p:tavLst>
                                        <p:tav tm="0">
                                          <p:val>
                                            <p:strVal val="#ppt_x"/>
                                          </p:val>
                                        </p:tav>
                                        <p:tav tm="100000">
                                          <p:val>
                                            <p:strVal val="#ppt_x"/>
                                          </p:val>
                                        </p:tav>
                                      </p:tavLst>
                                    </p:anim>
                                    <p:anim calcmode="lin" valueType="num">
                                      <p:cBhvr>
                                        <p:cTn id="9" dur="500" fill="hold"/>
                                        <p:tgtEl>
                                          <p:spTgt spid="174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425"/>
                                        </p:tgtEl>
                                        <p:attrNameLst>
                                          <p:attrName>style.visibility</p:attrName>
                                        </p:attrNameLst>
                                      </p:cBhvr>
                                      <p:to>
                                        <p:strVal val="visible"/>
                                      </p:to>
                                    </p:set>
                                    <p:animEffect transition="in" filter="fade">
                                      <p:cBhvr>
                                        <p:cTn id="13" dur="500"/>
                                        <p:tgtEl>
                                          <p:spTgt spid="17425"/>
                                        </p:tgtEl>
                                      </p:cBhvr>
                                    </p:animEffect>
                                    <p:anim calcmode="lin" valueType="num">
                                      <p:cBhvr>
                                        <p:cTn id="14" dur="500" fill="hold"/>
                                        <p:tgtEl>
                                          <p:spTgt spid="17425"/>
                                        </p:tgtEl>
                                        <p:attrNameLst>
                                          <p:attrName>ppt_x</p:attrName>
                                        </p:attrNameLst>
                                      </p:cBhvr>
                                      <p:tavLst>
                                        <p:tav tm="0">
                                          <p:val>
                                            <p:strVal val="#ppt_x"/>
                                          </p:val>
                                        </p:tav>
                                        <p:tav tm="100000">
                                          <p:val>
                                            <p:strVal val="#ppt_x"/>
                                          </p:val>
                                        </p:tav>
                                      </p:tavLst>
                                    </p:anim>
                                    <p:anim calcmode="lin" valueType="num">
                                      <p:cBhvr>
                                        <p:cTn id="15" dur="500" fill="hold"/>
                                        <p:tgtEl>
                                          <p:spTgt spid="174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0" name="组合 98"/>
          <p:cNvGrpSpPr/>
          <p:nvPr/>
        </p:nvGrpSpPr>
        <p:grpSpPr>
          <a:xfrm rot="-4415535" flipH="1">
            <a:off x="11315700" y="180975"/>
            <a:ext cx="793750" cy="558800"/>
            <a:chOff x="0" y="0"/>
            <a:chExt cx="874705" cy="650964"/>
          </a:xfrm>
        </p:grpSpPr>
        <p:sp>
          <p:nvSpPr>
            <p:cNvPr id="17441"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42"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7412" name="文本框 139"/>
          <p:cNvSpPr txBox="1"/>
          <p:nvPr/>
        </p:nvSpPr>
        <p:spPr>
          <a:xfrm>
            <a:off x="2510473" y="2705100"/>
            <a:ext cx="7171055" cy="144526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8800" b="1" dirty="0">
                <a:solidFill>
                  <a:schemeClr val="bg1"/>
                </a:solidFill>
                <a:latin typeface="Calibri" panose="020F0502020204030204" pitchFamily="34" charset="0"/>
                <a:ea typeface="Calibri" panose="020F0502020204030204" pitchFamily="34" charset="0"/>
              </a:rPr>
              <a:t>THANK YOU</a:t>
            </a:r>
            <a:endParaRPr lang="en-US" altLang="zh-CN" sz="8800" b="1" dirty="0">
              <a:solidFill>
                <a:schemeClr val="bg1"/>
              </a:solidFill>
              <a:latin typeface="Calibri" panose="020F0502020204030204" pitchFamily="34" charset="0"/>
              <a:ea typeface="Calibri" panose="020F0502020204030204" pitchFamily="34" charset="0"/>
            </a:endParaRPr>
          </a:p>
        </p:txBody>
      </p:sp>
      <p:sp>
        <p:nvSpPr>
          <p:cNvPr id="17413"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nvGrpSpPr>
          <p:cNvPr id="17414" name="组合 84"/>
          <p:cNvGrpSpPr/>
          <p:nvPr/>
        </p:nvGrpSpPr>
        <p:grpSpPr>
          <a:xfrm rot="1498243">
            <a:off x="-615950" y="-1579562"/>
            <a:ext cx="2595563" cy="5842000"/>
            <a:chOff x="0" y="0"/>
            <a:chExt cx="2595781" cy="5841819"/>
          </a:xfrm>
        </p:grpSpPr>
        <p:sp>
          <p:nvSpPr>
            <p:cNvPr id="17429"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0"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1"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2"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3"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4"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5"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6"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7"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8"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5" name="组合 84"/>
          <p:cNvGrpSpPr/>
          <p:nvPr/>
        </p:nvGrpSpPr>
        <p:grpSpPr>
          <a:xfrm rot="2083610" flipH="1">
            <a:off x="10110788" y="3771900"/>
            <a:ext cx="2595562" cy="4443413"/>
            <a:chOff x="0" y="0"/>
            <a:chExt cx="2595781" cy="4443397"/>
          </a:xfrm>
        </p:grpSpPr>
        <p:sp>
          <p:nvSpPr>
            <p:cNvPr id="17420"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1"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2"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3"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4"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5"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6"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7"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8"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6" name="组合 29"/>
          <p:cNvGrpSpPr/>
          <p:nvPr/>
        </p:nvGrpSpPr>
        <p:grpSpPr>
          <a:xfrm flipH="1">
            <a:off x="7937500" y="2000250"/>
            <a:ext cx="1117600" cy="523875"/>
            <a:chOff x="0" y="0"/>
            <a:chExt cx="766254" cy="340156"/>
          </a:xfrm>
        </p:grpSpPr>
        <p:sp>
          <p:nvSpPr>
            <p:cNvPr id="1741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1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1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2414</Words>
  <Application>WPS Presentation</Application>
  <PresentationFormat>宽屏</PresentationFormat>
  <Paragraphs>91</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Calibri</vt:lpstr>
      <vt:lpstr>Arial</vt:lpstr>
      <vt:lpstr>Staatliches</vt:lpstr>
      <vt:lpstr>Segoe Print</vt:lpstr>
      <vt:lpstr>Work Sans</vt:lpstr>
      <vt:lpstr>Work Sans</vt:lpstr>
      <vt:lpstr>Calibri Light</vt:lpstr>
      <vt:lpstr>Microsoft YaHei</vt:lpstr>
      <vt:lpstr>Arial Unicode MS</vt:lpstr>
      <vt:lpstr>Office Theme</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KIIT</cp:lastModifiedBy>
  <cp:revision>18</cp:revision>
  <dcterms:created xsi:type="dcterms:W3CDTF">2015-06-22T08:47:00Z</dcterms:created>
  <dcterms:modified xsi:type="dcterms:W3CDTF">2022-11-06T06:27:42Z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1033-11.2.0.11214</vt:lpwstr>
  </property>
  <property fmtid="{D5CDD505-2E9C-101B-9397-08002B2CF9AE}" pid="3" name="ICV">
    <vt:lpwstr>36D4F4BC8AD7407AB576C9C667F96E48</vt:lpwstr>
  </property>
</Properties>
</file>